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sldIdLst>
    <p:sldId id="456" r:id="rId5"/>
    <p:sldId id="439" r:id="rId6"/>
    <p:sldId id="316" r:id="rId7"/>
    <p:sldId id="314" r:id="rId8"/>
    <p:sldId id="354" r:id="rId9"/>
    <p:sldId id="320" r:id="rId10"/>
    <p:sldId id="358" r:id="rId11"/>
    <p:sldId id="360" r:id="rId12"/>
    <p:sldId id="356" r:id="rId13"/>
    <p:sldId id="362" r:id="rId14"/>
    <p:sldId id="323" r:id="rId15"/>
    <p:sldId id="436" r:id="rId16"/>
    <p:sldId id="364" r:id="rId17"/>
    <p:sldId id="319" r:id="rId18"/>
    <p:sldId id="378" r:id="rId19"/>
    <p:sldId id="437" r:id="rId20"/>
    <p:sldId id="390" r:id="rId21"/>
    <p:sldId id="392" r:id="rId22"/>
    <p:sldId id="380" r:id="rId23"/>
    <p:sldId id="324" r:id="rId24"/>
    <p:sldId id="374" r:id="rId25"/>
    <p:sldId id="368" r:id="rId26"/>
    <p:sldId id="370" r:id="rId27"/>
    <p:sldId id="376" r:id="rId28"/>
    <p:sldId id="372" r:id="rId29"/>
    <p:sldId id="418" r:id="rId30"/>
    <p:sldId id="384" r:id="rId31"/>
    <p:sldId id="388" r:id="rId32"/>
    <p:sldId id="386" r:id="rId33"/>
    <p:sldId id="406" r:id="rId34"/>
    <p:sldId id="382" r:id="rId35"/>
    <p:sldId id="410" r:id="rId36"/>
    <p:sldId id="414" r:id="rId37"/>
    <p:sldId id="412" r:id="rId38"/>
    <p:sldId id="398" r:id="rId39"/>
    <p:sldId id="400" r:id="rId40"/>
    <p:sldId id="402" r:id="rId41"/>
    <p:sldId id="404" r:id="rId42"/>
    <p:sldId id="416" r:id="rId43"/>
    <p:sldId id="408" r:id="rId44"/>
    <p:sldId id="345" r:id="rId45"/>
    <p:sldId id="396" r:id="rId46"/>
    <p:sldId id="394" r:id="rId47"/>
    <p:sldId id="46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election" id="{93A24E8D-0843-477E-80C1-39203C44FAB7}">
          <p14:sldIdLst>
            <p14:sldId id="456"/>
            <p14:sldId id="439"/>
          </p14:sldIdLst>
        </p14:section>
        <p14:section name="About DNA" id="{3D983E1C-8F11-41C8-90BE-7876AB45CFCB}">
          <p14:sldIdLst>
            <p14:sldId id="316"/>
            <p14:sldId id="314"/>
            <p14:sldId id="354"/>
            <p14:sldId id="320"/>
          </p14:sldIdLst>
        </p14:section>
        <p14:section name="Chromosomes" id="{5F1F3951-7D4E-47D4-93C6-2A78A6D4877A}">
          <p14:sldIdLst>
            <p14:sldId id="358"/>
            <p14:sldId id="360"/>
          </p14:sldIdLst>
        </p14:section>
        <p14:section name="Genes vs genomes" id="{7FF4C0B6-E405-48FC-905D-B9897D23F3D1}">
          <p14:sldIdLst>
            <p14:sldId id="356"/>
            <p14:sldId id="362"/>
            <p14:sldId id="323"/>
          </p14:sldIdLst>
        </p14:section>
        <p14:section name="Genomes to proteins" id="{73B17F31-69B2-44B5-82B8-9A53FA6B6CFE}">
          <p14:sldIdLst>
            <p14:sldId id="436"/>
            <p14:sldId id="364"/>
            <p14:sldId id="319"/>
          </p14:sldIdLst>
        </p14:section>
        <p14:section name="Inheritance and variation" id="{64A8B960-8CCD-4BFF-842D-3CF845F90E8E}">
          <p14:sldIdLst>
            <p14:sldId id="378"/>
            <p14:sldId id="437"/>
            <p14:sldId id="390"/>
            <p14:sldId id="392"/>
            <p14:sldId id="380"/>
            <p14:sldId id="324"/>
          </p14:sldIdLst>
        </p14:section>
        <p14:section name="Research and techniques" id="{3A44F183-6F81-4D0F-92AB-F87CC4789020}">
          <p14:sldIdLst>
            <p14:sldId id="374"/>
            <p14:sldId id="368"/>
            <p14:sldId id="370"/>
            <p14:sldId id="376"/>
          </p14:sldIdLst>
        </p14:section>
        <p14:section name="Diagnostics" id="{AF687230-88BB-4881-BAA8-2ACBFAE6B9DA}">
          <p14:sldIdLst>
            <p14:sldId id="372"/>
            <p14:sldId id="418"/>
          </p14:sldIdLst>
        </p14:section>
        <p14:section name="Infections and genomics" id="{57374CD1-D85C-4AC4-8EAD-4BF5CC161B78}">
          <p14:sldIdLst>
            <p14:sldId id="384"/>
            <p14:sldId id="388"/>
            <p14:sldId id="386"/>
            <p14:sldId id="406"/>
          </p14:sldIdLst>
        </p14:section>
        <p14:section name="Cancer genomics" id="{64994744-7E35-46DB-9B26-8C4FBC111CE5}">
          <p14:sldIdLst>
            <p14:sldId id="382"/>
            <p14:sldId id="410"/>
            <p14:sldId id="414"/>
          </p14:sldIdLst>
        </p14:section>
        <p14:section name="Family history" id="{FD9A94D0-C6BC-4AD3-BD9D-966327C2F91B}">
          <p14:sldIdLst>
            <p14:sldId id="412"/>
            <p14:sldId id="398"/>
            <p14:sldId id="400"/>
            <p14:sldId id="402"/>
            <p14:sldId id="404"/>
          </p14:sldIdLst>
        </p14:section>
        <p14:section name="Results are far reaching" id="{1F2DF89D-B549-4D27-841A-D020879903A7}">
          <p14:sldIdLst>
            <p14:sldId id="416"/>
            <p14:sldId id="408"/>
            <p14:sldId id="345"/>
          </p14:sldIdLst>
        </p14:section>
        <p14:section name="Precision medicine" id="{17E24CCD-7AAD-407F-8370-C36E613C97ED}">
          <p14:sldIdLst>
            <p14:sldId id="396"/>
            <p14:sldId id="394"/>
          </p14:sldIdLst>
        </p14:section>
        <p14:section name="End slide" id="{8FD6CD62-D055-4B1B-95C9-BBB80156A882}">
          <p14:sldIdLst>
            <p14:sldId id="4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B7332D-02C6-49B4-1B8D-F30C1CAFBE91}" name="Ben Armstrong" initials="BA" userId="S::Ben.Armstrong@hee.nhs.uk::ce465a94-9748-442e-a079-ee631fd2b1c5" providerId="AD"/>
  <p188:author id="{F7D51E32-2C3E-BC67-5220-39CE648014A8}" name="Edward Miller" initials="EM" userId="S::Edward.Miller@hee.nhs.uk::fcb244a7-edb8-4de4-9dd0-c7e9af7da0e9" providerId="AD"/>
  <p188:author id="{D2611B45-F131-3E7E-5381-D81092004FDD}" name="Elliott Williams" initials="EW" userId="S::Elliott.Williams@hee.nhs.uk::bb2a3c3b-b6d0-41ac-be22-43e49b1569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0057A8"/>
    <a:srgbClr val="FFFFFF"/>
    <a:srgbClr val="9C2167"/>
    <a:srgbClr val="003087"/>
    <a:srgbClr val="FFFF00"/>
    <a:srgbClr val="005EB8"/>
    <a:srgbClr val="E6E6E6"/>
    <a:srgbClr val="D9D9D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30DBA-E8B1-4935-A10B-224F87330A51}" v="1" dt="2024-05-20T21:18:26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3792" autoAdjust="0"/>
  </p:normalViewPr>
  <p:slideViewPr>
    <p:cSldViewPr snapToGrid="0">
      <p:cViewPr varScale="1">
        <p:scale>
          <a:sx n="57" d="100"/>
          <a:sy n="57" d="100"/>
        </p:scale>
        <p:origin x="928" y="36"/>
      </p:cViewPr>
      <p:guideLst/>
    </p:cSldViewPr>
  </p:slideViewPr>
  <p:outlineViewPr>
    <p:cViewPr>
      <p:scale>
        <a:sx n="33" d="100"/>
        <a:sy n="33" d="100"/>
      </p:scale>
      <p:origin x="0" y="-177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8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Elliott (NHS ENGLAND - T1510)" userId="961a3bbb-aff8-4880-adf0-12be4335bf70" providerId="ADAL" clId="{76067F4C-39D5-4A54-AB1C-6FDD798F6DF0}"/>
    <pc:docChg chg="undo redo custSel mod addSld delSld modSld sldOrd modMainMaster addSection delSection modSection">
      <pc:chgData name="WILLIAMS, Elliott (NHS ENGLAND - T1510)" userId="961a3bbb-aff8-4880-adf0-12be4335bf70" providerId="ADAL" clId="{76067F4C-39D5-4A54-AB1C-6FDD798F6DF0}" dt="2024-04-23T09:54:31.798" v="1804"/>
      <pc:docMkLst>
        <pc:docMk/>
      </pc:docMkLst>
      <pc:sldChg chg="addSp delSp modSp mod">
        <pc:chgData name="WILLIAMS, Elliott (NHS ENGLAND - T1510)" userId="961a3bbb-aff8-4880-adf0-12be4335bf70" providerId="ADAL" clId="{76067F4C-39D5-4A54-AB1C-6FDD798F6DF0}" dt="2024-04-15T14:47:50.765" v="1416" actId="34135"/>
        <pc:sldMkLst>
          <pc:docMk/>
          <pc:sldMk cId="943044794" sldId="307"/>
        </pc:sldMkLst>
        <pc:spChg chg="add del mod">
          <ac:chgData name="WILLIAMS, Elliott (NHS ENGLAND - T1510)" userId="961a3bbb-aff8-4880-adf0-12be4335bf70" providerId="ADAL" clId="{76067F4C-39D5-4A54-AB1C-6FDD798F6DF0}" dt="2024-04-15T14:38:30.596" v="1299" actId="478"/>
          <ac:spMkLst>
            <pc:docMk/>
            <pc:sldMk cId="943044794" sldId="307"/>
            <ac:spMk id="2" creationId="{079BC84B-C516-E994-3544-3CF1A4747C61}"/>
          </ac:spMkLst>
        </pc:spChg>
        <pc:spChg chg="add mod">
          <ac:chgData name="WILLIAMS, Elliott (NHS ENGLAND - T1510)" userId="961a3bbb-aff8-4880-adf0-12be4335bf70" providerId="ADAL" clId="{76067F4C-39D5-4A54-AB1C-6FDD798F6DF0}" dt="2024-04-15T14:47:50.765" v="1416" actId="34135"/>
          <ac:spMkLst>
            <pc:docMk/>
            <pc:sldMk cId="943044794" sldId="307"/>
            <ac:spMk id="3" creationId="{98999581-5E75-4DE5-1DEE-6317D1EB3225}"/>
          </ac:spMkLst>
        </pc:spChg>
      </pc:sldChg>
      <pc:sldChg chg="del">
        <pc:chgData name="WILLIAMS, Elliott (NHS ENGLAND - T1510)" userId="961a3bbb-aff8-4880-adf0-12be4335bf70" providerId="ADAL" clId="{76067F4C-39D5-4A54-AB1C-6FDD798F6DF0}" dt="2024-04-15T12:10:51.911" v="669" actId="18676"/>
        <pc:sldMkLst>
          <pc:docMk/>
          <pc:sldMk cId="2876955733" sldId="312"/>
        </pc:sldMkLst>
      </pc:sldChg>
      <pc:sldChg chg="addSp modSp mod">
        <pc:chgData name="WILLIAMS, Elliott (NHS ENGLAND - T1510)" userId="961a3bbb-aff8-4880-adf0-12be4335bf70" providerId="ADAL" clId="{76067F4C-39D5-4A54-AB1C-6FDD798F6DF0}" dt="2024-04-15T14:48:00.038" v="1420" actId="34135"/>
        <pc:sldMkLst>
          <pc:docMk/>
          <pc:sldMk cId="2859113702" sldId="314"/>
        </pc:sldMkLst>
        <pc:spChg chg="add mod">
          <ac:chgData name="WILLIAMS, Elliott (NHS ENGLAND - T1510)" userId="961a3bbb-aff8-4880-adf0-12be4335bf70" providerId="ADAL" clId="{76067F4C-39D5-4A54-AB1C-6FDD798F6DF0}" dt="2024-04-15T14:48:00.038" v="1420" actId="34135"/>
          <ac:spMkLst>
            <pc:docMk/>
            <pc:sldMk cId="2859113702" sldId="314"/>
            <ac:spMk id="2" creationId="{D99D2D73-443B-0879-7A80-D13D4A3FC57A}"/>
          </ac:spMkLst>
        </pc:spChg>
      </pc:sldChg>
      <pc:sldChg chg="addSp delSp modSp mod">
        <pc:chgData name="WILLIAMS, Elliott (NHS ENGLAND - T1510)" userId="961a3bbb-aff8-4880-adf0-12be4335bf70" providerId="ADAL" clId="{76067F4C-39D5-4A54-AB1C-6FDD798F6DF0}" dt="2024-04-15T14:48:03.908" v="1421" actId="34135"/>
        <pc:sldMkLst>
          <pc:docMk/>
          <pc:sldMk cId="985930120" sldId="316"/>
        </pc:sldMkLst>
        <pc:spChg chg="add del mod">
          <ac:chgData name="WILLIAMS, Elliott (NHS ENGLAND - T1510)" userId="961a3bbb-aff8-4880-adf0-12be4335bf70" providerId="ADAL" clId="{76067F4C-39D5-4A54-AB1C-6FDD798F6DF0}" dt="2024-04-15T13:53:38.095" v="987" actId="478"/>
          <ac:spMkLst>
            <pc:docMk/>
            <pc:sldMk cId="985930120" sldId="316"/>
            <ac:spMk id="2" creationId="{AFFCB62A-C4B6-B74C-92EC-DF104922ED20}"/>
          </ac:spMkLst>
        </pc:spChg>
        <pc:spChg chg="add mod">
          <ac:chgData name="WILLIAMS, Elliott (NHS ENGLAND - T1510)" userId="961a3bbb-aff8-4880-adf0-12be4335bf70" providerId="ADAL" clId="{76067F4C-39D5-4A54-AB1C-6FDD798F6DF0}" dt="2024-04-15T14:48:03.908" v="1421" actId="34135"/>
          <ac:spMkLst>
            <pc:docMk/>
            <pc:sldMk cId="985930120" sldId="316"/>
            <ac:spMk id="3" creationId="{1A0F5DCF-D23D-BAC8-6E17-4DF36E064CB3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7:24.036" v="1405" actId="34135"/>
        <pc:sldMkLst>
          <pc:docMk/>
          <pc:sldMk cId="92119828" sldId="319"/>
        </pc:sldMkLst>
        <pc:spChg chg="add mod">
          <ac:chgData name="WILLIAMS, Elliott (NHS ENGLAND - T1510)" userId="961a3bbb-aff8-4880-adf0-12be4335bf70" providerId="ADAL" clId="{76067F4C-39D5-4A54-AB1C-6FDD798F6DF0}" dt="2024-04-15T14:47:24.036" v="1405" actId="34135"/>
          <ac:spMkLst>
            <pc:docMk/>
            <pc:sldMk cId="92119828" sldId="319"/>
            <ac:spMk id="3" creationId="{AC65CD3F-7D65-902C-AEB8-EBF86075CE77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7:55.461" v="1418" actId="34135"/>
        <pc:sldMkLst>
          <pc:docMk/>
          <pc:sldMk cId="1805108219" sldId="320"/>
        </pc:sldMkLst>
        <pc:spChg chg="add mod">
          <ac:chgData name="WILLIAMS, Elliott (NHS ENGLAND - T1510)" userId="961a3bbb-aff8-4880-adf0-12be4335bf70" providerId="ADAL" clId="{76067F4C-39D5-4A54-AB1C-6FDD798F6DF0}" dt="2024-04-15T14:47:55.461" v="1418" actId="34135"/>
          <ac:spMkLst>
            <pc:docMk/>
            <pc:sldMk cId="1805108219" sldId="320"/>
            <ac:spMk id="4" creationId="{7B373AE0-0789-2EBC-9F67-19A25C312571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7:36.654" v="1410" actId="34135"/>
        <pc:sldMkLst>
          <pc:docMk/>
          <pc:sldMk cId="1600710348" sldId="323"/>
        </pc:sldMkLst>
        <pc:spChg chg="add mod">
          <ac:chgData name="WILLIAMS, Elliott (NHS ENGLAND - T1510)" userId="961a3bbb-aff8-4880-adf0-12be4335bf70" providerId="ADAL" clId="{76067F4C-39D5-4A54-AB1C-6FDD798F6DF0}" dt="2024-04-15T14:47:36.654" v="1410" actId="34135"/>
          <ac:spMkLst>
            <pc:docMk/>
            <pc:sldMk cId="1600710348" sldId="323"/>
            <ac:spMk id="3" creationId="{CFC2BE19-212C-B8D6-FDEF-5FA1AE8BD690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7:00.899" v="1396" actId="34135"/>
        <pc:sldMkLst>
          <pc:docMk/>
          <pc:sldMk cId="2156074204" sldId="324"/>
        </pc:sldMkLst>
        <pc:spChg chg="add mod">
          <ac:chgData name="WILLIAMS, Elliott (NHS ENGLAND - T1510)" userId="961a3bbb-aff8-4880-adf0-12be4335bf70" providerId="ADAL" clId="{76067F4C-39D5-4A54-AB1C-6FDD798F6DF0}" dt="2024-04-15T14:47:00.899" v="1396" actId="34135"/>
          <ac:spMkLst>
            <pc:docMk/>
            <pc:sldMk cId="2156074204" sldId="324"/>
            <ac:spMk id="6" creationId="{AA79C2C2-451F-E6F7-9733-1E56039691E4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7:31.340" v="1408" actId="34135"/>
        <pc:sldMkLst>
          <pc:docMk/>
          <pc:sldMk cId="354737789" sldId="326"/>
        </pc:sldMkLst>
        <pc:spChg chg="add mod">
          <ac:chgData name="WILLIAMS, Elliott (NHS ENGLAND - T1510)" userId="961a3bbb-aff8-4880-adf0-12be4335bf70" providerId="ADAL" clId="{76067F4C-39D5-4A54-AB1C-6FDD798F6DF0}" dt="2024-04-15T14:47:31.340" v="1408" actId="34135"/>
          <ac:spMkLst>
            <pc:docMk/>
            <pc:sldMk cId="354737789" sldId="326"/>
            <ac:spMk id="3" creationId="{68865EDF-6868-E475-D0E2-FF6B73C0E903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6:58.067" v="1395" actId="34135"/>
        <pc:sldMkLst>
          <pc:docMk/>
          <pc:sldMk cId="2994967526" sldId="328"/>
        </pc:sldMkLst>
        <pc:spChg chg="add mod">
          <ac:chgData name="WILLIAMS, Elliott (NHS ENGLAND - T1510)" userId="961a3bbb-aff8-4880-adf0-12be4335bf70" providerId="ADAL" clId="{76067F4C-39D5-4A54-AB1C-6FDD798F6DF0}" dt="2024-04-15T14:46:58.067" v="1395" actId="34135"/>
          <ac:spMkLst>
            <pc:docMk/>
            <pc:sldMk cId="2994967526" sldId="328"/>
            <ac:spMk id="3" creationId="{8638BBE6-8146-03D3-0F7D-6A52AC9840DD}"/>
          </ac:spMkLst>
        </pc:spChg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1643559866" sldId="345"/>
        </pc:sldMkLst>
      </pc:sldChg>
      <pc:sldChg chg="addSp modSp mod ord">
        <pc:chgData name="WILLIAMS, Elliott (NHS ENGLAND - T1510)" userId="961a3bbb-aff8-4880-adf0-12be4335bf70" providerId="ADAL" clId="{76067F4C-39D5-4A54-AB1C-6FDD798F6DF0}" dt="2024-04-15T16:24:59.902" v="1724" actId="34135"/>
        <pc:sldMkLst>
          <pc:docMk/>
          <pc:sldMk cId="4276162481" sldId="346"/>
        </pc:sldMkLst>
        <pc:spChg chg="mod">
          <ac:chgData name="WILLIAMS, Elliott (NHS ENGLAND - T1510)" userId="961a3bbb-aff8-4880-adf0-12be4335bf70" providerId="ADAL" clId="{76067F4C-39D5-4A54-AB1C-6FDD798F6DF0}" dt="2024-04-15T16:24:59.902" v="1724" actId="34135"/>
          <ac:spMkLst>
            <pc:docMk/>
            <pc:sldMk cId="4276162481" sldId="346"/>
            <ac:spMk id="2" creationId="{C46C470C-DA2D-DA20-224A-2C087DD20B8A}"/>
          </ac:spMkLst>
        </pc:spChg>
        <pc:spChg chg="add mod">
          <ac:chgData name="WILLIAMS, Elliott (NHS ENGLAND - T1510)" userId="961a3bbb-aff8-4880-adf0-12be4335bf70" providerId="ADAL" clId="{76067F4C-39D5-4A54-AB1C-6FDD798F6DF0}" dt="2024-04-15T16:24:59.902" v="1724" actId="34135"/>
          <ac:spMkLst>
            <pc:docMk/>
            <pc:sldMk cId="4276162481" sldId="346"/>
            <ac:spMk id="3" creationId="{21EE345C-A784-5ED8-9EC3-9DB4D0FE29CD}"/>
          </ac:spMkLst>
        </pc:spChg>
        <pc:picChg chg="mod">
          <ac:chgData name="WILLIAMS, Elliott (NHS ENGLAND - T1510)" userId="961a3bbb-aff8-4880-adf0-12be4335bf70" providerId="ADAL" clId="{76067F4C-39D5-4A54-AB1C-6FDD798F6DF0}" dt="2024-04-15T16:24:59.902" v="1724" actId="34135"/>
          <ac:picMkLst>
            <pc:docMk/>
            <pc:sldMk cId="4276162481" sldId="346"/>
            <ac:picMk id="7" creationId="{098DF399-0E68-0951-D57A-D002A78A2D26}"/>
          </ac:picMkLst>
        </pc:picChg>
      </pc:sldChg>
      <pc:sldChg chg="addSp modSp mod ord">
        <pc:chgData name="WILLIAMS, Elliott (NHS ENGLAND - T1510)" userId="961a3bbb-aff8-4880-adf0-12be4335bf70" providerId="ADAL" clId="{76067F4C-39D5-4A54-AB1C-6FDD798F6DF0}" dt="2024-04-15T16:24:43.243" v="1720" actId="34135"/>
        <pc:sldMkLst>
          <pc:docMk/>
          <pc:sldMk cId="3345587991" sldId="350"/>
        </pc:sldMkLst>
        <pc:spChg chg="mod">
          <ac:chgData name="WILLIAMS, Elliott (NHS ENGLAND - T1510)" userId="961a3bbb-aff8-4880-adf0-12be4335bf70" providerId="ADAL" clId="{76067F4C-39D5-4A54-AB1C-6FDD798F6DF0}" dt="2024-04-15T16:24:43.243" v="1720" actId="34135"/>
          <ac:spMkLst>
            <pc:docMk/>
            <pc:sldMk cId="3345587991" sldId="350"/>
            <ac:spMk id="2" creationId="{D7ACBE11-AD9B-E50A-03A1-E9CCC2C0F825}"/>
          </ac:spMkLst>
        </pc:spChg>
        <pc:spChg chg="add mod">
          <ac:chgData name="WILLIAMS, Elliott (NHS ENGLAND - T1510)" userId="961a3bbb-aff8-4880-adf0-12be4335bf70" providerId="ADAL" clId="{76067F4C-39D5-4A54-AB1C-6FDD798F6DF0}" dt="2024-04-15T16:24:43.243" v="1720" actId="34135"/>
          <ac:spMkLst>
            <pc:docMk/>
            <pc:sldMk cId="3345587991" sldId="350"/>
            <ac:spMk id="3" creationId="{029C21D1-CE73-8FBB-2A86-F14207B87737}"/>
          </ac:spMkLst>
        </pc:spChg>
        <pc:spChg chg="mod">
          <ac:chgData name="WILLIAMS, Elliott (NHS ENGLAND - T1510)" userId="961a3bbb-aff8-4880-adf0-12be4335bf70" providerId="ADAL" clId="{76067F4C-39D5-4A54-AB1C-6FDD798F6DF0}" dt="2024-04-15T16:24:43.243" v="1720" actId="34135"/>
          <ac:spMkLst>
            <pc:docMk/>
            <pc:sldMk cId="3345587991" sldId="350"/>
            <ac:spMk id="4" creationId="{6D76C07F-9154-C890-4A80-32EEF743C346}"/>
          </ac:spMkLst>
        </pc:spChg>
        <pc:picChg chg="mod">
          <ac:chgData name="WILLIAMS, Elliott (NHS ENGLAND - T1510)" userId="961a3bbb-aff8-4880-adf0-12be4335bf70" providerId="ADAL" clId="{76067F4C-39D5-4A54-AB1C-6FDD798F6DF0}" dt="2024-04-15T16:24:43.243" v="1720" actId="34135"/>
          <ac:picMkLst>
            <pc:docMk/>
            <pc:sldMk cId="3345587991" sldId="350"/>
            <ac:picMk id="6" creationId="{855883D2-00BB-73CB-8447-DD6B0F3CA77E}"/>
          </ac:picMkLst>
        </pc:picChg>
        <pc:cxnChg chg="mod">
          <ac:chgData name="WILLIAMS, Elliott (NHS ENGLAND - T1510)" userId="961a3bbb-aff8-4880-adf0-12be4335bf70" providerId="ADAL" clId="{76067F4C-39D5-4A54-AB1C-6FDD798F6DF0}" dt="2024-04-15T16:24:43.243" v="1720" actId="34135"/>
          <ac:cxnSpMkLst>
            <pc:docMk/>
            <pc:sldMk cId="3345587991" sldId="350"/>
            <ac:cxnSpMk id="54" creationId="{A0D6A56A-59E8-18B4-A0AA-0B87536E028A}"/>
          </ac:cxnSpMkLst>
        </pc:cxnChg>
        <pc:cxnChg chg="mod">
          <ac:chgData name="WILLIAMS, Elliott (NHS ENGLAND - T1510)" userId="961a3bbb-aff8-4880-adf0-12be4335bf70" providerId="ADAL" clId="{76067F4C-39D5-4A54-AB1C-6FDD798F6DF0}" dt="2024-04-15T16:24:43.243" v="1720" actId="34135"/>
          <ac:cxnSpMkLst>
            <pc:docMk/>
            <pc:sldMk cId="3345587991" sldId="350"/>
            <ac:cxnSpMk id="56" creationId="{05B0106A-7A1F-029A-34D1-257B85038BEA}"/>
          </ac:cxnSpMkLst>
        </pc:cxnChg>
        <pc:cxnChg chg="mod">
          <ac:chgData name="WILLIAMS, Elliott (NHS ENGLAND - T1510)" userId="961a3bbb-aff8-4880-adf0-12be4335bf70" providerId="ADAL" clId="{76067F4C-39D5-4A54-AB1C-6FDD798F6DF0}" dt="2024-04-15T16:24:43.243" v="1720" actId="34135"/>
          <ac:cxnSpMkLst>
            <pc:docMk/>
            <pc:sldMk cId="3345587991" sldId="350"/>
            <ac:cxnSpMk id="58" creationId="{47D1BF46-C8A2-8344-B25E-98D7A6B58C33}"/>
          </ac:cxnSpMkLst>
        </pc:cxnChg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2945365174" sldId="352"/>
        </pc:sldMkLst>
      </pc:sldChg>
      <pc:sldChg chg="addSp modSp mod">
        <pc:chgData name="WILLIAMS, Elliott (NHS ENGLAND - T1510)" userId="961a3bbb-aff8-4880-adf0-12be4335bf70" providerId="ADAL" clId="{76067F4C-39D5-4A54-AB1C-6FDD798F6DF0}" dt="2024-04-15T14:47:57.526" v="1419" actId="34135"/>
        <pc:sldMkLst>
          <pc:docMk/>
          <pc:sldMk cId="857358647" sldId="354"/>
        </pc:sldMkLst>
        <pc:spChg chg="add mod">
          <ac:chgData name="WILLIAMS, Elliott (NHS ENGLAND - T1510)" userId="961a3bbb-aff8-4880-adf0-12be4335bf70" providerId="ADAL" clId="{76067F4C-39D5-4A54-AB1C-6FDD798F6DF0}" dt="2024-04-15T14:47:57.526" v="1419" actId="34135"/>
          <ac:spMkLst>
            <pc:docMk/>
            <pc:sldMk cId="857358647" sldId="354"/>
            <ac:spMk id="2" creationId="{A5A6D4AA-71BF-88C5-1CE7-F011EB9D4C6E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7:52.696" v="1417" actId="34135"/>
        <pc:sldMkLst>
          <pc:docMk/>
          <pc:sldMk cId="2111920376" sldId="355"/>
        </pc:sldMkLst>
        <pc:spChg chg="add mod">
          <ac:chgData name="WILLIAMS, Elliott (NHS ENGLAND - T1510)" userId="961a3bbb-aff8-4880-adf0-12be4335bf70" providerId="ADAL" clId="{76067F4C-39D5-4A54-AB1C-6FDD798F6DF0}" dt="2024-04-15T14:47:52.696" v="1417" actId="34135"/>
          <ac:spMkLst>
            <pc:docMk/>
            <pc:sldMk cId="2111920376" sldId="355"/>
            <ac:spMk id="2" creationId="{5A03A105-B0A6-FBAF-2E20-A9C44FE89A3C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7:41.246" v="1412" actId="34135"/>
        <pc:sldMkLst>
          <pc:docMk/>
          <pc:sldMk cId="2214201461" sldId="356"/>
        </pc:sldMkLst>
        <pc:spChg chg="add mod">
          <ac:chgData name="WILLIAMS, Elliott (NHS ENGLAND - T1510)" userId="961a3bbb-aff8-4880-adf0-12be4335bf70" providerId="ADAL" clId="{76067F4C-39D5-4A54-AB1C-6FDD798F6DF0}" dt="2024-04-15T14:47:41.246" v="1412" actId="34135"/>
          <ac:spMkLst>
            <pc:docMk/>
            <pc:sldMk cId="2214201461" sldId="356"/>
            <ac:spMk id="2" creationId="{A3E56E24-511C-3A6D-0CAA-60F2813AD309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7:47.995" v="1415" actId="34135"/>
        <pc:sldMkLst>
          <pc:docMk/>
          <pc:sldMk cId="3394328779" sldId="358"/>
        </pc:sldMkLst>
        <pc:spChg chg="add mod">
          <ac:chgData name="WILLIAMS, Elliott (NHS ENGLAND - T1510)" userId="961a3bbb-aff8-4880-adf0-12be4335bf70" providerId="ADAL" clId="{76067F4C-39D5-4A54-AB1C-6FDD798F6DF0}" dt="2024-04-15T14:47:47.995" v="1415" actId="34135"/>
          <ac:spMkLst>
            <pc:docMk/>
            <pc:sldMk cId="3394328779" sldId="358"/>
            <ac:spMk id="2" creationId="{43161F8C-90B3-109E-A694-125C11A2395A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7:43.363" v="1413" actId="34135"/>
        <pc:sldMkLst>
          <pc:docMk/>
          <pc:sldMk cId="306424662" sldId="359"/>
        </pc:sldMkLst>
        <pc:spChg chg="add mod">
          <ac:chgData name="WILLIAMS, Elliott (NHS ENGLAND - T1510)" userId="961a3bbb-aff8-4880-adf0-12be4335bf70" providerId="ADAL" clId="{76067F4C-39D5-4A54-AB1C-6FDD798F6DF0}" dt="2024-04-15T14:47:43.363" v="1413" actId="34135"/>
          <ac:spMkLst>
            <pc:docMk/>
            <pc:sldMk cId="306424662" sldId="359"/>
            <ac:spMk id="2" creationId="{3C243980-128A-7AA4-24F6-99D0AA05EC01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7:45.261" v="1414" actId="34135"/>
        <pc:sldMkLst>
          <pc:docMk/>
          <pc:sldMk cId="2550051752" sldId="360"/>
        </pc:sldMkLst>
        <pc:spChg chg="add mod">
          <ac:chgData name="WILLIAMS, Elliott (NHS ENGLAND - T1510)" userId="961a3bbb-aff8-4880-adf0-12be4335bf70" providerId="ADAL" clId="{76067F4C-39D5-4A54-AB1C-6FDD798F6DF0}" dt="2024-04-15T14:47:45.261" v="1414" actId="34135"/>
          <ac:spMkLst>
            <pc:docMk/>
            <pc:sldMk cId="2550051752" sldId="360"/>
            <ac:spMk id="2" creationId="{EF08431A-53F2-73EA-39E1-999390D0FD9A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7:38.680" v="1411" actId="34135"/>
        <pc:sldMkLst>
          <pc:docMk/>
          <pc:sldMk cId="4002063255" sldId="362"/>
        </pc:sldMkLst>
        <pc:spChg chg="add mod">
          <ac:chgData name="WILLIAMS, Elliott (NHS ENGLAND - T1510)" userId="961a3bbb-aff8-4880-adf0-12be4335bf70" providerId="ADAL" clId="{76067F4C-39D5-4A54-AB1C-6FDD798F6DF0}" dt="2024-04-15T14:47:38.680" v="1411" actId="34135"/>
          <ac:spMkLst>
            <pc:docMk/>
            <pc:sldMk cId="4002063255" sldId="362"/>
            <ac:spMk id="3" creationId="{A902018B-C6D4-7EDF-50C9-1CF6E117FEEC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7:26.116" v="1406" actId="34135"/>
        <pc:sldMkLst>
          <pc:docMk/>
          <pc:sldMk cId="622760236" sldId="364"/>
        </pc:sldMkLst>
        <pc:spChg chg="add mod">
          <ac:chgData name="WILLIAMS, Elliott (NHS ENGLAND - T1510)" userId="961a3bbb-aff8-4880-adf0-12be4335bf70" providerId="ADAL" clId="{76067F4C-39D5-4A54-AB1C-6FDD798F6DF0}" dt="2024-04-15T14:47:26.116" v="1406" actId="34135"/>
          <ac:spMkLst>
            <pc:docMk/>
            <pc:sldMk cId="622760236" sldId="364"/>
            <ac:spMk id="3" creationId="{AF7BF9B2-7814-1B22-3402-7821C2FE93F8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7:21.083" v="1404" actId="34135"/>
        <pc:sldMkLst>
          <pc:docMk/>
          <pc:sldMk cId="3359088168" sldId="365"/>
        </pc:sldMkLst>
        <pc:spChg chg="add mod">
          <ac:chgData name="WILLIAMS, Elliott (NHS ENGLAND - T1510)" userId="961a3bbb-aff8-4880-adf0-12be4335bf70" providerId="ADAL" clId="{76067F4C-39D5-4A54-AB1C-6FDD798F6DF0}" dt="2024-04-15T14:47:21.083" v="1404" actId="34135"/>
          <ac:spMkLst>
            <pc:docMk/>
            <pc:sldMk cId="3359088168" sldId="365"/>
            <ac:spMk id="8" creationId="{4D44F22A-2494-C4C5-E4C4-B778D64C3249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6:46.657" v="1391" actId="34135"/>
        <pc:sldMkLst>
          <pc:docMk/>
          <pc:sldMk cId="1575899826" sldId="368"/>
        </pc:sldMkLst>
        <pc:spChg chg="add mod">
          <ac:chgData name="WILLIAMS, Elliott (NHS ENGLAND - T1510)" userId="961a3bbb-aff8-4880-adf0-12be4335bf70" providerId="ADAL" clId="{76067F4C-39D5-4A54-AB1C-6FDD798F6DF0}" dt="2024-04-15T14:46:46.657" v="1391" actId="34135"/>
          <ac:spMkLst>
            <pc:docMk/>
            <pc:sldMk cId="1575899826" sldId="368"/>
            <ac:spMk id="2" creationId="{F3DC1B1D-49CC-A751-A311-43928AA9B13F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6:44.018" v="1390" actId="34135"/>
        <pc:sldMkLst>
          <pc:docMk/>
          <pc:sldMk cId="1035158667" sldId="370"/>
        </pc:sldMkLst>
        <pc:spChg chg="add mod">
          <ac:chgData name="WILLIAMS, Elliott (NHS ENGLAND - T1510)" userId="961a3bbb-aff8-4880-adf0-12be4335bf70" providerId="ADAL" clId="{76067F4C-39D5-4A54-AB1C-6FDD798F6DF0}" dt="2024-04-15T14:46:44.018" v="1390" actId="34135"/>
          <ac:spMkLst>
            <pc:docMk/>
            <pc:sldMk cId="1035158667" sldId="370"/>
            <ac:spMk id="8" creationId="{6441809C-443B-004D-3A40-E668957D0620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6:26.984" v="1385" actId="34135"/>
        <pc:sldMkLst>
          <pc:docMk/>
          <pc:sldMk cId="3454723356" sldId="372"/>
        </pc:sldMkLst>
        <pc:spChg chg="add mod">
          <ac:chgData name="WILLIAMS, Elliott (NHS ENGLAND - T1510)" userId="961a3bbb-aff8-4880-adf0-12be4335bf70" providerId="ADAL" clId="{76067F4C-39D5-4A54-AB1C-6FDD798F6DF0}" dt="2024-04-15T14:46:26.984" v="1385" actId="34135"/>
          <ac:spMkLst>
            <pc:docMk/>
            <pc:sldMk cId="3454723356" sldId="372"/>
            <ac:spMk id="2" creationId="{452F01FC-34D8-37E9-0B62-5B9583DCC9DB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6:49.286" v="1392" actId="34135"/>
        <pc:sldMkLst>
          <pc:docMk/>
          <pc:sldMk cId="2275830627" sldId="374"/>
        </pc:sldMkLst>
        <pc:spChg chg="add mod">
          <ac:chgData name="WILLIAMS, Elliott (NHS ENGLAND - T1510)" userId="961a3bbb-aff8-4880-adf0-12be4335bf70" providerId="ADAL" clId="{76067F4C-39D5-4A54-AB1C-6FDD798F6DF0}" dt="2024-04-15T14:46:49.286" v="1392" actId="34135"/>
          <ac:spMkLst>
            <pc:docMk/>
            <pc:sldMk cId="2275830627" sldId="374"/>
            <ac:spMk id="2" creationId="{E233A436-94F9-06B5-AA81-31A09C13A635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6:35.872" v="1388" actId="34135"/>
        <pc:sldMkLst>
          <pc:docMk/>
          <pc:sldMk cId="1650595081" sldId="375"/>
        </pc:sldMkLst>
        <pc:spChg chg="add mod">
          <ac:chgData name="WILLIAMS, Elliott (NHS ENGLAND - T1510)" userId="961a3bbb-aff8-4880-adf0-12be4335bf70" providerId="ADAL" clId="{76067F4C-39D5-4A54-AB1C-6FDD798F6DF0}" dt="2024-04-15T14:46:35.872" v="1388" actId="34135"/>
          <ac:spMkLst>
            <pc:docMk/>
            <pc:sldMk cId="1650595081" sldId="375"/>
            <ac:spMk id="4" creationId="{5E5E2450-888E-8B8A-1E7C-371AA6083A78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6:37.672" v="1389" actId="34135"/>
        <pc:sldMkLst>
          <pc:docMk/>
          <pc:sldMk cId="3171630120" sldId="376"/>
        </pc:sldMkLst>
        <pc:spChg chg="add mod">
          <ac:chgData name="WILLIAMS, Elliott (NHS ENGLAND - T1510)" userId="961a3bbb-aff8-4880-adf0-12be4335bf70" providerId="ADAL" clId="{76067F4C-39D5-4A54-AB1C-6FDD798F6DF0}" dt="2024-04-15T14:46:37.672" v="1389" actId="34135"/>
          <ac:spMkLst>
            <pc:docMk/>
            <pc:sldMk cId="3171630120" sldId="376"/>
            <ac:spMk id="6" creationId="{3466FCEE-E967-A036-E8BC-961241EAC6D2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6:29.342" v="1386" actId="34135"/>
        <pc:sldMkLst>
          <pc:docMk/>
          <pc:sldMk cId="131172990" sldId="377"/>
        </pc:sldMkLst>
        <pc:spChg chg="add mod">
          <ac:chgData name="WILLIAMS, Elliott (NHS ENGLAND - T1510)" userId="961a3bbb-aff8-4880-adf0-12be4335bf70" providerId="ADAL" clId="{76067F4C-39D5-4A54-AB1C-6FDD798F6DF0}" dt="2024-04-15T14:46:29.342" v="1386" actId="34135"/>
          <ac:spMkLst>
            <pc:docMk/>
            <pc:sldMk cId="131172990" sldId="377"/>
            <ac:spMk id="3" creationId="{26EBAE5F-3A62-D194-ED12-137395682047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7:15.960" v="1402" actId="34135"/>
        <pc:sldMkLst>
          <pc:docMk/>
          <pc:sldMk cId="1384544423" sldId="378"/>
        </pc:sldMkLst>
        <pc:spChg chg="add mod">
          <ac:chgData name="WILLIAMS, Elliott (NHS ENGLAND - T1510)" userId="961a3bbb-aff8-4880-adf0-12be4335bf70" providerId="ADAL" clId="{76067F4C-39D5-4A54-AB1C-6FDD798F6DF0}" dt="2024-04-15T14:47:15.960" v="1402" actId="34135"/>
          <ac:spMkLst>
            <pc:docMk/>
            <pc:sldMk cId="1384544423" sldId="378"/>
            <ac:spMk id="2" creationId="{737C199F-3188-6127-8320-BC25E32609F5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7:03.709" v="1397" actId="34135"/>
        <pc:sldMkLst>
          <pc:docMk/>
          <pc:sldMk cId="4134132413" sldId="380"/>
        </pc:sldMkLst>
        <pc:spChg chg="add mod">
          <ac:chgData name="WILLIAMS, Elliott (NHS ENGLAND - T1510)" userId="961a3bbb-aff8-4880-adf0-12be4335bf70" providerId="ADAL" clId="{76067F4C-39D5-4A54-AB1C-6FDD798F6DF0}" dt="2024-04-15T14:47:03.709" v="1397" actId="34135"/>
          <ac:spMkLst>
            <pc:docMk/>
            <pc:sldMk cId="4134132413" sldId="380"/>
            <ac:spMk id="8" creationId="{64688FD2-5B91-E829-0938-7745EA5C0BE8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6:51.782" v="1393" actId="34135"/>
        <pc:sldMkLst>
          <pc:docMk/>
          <pc:sldMk cId="1855932197" sldId="381"/>
        </pc:sldMkLst>
        <pc:spChg chg="add mod">
          <ac:chgData name="WILLIAMS, Elliott (NHS ENGLAND - T1510)" userId="961a3bbb-aff8-4880-adf0-12be4335bf70" providerId="ADAL" clId="{76067F4C-39D5-4A54-AB1C-6FDD798F6DF0}" dt="2024-04-15T14:46:51.782" v="1393" actId="34135"/>
          <ac:spMkLst>
            <pc:docMk/>
            <pc:sldMk cId="1855932197" sldId="381"/>
            <ac:spMk id="2" creationId="{9304554D-E6F6-383B-9761-7356396FF2F2}"/>
          </ac:spMkLst>
        </pc:spChg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1495603428" sldId="382"/>
        </pc:sldMkLst>
      </pc:sldChg>
      <pc:sldChg chg="del">
        <pc:chgData name="WILLIAMS, Elliott (NHS ENGLAND - T1510)" userId="961a3bbb-aff8-4880-adf0-12be4335bf70" providerId="ADAL" clId="{76067F4C-39D5-4A54-AB1C-6FDD798F6DF0}" dt="2024-04-15T09:40:26.481" v="5" actId="18676"/>
        <pc:sldMkLst>
          <pc:docMk/>
          <pc:sldMk cId="1918270320" sldId="384"/>
        </pc:sldMkLst>
      </pc:sldChg>
      <pc:sldChg chg="del">
        <pc:chgData name="WILLIAMS, Elliott (NHS ENGLAND - T1510)" userId="961a3bbb-aff8-4880-adf0-12be4335bf70" providerId="ADAL" clId="{76067F4C-39D5-4A54-AB1C-6FDD798F6DF0}" dt="2024-04-15T09:40:26.481" v="5" actId="18676"/>
        <pc:sldMkLst>
          <pc:docMk/>
          <pc:sldMk cId="336806054" sldId="386"/>
        </pc:sldMkLst>
      </pc:sldChg>
      <pc:sldChg chg="del">
        <pc:chgData name="WILLIAMS, Elliott (NHS ENGLAND - T1510)" userId="961a3bbb-aff8-4880-adf0-12be4335bf70" providerId="ADAL" clId="{76067F4C-39D5-4A54-AB1C-6FDD798F6DF0}" dt="2024-04-15T09:40:26.481" v="5" actId="18676"/>
        <pc:sldMkLst>
          <pc:docMk/>
          <pc:sldMk cId="2350098188" sldId="387"/>
        </pc:sldMkLst>
      </pc:sldChg>
      <pc:sldChg chg="del">
        <pc:chgData name="WILLIAMS, Elliott (NHS ENGLAND - T1510)" userId="961a3bbb-aff8-4880-adf0-12be4335bf70" providerId="ADAL" clId="{76067F4C-39D5-4A54-AB1C-6FDD798F6DF0}" dt="2024-04-15T09:40:26.481" v="5" actId="18676"/>
        <pc:sldMkLst>
          <pc:docMk/>
          <pc:sldMk cId="1249501654" sldId="388"/>
        </pc:sldMkLst>
      </pc:sldChg>
      <pc:sldChg chg="addSp modSp mod">
        <pc:chgData name="WILLIAMS, Elliott (NHS ENGLAND - T1510)" userId="961a3bbb-aff8-4880-adf0-12be4335bf70" providerId="ADAL" clId="{76067F4C-39D5-4A54-AB1C-6FDD798F6DF0}" dt="2024-04-15T14:47:07.955" v="1399" actId="34135"/>
        <pc:sldMkLst>
          <pc:docMk/>
          <pc:sldMk cId="587048013" sldId="390"/>
        </pc:sldMkLst>
        <pc:spChg chg="add mod">
          <ac:chgData name="WILLIAMS, Elliott (NHS ENGLAND - T1510)" userId="961a3bbb-aff8-4880-adf0-12be4335bf70" providerId="ADAL" clId="{76067F4C-39D5-4A54-AB1C-6FDD798F6DF0}" dt="2024-04-15T14:47:07.955" v="1399" actId="34135"/>
          <ac:spMkLst>
            <pc:docMk/>
            <pc:sldMk cId="587048013" sldId="390"/>
            <ac:spMk id="6" creationId="{403BF9AC-466D-A16A-F845-EF011AD52F36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7:05.633" v="1398" actId="34135"/>
        <pc:sldMkLst>
          <pc:docMk/>
          <pc:sldMk cId="379046085" sldId="392"/>
        </pc:sldMkLst>
        <pc:spChg chg="add mod">
          <ac:chgData name="WILLIAMS, Elliott (NHS ENGLAND - T1510)" userId="961a3bbb-aff8-4880-adf0-12be4335bf70" providerId="ADAL" clId="{76067F4C-39D5-4A54-AB1C-6FDD798F6DF0}" dt="2024-04-15T14:47:05.633" v="1398" actId="34135"/>
          <ac:spMkLst>
            <pc:docMk/>
            <pc:sldMk cId="379046085" sldId="392"/>
            <ac:spMk id="6" creationId="{AF93CBDA-09CB-64DB-EF25-A7E690E061ED}"/>
          </ac:spMkLst>
        </pc:spChg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2975904544" sldId="394"/>
        </pc:sldMkLst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3311067082" sldId="395"/>
        </pc:sldMkLst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4112674390" sldId="396"/>
        </pc:sldMkLst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1227680507" sldId="397"/>
        </pc:sldMkLst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2927253971" sldId="398"/>
        </pc:sldMkLst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1614630465" sldId="400"/>
        </pc:sldMkLst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3130367278" sldId="402"/>
        </pc:sldMkLst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284272235" sldId="404"/>
        </pc:sldMkLst>
      </pc:sldChg>
      <pc:sldChg chg="del">
        <pc:chgData name="WILLIAMS, Elliott (NHS ENGLAND - T1510)" userId="961a3bbb-aff8-4880-adf0-12be4335bf70" providerId="ADAL" clId="{76067F4C-39D5-4A54-AB1C-6FDD798F6DF0}" dt="2024-04-15T09:40:26.481" v="5" actId="18676"/>
        <pc:sldMkLst>
          <pc:docMk/>
          <pc:sldMk cId="2173066192" sldId="406"/>
        </pc:sldMkLst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691594813" sldId="408"/>
        </pc:sldMkLst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304691846" sldId="409"/>
        </pc:sldMkLst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2140068543" sldId="410"/>
        </pc:sldMkLst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1962452095" sldId="412"/>
        </pc:sldMkLst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172543555" sldId="413"/>
        </pc:sldMkLst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3029301875" sldId="414"/>
        </pc:sldMkLst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401875502" sldId="416"/>
        </pc:sldMkLst>
      </pc:sldChg>
      <pc:sldChg chg="addSp modSp mod">
        <pc:chgData name="WILLIAMS, Elliott (NHS ENGLAND - T1510)" userId="961a3bbb-aff8-4880-adf0-12be4335bf70" providerId="ADAL" clId="{76067F4C-39D5-4A54-AB1C-6FDD798F6DF0}" dt="2024-04-15T14:46:22.645" v="1384" actId="34135"/>
        <pc:sldMkLst>
          <pc:docMk/>
          <pc:sldMk cId="471314748" sldId="418"/>
        </pc:sldMkLst>
        <pc:spChg chg="add mod">
          <ac:chgData name="WILLIAMS, Elliott (NHS ENGLAND - T1510)" userId="961a3bbb-aff8-4880-adf0-12be4335bf70" providerId="ADAL" clId="{76067F4C-39D5-4A54-AB1C-6FDD798F6DF0}" dt="2024-04-15T14:46:22.645" v="1384" actId="34135"/>
          <ac:spMkLst>
            <pc:docMk/>
            <pc:sldMk cId="471314748" sldId="418"/>
            <ac:spMk id="6" creationId="{66AD182B-EB62-22FA-B908-75DDB1E97C37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6:54.901" v="1394" actId="34135"/>
        <pc:sldMkLst>
          <pc:docMk/>
          <pc:sldMk cId="2999767798" sldId="420"/>
        </pc:sldMkLst>
        <pc:spChg chg="add mod">
          <ac:chgData name="WILLIAMS, Elliott (NHS ENGLAND - T1510)" userId="961a3bbb-aff8-4880-adf0-12be4335bf70" providerId="ADAL" clId="{76067F4C-39D5-4A54-AB1C-6FDD798F6DF0}" dt="2024-04-15T14:46:54.901" v="1394" actId="34135"/>
          <ac:spMkLst>
            <pc:docMk/>
            <pc:sldMk cId="2999767798" sldId="420"/>
            <ac:spMk id="4" creationId="{0BAE2A0E-335C-C82E-93D6-1912A3648D5F}"/>
          </ac:spMkLst>
        </pc:spChg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825868409" sldId="422"/>
        </pc:sldMkLst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679264902" sldId="425"/>
        </pc:sldMkLst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2578658935" sldId="426"/>
        </pc:sldMkLst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346103144" sldId="427"/>
        </pc:sldMkLst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1591568316" sldId="428"/>
        </pc:sldMkLst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2378989867" sldId="429"/>
        </pc:sldMkLst>
      </pc:sldChg>
      <pc:sldChg chg="del">
        <pc:chgData name="WILLIAMS, Elliott (NHS ENGLAND - T1510)" userId="961a3bbb-aff8-4880-adf0-12be4335bf70" providerId="ADAL" clId="{76067F4C-39D5-4A54-AB1C-6FDD798F6DF0}" dt="2024-04-15T09:40:02.728" v="0" actId="47"/>
        <pc:sldMkLst>
          <pc:docMk/>
          <pc:sldMk cId="4219015568" sldId="430"/>
        </pc:sldMkLst>
      </pc:sldChg>
      <pc:sldChg chg="del">
        <pc:chgData name="WILLIAMS, Elliott (NHS ENGLAND - T1510)" userId="961a3bbb-aff8-4880-adf0-12be4335bf70" providerId="ADAL" clId="{76067F4C-39D5-4A54-AB1C-6FDD798F6DF0}" dt="2024-04-15T09:40:26.481" v="5" actId="18676"/>
        <pc:sldMkLst>
          <pc:docMk/>
          <pc:sldMk cId="2419990940" sldId="431"/>
        </pc:sldMkLst>
      </pc:sldChg>
      <pc:sldChg chg="addSp modSp mod">
        <pc:chgData name="WILLIAMS, Elliott (NHS ENGLAND - T1510)" userId="961a3bbb-aff8-4880-adf0-12be4335bf70" providerId="ADAL" clId="{76067F4C-39D5-4A54-AB1C-6FDD798F6DF0}" dt="2024-04-15T14:46:33.502" v="1387" actId="34135"/>
        <pc:sldMkLst>
          <pc:docMk/>
          <pc:sldMk cId="1166208014" sldId="432"/>
        </pc:sldMkLst>
        <pc:spChg chg="add mod">
          <ac:chgData name="WILLIAMS, Elliott (NHS ENGLAND - T1510)" userId="961a3bbb-aff8-4880-adf0-12be4335bf70" providerId="ADAL" clId="{76067F4C-39D5-4A54-AB1C-6FDD798F6DF0}" dt="2024-04-15T14:46:33.502" v="1387" actId="34135"/>
          <ac:spMkLst>
            <pc:docMk/>
            <pc:sldMk cId="1166208014" sldId="432"/>
            <ac:spMk id="3" creationId="{24DB66D1-9B88-17B8-4C03-4584022E6CFF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7:34.284" v="1409" actId="34135"/>
        <pc:sldMkLst>
          <pc:docMk/>
          <pc:sldMk cId="3745905766" sldId="433"/>
        </pc:sldMkLst>
        <pc:spChg chg="add mod">
          <ac:chgData name="WILLIAMS, Elliott (NHS ENGLAND - T1510)" userId="961a3bbb-aff8-4880-adf0-12be4335bf70" providerId="ADAL" clId="{76067F4C-39D5-4A54-AB1C-6FDD798F6DF0}" dt="2024-04-15T14:47:34.284" v="1409" actId="34135"/>
          <ac:spMkLst>
            <pc:docMk/>
            <pc:sldMk cId="3745905766" sldId="433"/>
            <ac:spMk id="3" creationId="{840FD6BF-9230-F789-DAF2-FE4ED1C7C376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7:18.753" v="1403" actId="34135"/>
        <pc:sldMkLst>
          <pc:docMk/>
          <pc:sldMk cId="1013970156" sldId="434"/>
        </pc:sldMkLst>
        <pc:spChg chg="add mod">
          <ac:chgData name="WILLIAMS, Elliott (NHS ENGLAND - T1510)" userId="961a3bbb-aff8-4880-adf0-12be4335bf70" providerId="ADAL" clId="{76067F4C-39D5-4A54-AB1C-6FDD798F6DF0}" dt="2024-04-15T14:47:18.753" v="1403" actId="34135"/>
          <ac:spMkLst>
            <pc:docMk/>
            <pc:sldMk cId="1013970156" sldId="434"/>
            <ac:spMk id="3" creationId="{D6494D7C-60E6-6F24-C017-235CA3304A43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6:20.182" v="1383" actId="34135"/>
        <pc:sldMkLst>
          <pc:docMk/>
          <pc:sldMk cId="132882793" sldId="435"/>
        </pc:sldMkLst>
        <pc:spChg chg="add mod">
          <ac:chgData name="WILLIAMS, Elliott (NHS ENGLAND - T1510)" userId="961a3bbb-aff8-4880-adf0-12be4335bf70" providerId="ADAL" clId="{76067F4C-39D5-4A54-AB1C-6FDD798F6DF0}" dt="2024-04-15T14:46:20.182" v="1383" actId="34135"/>
          <ac:spMkLst>
            <pc:docMk/>
            <pc:sldMk cId="132882793" sldId="435"/>
            <ac:spMk id="2" creationId="{29949233-228C-230F-FE28-CD0B1632E861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7:28.815" v="1407" actId="34135"/>
        <pc:sldMkLst>
          <pc:docMk/>
          <pc:sldMk cId="2874451094" sldId="436"/>
        </pc:sldMkLst>
        <pc:spChg chg="add mod">
          <ac:chgData name="WILLIAMS, Elliott (NHS ENGLAND - T1510)" userId="961a3bbb-aff8-4880-adf0-12be4335bf70" providerId="ADAL" clId="{76067F4C-39D5-4A54-AB1C-6FDD798F6DF0}" dt="2024-04-15T14:47:28.815" v="1407" actId="34135"/>
          <ac:spMkLst>
            <pc:docMk/>
            <pc:sldMk cId="2874451094" sldId="436"/>
            <ac:spMk id="2" creationId="{4641AE04-4C20-7891-5168-8FA631D1B4A6}"/>
          </ac:spMkLst>
        </pc:spChg>
      </pc:sldChg>
      <pc:sldChg chg="addSp modSp mod">
        <pc:chgData name="WILLIAMS, Elliott (NHS ENGLAND - T1510)" userId="961a3bbb-aff8-4880-adf0-12be4335bf70" providerId="ADAL" clId="{76067F4C-39D5-4A54-AB1C-6FDD798F6DF0}" dt="2024-04-15T14:47:13.389" v="1401" actId="34135"/>
        <pc:sldMkLst>
          <pc:docMk/>
          <pc:sldMk cId="3784199241" sldId="437"/>
        </pc:sldMkLst>
        <pc:spChg chg="add mod">
          <ac:chgData name="WILLIAMS, Elliott (NHS ENGLAND - T1510)" userId="961a3bbb-aff8-4880-adf0-12be4335bf70" providerId="ADAL" clId="{76067F4C-39D5-4A54-AB1C-6FDD798F6DF0}" dt="2024-04-15T14:47:13.389" v="1401" actId="34135"/>
          <ac:spMkLst>
            <pc:docMk/>
            <pc:sldMk cId="3784199241" sldId="437"/>
            <ac:spMk id="2" creationId="{66816459-8C84-688E-2D7A-B74A03EA7C48}"/>
          </ac:spMkLst>
        </pc:spChg>
      </pc:sldChg>
      <pc:sldChg chg="addSp delSp modSp mod ord">
        <pc:chgData name="WILLIAMS, Elliott (NHS ENGLAND - T1510)" userId="961a3bbb-aff8-4880-adf0-12be4335bf70" providerId="ADAL" clId="{76067F4C-39D5-4A54-AB1C-6FDD798F6DF0}" dt="2024-04-23T09:30:22.877" v="1779" actId="34135"/>
        <pc:sldMkLst>
          <pc:docMk/>
          <pc:sldMk cId="2142492746" sldId="439"/>
        </pc:sldMkLst>
        <pc:spChg chg="mod">
          <ac:chgData name="WILLIAMS, Elliott (NHS ENGLAND - T1510)" userId="961a3bbb-aff8-4880-adf0-12be4335bf70" providerId="ADAL" clId="{76067F4C-39D5-4A54-AB1C-6FDD798F6DF0}" dt="2024-04-23T09:28:11.508" v="1765" actId="20577"/>
          <ac:spMkLst>
            <pc:docMk/>
            <pc:sldMk cId="2142492746" sldId="439"/>
            <ac:spMk id="2" creationId="{B0140146-9B87-14DA-D9E8-0A1B335EEFE5}"/>
          </ac:spMkLst>
        </pc:spChg>
        <pc:spChg chg="mod">
          <ac:chgData name="WILLIAMS, Elliott (NHS ENGLAND - T1510)" userId="961a3bbb-aff8-4880-adf0-12be4335bf70" providerId="ADAL" clId="{76067F4C-39D5-4A54-AB1C-6FDD798F6DF0}" dt="2024-04-15T16:24:29.668" v="1718" actId="34135"/>
          <ac:spMkLst>
            <pc:docMk/>
            <pc:sldMk cId="2142492746" sldId="439"/>
            <ac:spMk id="3" creationId="{C0951F31-0CBF-A907-7E3C-0FD4E2891A46}"/>
          </ac:spMkLst>
        </pc:spChg>
        <pc:spChg chg="mod">
          <ac:chgData name="WILLIAMS, Elliott (NHS ENGLAND - T1510)" userId="961a3bbb-aff8-4880-adf0-12be4335bf70" providerId="ADAL" clId="{76067F4C-39D5-4A54-AB1C-6FDD798F6DF0}" dt="2024-04-23T09:30:15.682" v="1777" actId="6549"/>
          <ac:spMkLst>
            <pc:docMk/>
            <pc:sldMk cId="2142492746" sldId="439"/>
            <ac:spMk id="4" creationId="{6C929F49-1F9F-B211-B62F-09A8139A5586}"/>
          </ac:spMkLst>
        </pc:spChg>
        <pc:spChg chg="add mod">
          <ac:chgData name="WILLIAMS, Elliott (NHS ENGLAND - T1510)" userId="961a3bbb-aff8-4880-adf0-12be4335bf70" providerId="ADAL" clId="{76067F4C-39D5-4A54-AB1C-6FDD798F6DF0}" dt="2024-04-23T09:30:22.877" v="1779" actId="34135"/>
          <ac:spMkLst>
            <pc:docMk/>
            <pc:sldMk cId="2142492746" sldId="439"/>
            <ac:spMk id="6" creationId="{404F0C1A-CE23-1587-DCF2-51D1CDB85975}"/>
          </ac:spMkLst>
        </pc:spChg>
        <pc:spChg chg="add del mod">
          <ac:chgData name="WILLIAMS, Elliott (NHS ENGLAND - T1510)" userId="961a3bbb-aff8-4880-adf0-12be4335bf70" providerId="ADAL" clId="{76067F4C-39D5-4A54-AB1C-6FDD798F6DF0}" dt="2024-04-15T16:11:39.776" v="1532" actId="21"/>
          <ac:spMkLst>
            <pc:docMk/>
            <pc:sldMk cId="2142492746" sldId="439"/>
            <ac:spMk id="8" creationId="{E204169E-F9A9-367E-C250-854995884F06}"/>
          </ac:spMkLst>
        </pc:spChg>
        <pc:spChg chg="mod">
          <ac:chgData name="WILLIAMS, Elliott (NHS ENGLAND - T1510)" userId="961a3bbb-aff8-4880-adf0-12be4335bf70" providerId="ADAL" clId="{76067F4C-39D5-4A54-AB1C-6FDD798F6DF0}" dt="2024-04-15T16:24:29.668" v="1718" actId="34135"/>
          <ac:spMkLst>
            <pc:docMk/>
            <pc:sldMk cId="2142492746" sldId="439"/>
            <ac:spMk id="35" creationId="{8BFF67D5-323D-7AF5-C1AD-EE26551C7EE7}"/>
          </ac:spMkLst>
        </pc:spChg>
        <pc:spChg chg="mod">
          <ac:chgData name="WILLIAMS, Elliott (NHS ENGLAND - T1510)" userId="961a3bbb-aff8-4880-adf0-12be4335bf70" providerId="ADAL" clId="{76067F4C-39D5-4A54-AB1C-6FDD798F6DF0}" dt="2024-04-15T16:24:29.668" v="1718" actId="34135"/>
          <ac:spMkLst>
            <pc:docMk/>
            <pc:sldMk cId="2142492746" sldId="439"/>
            <ac:spMk id="40" creationId="{7FAF425A-DC63-10C4-4F7A-1F33E2BF415B}"/>
          </ac:spMkLst>
        </pc:spChg>
        <pc:grpChg chg="mod">
          <ac:chgData name="WILLIAMS, Elliott (NHS ENGLAND - T1510)" userId="961a3bbb-aff8-4880-adf0-12be4335bf70" providerId="ADAL" clId="{76067F4C-39D5-4A54-AB1C-6FDD798F6DF0}" dt="2024-04-15T16:24:29.668" v="1718" actId="34135"/>
          <ac:grpSpMkLst>
            <pc:docMk/>
            <pc:sldMk cId="2142492746" sldId="439"/>
            <ac:grpSpMk id="5" creationId="{7B716D5A-C5B0-5CFA-CD10-2B4402FED40A}"/>
          </ac:grpSpMkLst>
        </pc:grpChg>
        <pc:picChg chg="mod">
          <ac:chgData name="WILLIAMS, Elliott (NHS ENGLAND - T1510)" userId="961a3bbb-aff8-4880-adf0-12be4335bf70" providerId="ADAL" clId="{76067F4C-39D5-4A54-AB1C-6FDD798F6DF0}" dt="2024-04-15T16:24:29.668" v="1718" actId="34135"/>
          <ac:picMkLst>
            <pc:docMk/>
            <pc:sldMk cId="2142492746" sldId="439"/>
            <ac:picMk id="26" creationId="{6FAC92B5-E50B-9747-2861-8C7AC2E501E2}"/>
          </ac:picMkLst>
        </pc:picChg>
        <pc:picChg chg="mod">
          <ac:chgData name="WILLIAMS, Elliott (NHS ENGLAND - T1510)" userId="961a3bbb-aff8-4880-adf0-12be4335bf70" providerId="ADAL" clId="{76067F4C-39D5-4A54-AB1C-6FDD798F6DF0}" dt="2024-04-15T16:24:29.668" v="1718" actId="34135"/>
          <ac:picMkLst>
            <pc:docMk/>
            <pc:sldMk cId="2142492746" sldId="439"/>
            <ac:picMk id="27" creationId="{B62F057D-62F3-B92E-F3E8-B688738DC593}"/>
          </ac:picMkLst>
        </pc:picChg>
        <pc:picChg chg="mod">
          <ac:chgData name="WILLIAMS, Elliott (NHS ENGLAND - T1510)" userId="961a3bbb-aff8-4880-adf0-12be4335bf70" providerId="ADAL" clId="{76067F4C-39D5-4A54-AB1C-6FDD798F6DF0}" dt="2024-04-15T16:24:29.668" v="1718" actId="34135"/>
          <ac:picMkLst>
            <pc:docMk/>
            <pc:sldMk cId="2142492746" sldId="439"/>
            <ac:picMk id="28" creationId="{BF8E90FA-D07F-D825-2C00-78763AE8C0C1}"/>
          </ac:picMkLst>
        </pc:picChg>
        <pc:picChg chg="mod">
          <ac:chgData name="WILLIAMS, Elliott (NHS ENGLAND - T1510)" userId="961a3bbb-aff8-4880-adf0-12be4335bf70" providerId="ADAL" clId="{76067F4C-39D5-4A54-AB1C-6FDD798F6DF0}" dt="2024-04-15T16:24:29.668" v="1718" actId="34135"/>
          <ac:picMkLst>
            <pc:docMk/>
            <pc:sldMk cId="2142492746" sldId="439"/>
            <ac:picMk id="29" creationId="{814055F7-A88F-50C9-BA60-9617279554FE}"/>
          </ac:picMkLst>
        </pc:picChg>
        <pc:picChg chg="mod">
          <ac:chgData name="WILLIAMS, Elliott (NHS ENGLAND - T1510)" userId="961a3bbb-aff8-4880-adf0-12be4335bf70" providerId="ADAL" clId="{76067F4C-39D5-4A54-AB1C-6FDD798F6DF0}" dt="2024-04-15T16:24:29.668" v="1718" actId="34135"/>
          <ac:picMkLst>
            <pc:docMk/>
            <pc:sldMk cId="2142492746" sldId="439"/>
            <ac:picMk id="30" creationId="{B5EF52C4-ECD3-2E30-9A51-B034DCBC5D2D}"/>
          </ac:picMkLst>
        </pc:picChg>
        <pc:picChg chg="mod">
          <ac:chgData name="WILLIAMS, Elliott (NHS ENGLAND - T1510)" userId="961a3bbb-aff8-4880-adf0-12be4335bf70" providerId="ADAL" clId="{76067F4C-39D5-4A54-AB1C-6FDD798F6DF0}" dt="2024-04-15T16:24:29.668" v="1718" actId="34135"/>
          <ac:picMkLst>
            <pc:docMk/>
            <pc:sldMk cId="2142492746" sldId="439"/>
            <ac:picMk id="31" creationId="{12C96B88-6B27-22BD-2238-C0FA00B93AE0}"/>
          </ac:picMkLst>
        </pc:picChg>
        <pc:picChg chg="mod">
          <ac:chgData name="WILLIAMS, Elliott (NHS ENGLAND - T1510)" userId="961a3bbb-aff8-4880-adf0-12be4335bf70" providerId="ADAL" clId="{76067F4C-39D5-4A54-AB1C-6FDD798F6DF0}" dt="2024-04-15T16:24:29.668" v="1718" actId="34135"/>
          <ac:picMkLst>
            <pc:docMk/>
            <pc:sldMk cId="2142492746" sldId="439"/>
            <ac:picMk id="32" creationId="{A173E9F0-43EF-F42D-2FA2-9F1FABCB8D96}"/>
          </ac:picMkLst>
        </pc:picChg>
        <pc:picChg chg="mod">
          <ac:chgData name="WILLIAMS, Elliott (NHS ENGLAND - T1510)" userId="961a3bbb-aff8-4880-adf0-12be4335bf70" providerId="ADAL" clId="{76067F4C-39D5-4A54-AB1C-6FDD798F6DF0}" dt="2024-04-15T16:24:29.668" v="1718" actId="34135"/>
          <ac:picMkLst>
            <pc:docMk/>
            <pc:sldMk cId="2142492746" sldId="439"/>
            <ac:picMk id="33" creationId="{34A4D265-5A3B-D25B-BFC7-E21300BD5B0F}"/>
          </ac:picMkLst>
        </pc:picChg>
        <pc:picChg chg="mod">
          <ac:chgData name="WILLIAMS, Elliott (NHS ENGLAND - T1510)" userId="961a3bbb-aff8-4880-adf0-12be4335bf70" providerId="ADAL" clId="{76067F4C-39D5-4A54-AB1C-6FDD798F6DF0}" dt="2024-04-15T16:24:29.668" v="1718" actId="34135"/>
          <ac:picMkLst>
            <pc:docMk/>
            <pc:sldMk cId="2142492746" sldId="439"/>
            <ac:picMk id="34" creationId="{723D89E6-9DDF-6B4D-F441-4AC7A4EA317C}"/>
          </ac:picMkLst>
        </pc:picChg>
        <pc:picChg chg="mod">
          <ac:chgData name="WILLIAMS, Elliott (NHS ENGLAND - T1510)" userId="961a3bbb-aff8-4880-adf0-12be4335bf70" providerId="ADAL" clId="{76067F4C-39D5-4A54-AB1C-6FDD798F6DF0}" dt="2024-04-15T16:24:29.668" v="1718" actId="34135"/>
          <ac:picMkLst>
            <pc:docMk/>
            <pc:sldMk cId="2142492746" sldId="439"/>
            <ac:picMk id="37" creationId="{9F5C230B-7043-8F71-3615-EAD3F120C1E1}"/>
          </ac:picMkLst>
        </pc:picChg>
        <pc:picChg chg="mod">
          <ac:chgData name="WILLIAMS, Elliott (NHS ENGLAND - T1510)" userId="961a3bbb-aff8-4880-adf0-12be4335bf70" providerId="ADAL" clId="{76067F4C-39D5-4A54-AB1C-6FDD798F6DF0}" dt="2024-04-15T16:24:29.668" v="1718" actId="34135"/>
          <ac:picMkLst>
            <pc:docMk/>
            <pc:sldMk cId="2142492746" sldId="439"/>
            <ac:picMk id="39" creationId="{DD802BA2-D436-E824-6067-7CEF2AA4B77C}"/>
          </ac:picMkLst>
        </pc:picChg>
      </pc:sldChg>
      <pc:sldChg chg="addSp modSp mod">
        <pc:chgData name="WILLIAMS, Elliott (NHS ENGLAND - T1510)" userId="961a3bbb-aff8-4880-adf0-12be4335bf70" providerId="ADAL" clId="{76067F4C-39D5-4A54-AB1C-6FDD798F6DF0}" dt="2024-04-15T14:47:10.965" v="1400" actId="34135"/>
        <pc:sldMkLst>
          <pc:docMk/>
          <pc:sldMk cId="2842737869" sldId="441"/>
        </pc:sldMkLst>
        <pc:spChg chg="add mod">
          <ac:chgData name="WILLIAMS, Elliott (NHS ENGLAND - T1510)" userId="961a3bbb-aff8-4880-adf0-12be4335bf70" providerId="ADAL" clId="{76067F4C-39D5-4A54-AB1C-6FDD798F6DF0}" dt="2024-04-15T14:47:10.965" v="1400" actId="34135"/>
          <ac:spMkLst>
            <pc:docMk/>
            <pc:sldMk cId="2842737869" sldId="441"/>
            <ac:spMk id="4" creationId="{D046F0B9-1BEE-CDF9-AA7F-A655FBF09D4D}"/>
          </ac:spMkLst>
        </pc:spChg>
      </pc:sldChg>
      <pc:sldChg chg="addSp modSp mod ord">
        <pc:chgData name="WILLIAMS, Elliott (NHS ENGLAND - T1510)" userId="961a3bbb-aff8-4880-adf0-12be4335bf70" providerId="ADAL" clId="{76067F4C-39D5-4A54-AB1C-6FDD798F6DF0}" dt="2024-04-15T16:24:47.668" v="1721" actId="34135"/>
        <pc:sldMkLst>
          <pc:docMk/>
          <pc:sldMk cId="2771102671" sldId="443"/>
        </pc:sldMkLst>
        <pc:spChg chg="mod">
          <ac:chgData name="WILLIAMS, Elliott (NHS ENGLAND - T1510)" userId="961a3bbb-aff8-4880-adf0-12be4335bf70" providerId="ADAL" clId="{76067F4C-39D5-4A54-AB1C-6FDD798F6DF0}" dt="2024-04-15T16:24:47.668" v="1721" actId="34135"/>
          <ac:spMkLst>
            <pc:docMk/>
            <pc:sldMk cId="2771102671" sldId="443"/>
            <ac:spMk id="2" creationId="{5E112A50-E33D-7CD7-A4C5-FF3812FDD6BA}"/>
          </ac:spMkLst>
        </pc:spChg>
        <pc:spChg chg="mod">
          <ac:chgData name="WILLIAMS, Elliott (NHS ENGLAND - T1510)" userId="961a3bbb-aff8-4880-adf0-12be4335bf70" providerId="ADAL" clId="{76067F4C-39D5-4A54-AB1C-6FDD798F6DF0}" dt="2024-04-15T16:24:47.668" v="1721" actId="34135"/>
          <ac:spMkLst>
            <pc:docMk/>
            <pc:sldMk cId="2771102671" sldId="443"/>
            <ac:spMk id="5" creationId="{CFB0F1A2-16C2-1C85-2D8F-F8331D25C96B}"/>
          </ac:spMkLst>
        </pc:spChg>
        <pc:spChg chg="add mod">
          <ac:chgData name="WILLIAMS, Elliott (NHS ENGLAND - T1510)" userId="961a3bbb-aff8-4880-adf0-12be4335bf70" providerId="ADAL" clId="{76067F4C-39D5-4A54-AB1C-6FDD798F6DF0}" dt="2024-04-15T16:24:47.668" v="1721" actId="34135"/>
          <ac:spMkLst>
            <pc:docMk/>
            <pc:sldMk cId="2771102671" sldId="443"/>
            <ac:spMk id="6" creationId="{04E6276B-E006-AC45-D564-2CBE62441AD0}"/>
          </ac:spMkLst>
        </pc:spChg>
        <pc:spChg chg="mod">
          <ac:chgData name="WILLIAMS, Elliott (NHS ENGLAND - T1510)" userId="961a3bbb-aff8-4880-adf0-12be4335bf70" providerId="ADAL" clId="{76067F4C-39D5-4A54-AB1C-6FDD798F6DF0}" dt="2024-04-15T16:24:47.668" v="1721" actId="34135"/>
          <ac:spMkLst>
            <pc:docMk/>
            <pc:sldMk cId="2771102671" sldId="443"/>
            <ac:spMk id="12" creationId="{587AD24E-92A1-F74B-22A2-EC2280CF286E}"/>
          </ac:spMkLst>
        </pc:spChg>
        <pc:spChg chg="mod">
          <ac:chgData name="WILLIAMS, Elliott (NHS ENGLAND - T1510)" userId="961a3bbb-aff8-4880-adf0-12be4335bf70" providerId="ADAL" clId="{76067F4C-39D5-4A54-AB1C-6FDD798F6DF0}" dt="2024-04-15T16:24:47.668" v="1721" actId="34135"/>
          <ac:spMkLst>
            <pc:docMk/>
            <pc:sldMk cId="2771102671" sldId="443"/>
            <ac:spMk id="13" creationId="{40F329A4-5007-6031-6287-54574716BA74}"/>
          </ac:spMkLst>
        </pc:spChg>
        <pc:grpChg chg="mod">
          <ac:chgData name="WILLIAMS, Elliott (NHS ENGLAND - T1510)" userId="961a3bbb-aff8-4880-adf0-12be4335bf70" providerId="ADAL" clId="{76067F4C-39D5-4A54-AB1C-6FDD798F6DF0}" dt="2024-04-15T16:24:47.668" v="1721" actId="34135"/>
          <ac:grpSpMkLst>
            <pc:docMk/>
            <pc:sldMk cId="2771102671" sldId="443"/>
            <ac:grpSpMk id="4" creationId="{4410032F-7FB5-931C-66F8-2E7E189BC09B}"/>
          </ac:grpSpMkLst>
        </pc:grpChg>
        <pc:picChg chg="mod">
          <ac:chgData name="WILLIAMS, Elliott (NHS ENGLAND - T1510)" userId="961a3bbb-aff8-4880-adf0-12be4335bf70" providerId="ADAL" clId="{76067F4C-39D5-4A54-AB1C-6FDD798F6DF0}" dt="2024-04-15T16:24:47.668" v="1721" actId="34135"/>
          <ac:picMkLst>
            <pc:docMk/>
            <pc:sldMk cId="2771102671" sldId="443"/>
            <ac:picMk id="3" creationId="{72A9B9DA-5647-C032-D440-C0D7A6C88378}"/>
          </ac:picMkLst>
        </pc:picChg>
        <pc:picChg chg="mod">
          <ac:chgData name="WILLIAMS, Elliott (NHS ENGLAND - T1510)" userId="961a3bbb-aff8-4880-adf0-12be4335bf70" providerId="ADAL" clId="{76067F4C-39D5-4A54-AB1C-6FDD798F6DF0}" dt="2024-04-15T16:24:47.668" v="1721" actId="34135"/>
          <ac:picMkLst>
            <pc:docMk/>
            <pc:sldMk cId="2771102671" sldId="443"/>
            <ac:picMk id="10" creationId="{466B7C9B-A9D7-A395-0DF4-70805BAFE6CD}"/>
          </ac:picMkLst>
        </pc:picChg>
        <pc:picChg chg="mod">
          <ac:chgData name="WILLIAMS, Elliott (NHS ENGLAND - T1510)" userId="961a3bbb-aff8-4880-adf0-12be4335bf70" providerId="ADAL" clId="{76067F4C-39D5-4A54-AB1C-6FDD798F6DF0}" dt="2024-04-15T16:24:47.668" v="1721" actId="34135"/>
          <ac:picMkLst>
            <pc:docMk/>
            <pc:sldMk cId="2771102671" sldId="443"/>
            <ac:picMk id="15" creationId="{FDC40802-6B8D-989F-D0BE-902A9E89DB08}"/>
          </ac:picMkLst>
        </pc:picChg>
      </pc:sldChg>
      <pc:sldChg chg="del">
        <pc:chgData name="WILLIAMS, Elliott (NHS ENGLAND - T1510)" userId="961a3bbb-aff8-4880-adf0-12be4335bf70" providerId="ADAL" clId="{76067F4C-39D5-4A54-AB1C-6FDD798F6DF0}" dt="2024-04-15T12:10:51.911" v="669" actId="18676"/>
        <pc:sldMkLst>
          <pc:docMk/>
          <pc:sldMk cId="2590728546" sldId="444"/>
        </pc:sldMkLst>
      </pc:sldChg>
      <pc:sldChg chg="del">
        <pc:chgData name="WILLIAMS, Elliott (NHS ENGLAND - T1510)" userId="961a3bbb-aff8-4880-adf0-12be4335bf70" providerId="ADAL" clId="{76067F4C-39D5-4A54-AB1C-6FDD798F6DF0}" dt="2024-04-15T14:39:29.962" v="1326" actId="47"/>
        <pc:sldMkLst>
          <pc:docMk/>
          <pc:sldMk cId="122531173" sldId="446"/>
        </pc:sldMkLst>
      </pc:sldChg>
      <pc:sldChg chg="addSp modSp del mod ord">
        <pc:chgData name="WILLIAMS, Elliott (NHS ENGLAND - T1510)" userId="961a3bbb-aff8-4880-adf0-12be4335bf70" providerId="ADAL" clId="{76067F4C-39D5-4A54-AB1C-6FDD798F6DF0}" dt="2024-04-23T09:40:56.248" v="1799" actId="47"/>
        <pc:sldMkLst>
          <pc:docMk/>
          <pc:sldMk cId="3992166868" sldId="452"/>
        </pc:sldMkLst>
        <pc:spChg chg="mod">
          <ac:chgData name="WILLIAMS, Elliott (NHS ENGLAND - T1510)" userId="961a3bbb-aff8-4880-adf0-12be4335bf70" providerId="ADAL" clId="{76067F4C-39D5-4A54-AB1C-6FDD798F6DF0}" dt="2024-04-23T09:31:56.157" v="1792" actId="20577"/>
          <ac:spMkLst>
            <pc:docMk/>
            <pc:sldMk cId="3992166868" sldId="452"/>
            <ac:spMk id="2" creationId="{61755387-9332-0FA9-D6C6-3F763B976BA1}"/>
          </ac:spMkLst>
        </pc:spChg>
        <pc:spChg chg="mod">
          <ac:chgData name="WILLIAMS, Elliott (NHS ENGLAND - T1510)" userId="961a3bbb-aff8-4880-adf0-12be4335bf70" providerId="ADAL" clId="{76067F4C-39D5-4A54-AB1C-6FDD798F6DF0}" dt="2024-04-15T16:24:55.143" v="1723" actId="34135"/>
          <ac:spMkLst>
            <pc:docMk/>
            <pc:sldMk cId="3992166868" sldId="452"/>
            <ac:spMk id="3" creationId="{76BDF073-488D-FF55-C745-871680E3E9E2}"/>
          </ac:spMkLst>
        </pc:spChg>
        <pc:spChg chg="add mod">
          <ac:chgData name="WILLIAMS, Elliott (NHS ENGLAND - T1510)" userId="961a3bbb-aff8-4880-adf0-12be4335bf70" providerId="ADAL" clId="{76067F4C-39D5-4A54-AB1C-6FDD798F6DF0}" dt="2024-04-23T09:32:09.950" v="1795" actId="34135"/>
          <ac:spMkLst>
            <pc:docMk/>
            <pc:sldMk cId="3992166868" sldId="452"/>
            <ac:spMk id="4" creationId="{D7E945DA-5708-F70D-C05B-13522D64E9FA}"/>
          </ac:spMkLst>
        </pc:spChg>
        <pc:spChg chg="add mod">
          <ac:chgData name="WILLIAMS, Elliott (NHS ENGLAND - T1510)" userId="961a3bbb-aff8-4880-adf0-12be4335bf70" providerId="ADAL" clId="{76067F4C-39D5-4A54-AB1C-6FDD798F6DF0}" dt="2024-04-23T09:33:13.770" v="1797" actId="14100"/>
          <ac:spMkLst>
            <pc:docMk/>
            <pc:sldMk cId="3992166868" sldId="452"/>
            <ac:spMk id="6" creationId="{420C4604-3CA5-13B9-D976-1E4F1C85E8AB}"/>
          </ac:spMkLst>
        </pc:spChg>
        <pc:picChg chg="mod">
          <ac:chgData name="WILLIAMS, Elliott (NHS ENGLAND - T1510)" userId="961a3bbb-aff8-4880-adf0-12be4335bf70" providerId="ADAL" clId="{76067F4C-39D5-4A54-AB1C-6FDD798F6DF0}" dt="2024-04-15T16:24:55.143" v="1723" actId="34135"/>
          <ac:picMkLst>
            <pc:docMk/>
            <pc:sldMk cId="3992166868" sldId="452"/>
            <ac:picMk id="5" creationId="{4663AC1E-B7EF-5143-A071-E48FE54F1A2E}"/>
          </ac:picMkLst>
        </pc:picChg>
      </pc:sldChg>
      <pc:sldChg chg="addSp modSp mod ord">
        <pc:chgData name="WILLIAMS, Elliott (NHS ENGLAND - T1510)" userId="961a3bbb-aff8-4880-adf0-12be4335bf70" providerId="ADAL" clId="{76067F4C-39D5-4A54-AB1C-6FDD798F6DF0}" dt="2024-04-15T16:24:51.768" v="1722" actId="34135"/>
        <pc:sldMkLst>
          <pc:docMk/>
          <pc:sldMk cId="2157605807" sldId="453"/>
        </pc:sldMkLst>
        <pc:spChg chg="add mod">
          <ac:chgData name="WILLIAMS, Elliott (NHS ENGLAND - T1510)" userId="961a3bbb-aff8-4880-adf0-12be4335bf70" providerId="ADAL" clId="{76067F4C-39D5-4A54-AB1C-6FDD798F6DF0}" dt="2024-04-15T16:24:51.768" v="1722" actId="34135"/>
          <ac:spMkLst>
            <pc:docMk/>
            <pc:sldMk cId="2157605807" sldId="453"/>
            <ac:spMk id="2" creationId="{E4C4594F-6422-E01B-AE7C-08FE17D2EC7C}"/>
          </ac:spMkLst>
        </pc:spChg>
        <pc:spChg chg="mod">
          <ac:chgData name="WILLIAMS, Elliott (NHS ENGLAND - T1510)" userId="961a3bbb-aff8-4880-adf0-12be4335bf70" providerId="ADAL" clId="{76067F4C-39D5-4A54-AB1C-6FDD798F6DF0}" dt="2024-04-15T16:24:51.768" v="1722" actId="34135"/>
          <ac:spMkLst>
            <pc:docMk/>
            <pc:sldMk cId="2157605807" sldId="453"/>
            <ac:spMk id="5" creationId="{B2C1E3B6-9B0B-67F2-3301-900CEE55CCB4}"/>
          </ac:spMkLst>
        </pc:spChg>
        <pc:spChg chg="mod">
          <ac:chgData name="WILLIAMS, Elliott (NHS ENGLAND - T1510)" userId="961a3bbb-aff8-4880-adf0-12be4335bf70" providerId="ADAL" clId="{76067F4C-39D5-4A54-AB1C-6FDD798F6DF0}" dt="2024-04-15T16:24:51.768" v="1722" actId="34135"/>
          <ac:spMkLst>
            <pc:docMk/>
            <pc:sldMk cId="2157605807" sldId="453"/>
            <ac:spMk id="8" creationId="{6CEB0B9A-2721-F9BE-4A43-15DABEF49CAA}"/>
          </ac:spMkLst>
        </pc:spChg>
        <pc:spChg chg="mod">
          <ac:chgData name="WILLIAMS, Elliott (NHS ENGLAND - T1510)" userId="961a3bbb-aff8-4880-adf0-12be4335bf70" providerId="ADAL" clId="{76067F4C-39D5-4A54-AB1C-6FDD798F6DF0}" dt="2024-04-15T16:24:51.768" v="1722" actId="34135"/>
          <ac:spMkLst>
            <pc:docMk/>
            <pc:sldMk cId="2157605807" sldId="453"/>
            <ac:spMk id="10" creationId="{356D3D45-1BF3-6D5F-72B2-F93A86418E6B}"/>
          </ac:spMkLst>
        </pc:spChg>
        <pc:picChg chg="mod">
          <ac:chgData name="WILLIAMS, Elliott (NHS ENGLAND - T1510)" userId="961a3bbb-aff8-4880-adf0-12be4335bf70" providerId="ADAL" clId="{76067F4C-39D5-4A54-AB1C-6FDD798F6DF0}" dt="2024-04-15T16:24:51.768" v="1722" actId="34135"/>
          <ac:picMkLst>
            <pc:docMk/>
            <pc:sldMk cId="2157605807" sldId="453"/>
            <ac:picMk id="7" creationId="{3C428792-AF21-3A55-9CE3-C665B24B20E8}"/>
          </ac:picMkLst>
        </pc:picChg>
        <pc:cxnChg chg="mod">
          <ac:chgData name="WILLIAMS, Elliott (NHS ENGLAND - T1510)" userId="961a3bbb-aff8-4880-adf0-12be4335bf70" providerId="ADAL" clId="{76067F4C-39D5-4A54-AB1C-6FDD798F6DF0}" dt="2024-04-15T16:24:51.768" v="1722" actId="34135"/>
          <ac:cxnSpMkLst>
            <pc:docMk/>
            <pc:sldMk cId="2157605807" sldId="453"/>
            <ac:cxnSpMk id="3" creationId="{26CA1FF2-14F4-E297-B3F0-B11317A42EC6}"/>
          </ac:cxnSpMkLst>
        </pc:cxnChg>
      </pc:sldChg>
      <pc:sldChg chg="addSp delSp modSp new mod modClrScheme chgLayout">
        <pc:chgData name="WILLIAMS, Elliott (NHS ENGLAND - T1510)" userId="961a3bbb-aff8-4880-adf0-12be4335bf70" providerId="ADAL" clId="{76067F4C-39D5-4A54-AB1C-6FDD798F6DF0}" dt="2024-04-15T16:26:03.252" v="1725" actId="34135"/>
        <pc:sldMkLst>
          <pc:docMk/>
          <pc:sldMk cId="513550121" sldId="454"/>
        </pc:sldMkLst>
        <pc:spChg chg="del mod ord">
          <ac:chgData name="WILLIAMS, Elliott (NHS ENGLAND - T1510)" userId="961a3bbb-aff8-4880-adf0-12be4335bf70" providerId="ADAL" clId="{76067F4C-39D5-4A54-AB1C-6FDD798F6DF0}" dt="2024-04-15T10:25:38.736" v="9" actId="700"/>
          <ac:spMkLst>
            <pc:docMk/>
            <pc:sldMk cId="513550121" sldId="454"/>
            <ac:spMk id="2" creationId="{8147D0B0-D9F5-A432-A57C-832B8C5F6F69}"/>
          </ac:spMkLst>
        </pc:spChg>
        <pc:spChg chg="del mod ord">
          <ac:chgData name="WILLIAMS, Elliott (NHS ENGLAND - T1510)" userId="961a3bbb-aff8-4880-adf0-12be4335bf70" providerId="ADAL" clId="{76067F4C-39D5-4A54-AB1C-6FDD798F6DF0}" dt="2024-04-15T10:25:38.736" v="9" actId="700"/>
          <ac:spMkLst>
            <pc:docMk/>
            <pc:sldMk cId="513550121" sldId="454"/>
            <ac:spMk id="3" creationId="{AE2A19F1-7BA3-A89F-100C-F0CC98419466}"/>
          </ac:spMkLst>
        </pc:spChg>
        <pc:spChg chg="add mod ord">
          <ac:chgData name="WILLIAMS, Elliott (NHS ENGLAND - T1510)" userId="961a3bbb-aff8-4880-adf0-12be4335bf70" providerId="ADAL" clId="{76067F4C-39D5-4A54-AB1C-6FDD798F6DF0}" dt="2024-04-15T16:26:03.252" v="1725" actId="34135"/>
          <ac:spMkLst>
            <pc:docMk/>
            <pc:sldMk cId="513550121" sldId="454"/>
            <ac:spMk id="4" creationId="{9125BA40-E9DE-7305-E4CD-CDE125F3D844}"/>
          </ac:spMkLst>
        </pc:spChg>
        <pc:spChg chg="add mod ord">
          <ac:chgData name="WILLIAMS, Elliott (NHS ENGLAND - T1510)" userId="961a3bbb-aff8-4880-adf0-12be4335bf70" providerId="ADAL" clId="{76067F4C-39D5-4A54-AB1C-6FDD798F6DF0}" dt="2024-04-15T16:26:03.252" v="1725" actId="34135"/>
          <ac:spMkLst>
            <pc:docMk/>
            <pc:sldMk cId="513550121" sldId="454"/>
            <ac:spMk id="5" creationId="{5E2D96F0-B98A-F33E-E7D2-6BC74D9CA4BA}"/>
          </ac:spMkLst>
        </pc:spChg>
        <pc:spChg chg="add mod">
          <ac:chgData name="WILLIAMS, Elliott (NHS ENGLAND - T1510)" userId="961a3bbb-aff8-4880-adf0-12be4335bf70" providerId="ADAL" clId="{76067F4C-39D5-4A54-AB1C-6FDD798F6DF0}" dt="2024-04-15T16:26:03.252" v="1725" actId="34135"/>
          <ac:spMkLst>
            <pc:docMk/>
            <pc:sldMk cId="513550121" sldId="454"/>
            <ac:spMk id="6" creationId="{AA22E3C8-23FE-A303-0F92-85E3405E81B3}"/>
          </ac:spMkLst>
        </pc:spChg>
        <pc:spChg chg="add mod">
          <ac:chgData name="WILLIAMS, Elliott (NHS ENGLAND - T1510)" userId="961a3bbb-aff8-4880-adf0-12be4335bf70" providerId="ADAL" clId="{76067F4C-39D5-4A54-AB1C-6FDD798F6DF0}" dt="2024-04-15T16:26:03.252" v="1725" actId="34135"/>
          <ac:spMkLst>
            <pc:docMk/>
            <pc:sldMk cId="513550121" sldId="454"/>
            <ac:spMk id="7" creationId="{54292743-151A-5269-9C9E-233897AE8B1A}"/>
          </ac:spMkLst>
        </pc:spChg>
      </pc:sldChg>
      <pc:sldChg chg="addSp delSp modSp new mod ord modClrScheme chgLayout">
        <pc:chgData name="WILLIAMS, Elliott (NHS ENGLAND - T1510)" userId="961a3bbb-aff8-4880-adf0-12be4335bf70" providerId="ADAL" clId="{76067F4C-39D5-4A54-AB1C-6FDD798F6DF0}" dt="2024-04-15T16:24:34.986" v="1719" actId="34135"/>
        <pc:sldMkLst>
          <pc:docMk/>
          <pc:sldMk cId="2653904441" sldId="455"/>
        </pc:sldMkLst>
        <pc:spChg chg="del mod ord">
          <ac:chgData name="WILLIAMS, Elliott (NHS ENGLAND - T1510)" userId="961a3bbb-aff8-4880-adf0-12be4335bf70" providerId="ADAL" clId="{76067F4C-39D5-4A54-AB1C-6FDD798F6DF0}" dt="2024-04-15T10:51:14.220" v="388" actId="700"/>
          <ac:spMkLst>
            <pc:docMk/>
            <pc:sldMk cId="2653904441" sldId="455"/>
            <ac:spMk id="2" creationId="{154900FD-60AE-16FB-A841-1C41A48CC852}"/>
          </ac:spMkLst>
        </pc:spChg>
        <pc:spChg chg="del mod ord">
          <ac:chgData name="WILLIAMS, Elliott (NHS ENGLAND - T1510)" userId="961a3bbb-aff8-4880-adf0-12be4335bf70" providerId="ADAL" clId="{76067F4C-39D5-4A54-AB1C-6FDD798F6DF0}" dt="2024-04-15T10:51:14.220" v="388" actId="700"/>
          <ac:spMkLst>
            <pc:docMk/>
            <pc:sldMk cId="2653904441" sldId="455"/>
            <ac:spMk id="3" creationId="{50F64FFE-2361-AFE6-EA4C-B7723D0BD6B5}"/>
          </ac:spMkLst>
        </pc:spChg>
        <pc:spChg chg="del">
          <ac:chgData name="WILLIAMS, Elliott (NHS ENGLAND - T1510)" userId="961a3bbb-aff8-4880-adf0-12be4335bf70" providerId="ADAL" clId="{76067F4C-39D5-4A54-AB1C-6FDD798F6DF0}" dt="2024-04-15T10:51:14.220" v="388" actId="700"/>
          <ac:spMkLst>
            <pc:docMk/>
            <pc:sldMk cId="2653904441" sldId="455"/>
            <ac:spMk id="4" creationId="{D6626E07-FF73-9C87-45A6-FC55454128D7}"/>
          </ac:spMkLst>
        </pc:spChg>
        <pc:spChg chg="del">
          <ac:chgData name="WILLIAMS, Elliott (NHS ENGLAND - T1510)" userId="961a3bbb-aff8-4880-adf0-12be4335bf70" providerId="ADAL" clId="{76067F4C-39D5-4A54-AB1C-6FDD798F6DF0}" dt="2024-04-15T10:51:14.220" v="388" actId="700"/>
          <ac:spMkLst>
            <pc:docMk/>
            <pc:sldMk cId="2653904441" sldId="455"/>
            <ac:spMk id="5" creationId="{1AF003FB-B528-69AC-F2FC-A9ABFB9A390D}"/>
          </ac:spMkLst>
        </pc:spChg>
        <pc:spChg chg="del">
          <ac:chgData name="WILLIAMS, Elliott (NHS ENGLAND - T1510)" userId="961a3bbb-aff8-4880-adf0-12be4335bf70" providerId="ADAL" clId="{76067F4C-39D5-4A54-AB1C-6FDD798F6DF0}" dt="2024-04-15T10:51:14.220" v="388" actId="700"/>
          <ac:spMkLst>
            <pc:docMk/>
            <pc:sldMk cId="2653904441" sldId="455"/>
            <ac:spMk id="6" creationId="{60506856-840A-31A2-1ED0-380961E9FA66}"/>
          </ac:spMkLst>
        </pc:spChg>
        <pc:spChg chg="add mod ord">
          <ac:chgData name="WILLIAMS, Elliott (NHS ENGLAND - T1510)" userId="961a3bbb-aff8-4880-adf0-12be4335bf70" providerId="ADAL" clId="{76067F4C-39D5-4A54-AB1C-6FDD798F6DF0}" dt="2024-04-15T16:24:34.986" v="1719" actId="34135"/>
          <ac:spMkLst>
            <pc:docMk/>
            <pc:sldMk cId="2653904441" sldId="455"/>
            <ac:spMk id="7" creationId="{4DD65306-C237-EA05-6DCC-563CFF81AF32}"/>
          </ac:spMkLst>
        </pc:spChg>
        <pc:spChg chg="add mod ord">
          <ac:chgData name="WILLIAMS, Elliott (NHS ENGLAND - T1510)" userId="961a3bbb-aff8-4880-adf0-12be4335bf70" providerId="ADAL" clId="{76067F4C-39D5-4A54-AB1C-6FDD798F6DF0}" dt="2024-04-15T16:24:34.986" v="1719" actId="34135"/>
          <ac:spMkLst>
            <pc:docMk/>
            <pc:sldMk cId="2653904441" sldId="455"/>
            <ac:spMk id="8" creationId="{55D51AC9-8CF3-BEB7-FA68-B8689A579BED}"/>
          </ac:spMkLst>
        </pc:spChg>
        <pc:spChg chg="add mod ord">
          <ac:chgData name="WILLIAMS, Elliott (NHS ENGLAND - T1510)" userId="961a3bbb-aff8-4880-adf0-12be4335bf70" providerId="ADAL" clId="{76067F4C-39D5-4A54-AB1C-6FDD798F6DF0}" dt="2024-04-15T16:24:34.986" v="1719" actId="34135"/>
          <ac:spMkLst>
            <pc:docMk/>
            <pc:sldMk cId="2653904441" sldId="455"/>
            <ac:spMk id="9" creationId="{5587E1CC-6A6D-D994-975B-BAF7F8BE7FB2}"/>
          </ac:spMkLst>
        </pc:spChg>
        <pc:spChg chg="add mod ord">
          <ac:chgData name="WILLIAMS, Elliott (NHS ENGLAND - T1510)" userId="961a3bbb-aff8-4880-adf0-12be4335bf70" providerId="ADAL" clId="{76067F4C-39D5-4A54-AB1C-6FDD798F6DF0}" dt="2024-04-15T16:24:34.986" v="1719" actId="34135"/>
          <ac:spMkLst>
            <pc:docMk/>
            <pc:sldMk cId="2653904441" sldId="455"/>
            <ac:spMk id="10" creationId="{321DEF45-5414-7E5A-810B-EE02C8FB01E3}"/>
          </ac:spMkLst>
        </pc:spChg>
        <pc:spChg chg="add mod ord">
          <ac:chgData name="WILLIAMS, Elliott (NHS ENGLAND - T1510)" userId="961a3bbb-aff8-4880-adf0-12be4335bf70" providerId="ADAL" clId="{76067F4C-39D5-4A54-AB1C-6FDD798F6DF0}" dt="2024-04-15T16:24:34.986" v="1719" actId="34135"/>
          <ac:spMkLst>
            <pc:docMk/>
            <pc:sldMk cId="2653904441" sldId="455"/>
            <ac:spMk id="11" creationId="{24238438-424C-9966-38AC-C0E8D62D7182}"/>
          </ac:spMkLst>
        </pc:spChg>
        <pc:spChg chg="add mod">
          <ac:chgData name="WILLIAMS, Elliott (NHS ENGLAND - T1510)" userId="961a3bbb-aff8-4880-adf0-12be4335bf70" providerId="ADAL" clId="{76067F4C-39D5-4A54-AB1C-6FDD798F6DF0}" dt="2024-04-15T16:24:34.986" v="1719" actId="34135"/>
          <ac:spMkLst>
            <pc:docMk/>
            <pc:sldMk cId="2653904441" sldId="455"/>
            <ac:spMk id="12" creationId="{09A4401C-BAC4-809C-1CA2-B8B9768B488E}"/>
          </ac:spMkLst>
        </pc:spChg>
        <pc:spChg chg="add mod">
          <ac:chgData name="WILLIAMS, Elliott (NHS ENGLAND - T1510)" userId="961a3bbb-aff8-4880-adf0-12be4335bf70" providerId="ADAL" clId="{76067F4C-39D5-4A54-AB1C-6FDD798F6DF0}" dt="2024-04-15T16:24:34.986" v="1719" actId="34135"/>
          <ac:spMkLst>
            <pc:docMk/>
            <pc:sldMk cId="2653904441" sldId="455"/>
            <ac:spMk id="13" creationId="{A3A3BAB1-690E-52A6-C236-FAA921DF246E}"/>
          </ac:spMkLst>
        </pc:spChg>
        <pc:spChg chg="add mod">
          <ac:chgData name="WILLIAMS, Elliott (NHS ENGLAND - T1510)" userId="961a3bbb-aff8-4880-adf0-12be4335bf70" providerId="ADAL" clId="{76067F4C-39D5-4A54-AB1C-6FDD798F6DF0}" dt="2024-04-15T16:24:34.986" v="1719" actId="34135"/>
          <ac:spMkLst>
            <pc:docMk/>
            <pc:sldMk cId="2653904441" sldId="455"/>
            <ac:spMk id="14" creationId="{1A00B235-9C1B-85AC-F464-ADFA56DCEC5E}"/>
          </ac:spMkLst>
        </pc:spChg>
      </pc:sldChg>
      <pc:sldChg chg="addSp delSp modSp new mod ord modClrScheme chgLayout">
        <pc:chgData name="WILLIAMS, Elliott (NHS ENGLAND - T1510)" userId="961a3bbb-aff8-4880-adf0-12be4335bf70" providerId="ADAL" clId="{76067F4C-39D5-4A54-AB1C-6FDD798F6DF0}" dt="2024-04-23T09:24:05.645" v="1732"/>
        <pc:sldMkLst>
          <pc:docMk/>
          <pc:sldMk cId="3340048605" sldId="456"/>
        </pc:sldMkLst>
        <pc:spChg chg="del mod ord">
          <ac:chgData name="WILLIAMS, Elliott (NHS ENGLAND - T1510)" userId="961a3bbb-aff8-4880-adf0-12be4335bf70" providerId="ADAL" clId="{76067F4C-39D5-4A54-AB1C-6FDD798F6DF0}" dt="2024-04-15T12:22:52.960" v="682" actId="700"/>
          <ac:spMkLst>
            <pc:docMk/>
            <pc:sldMk cId="3340048605" sldId="456"/>
            <ac:spMk id="2" creationId="{5DC17698-0DC6-84DE-5AEF-338C324CB58F}"/>
          </ac:spMkLst>
        </pc:spChg>
        <pc:spChg chg="del mod ord">
          <ac:chgData name="WILLIAMS, Elliott (NHS ENGLAND - T1510)" userId="961a3bbb-aff8-4880-adf0-12be4335bf70" providerId="ADAL" clId="{76067F4C-39D5-4A54-AB1C-6FDD798F6DF0}" dt="2024-04-15T12:22:52.960" v="682" actId="700"/>
          <ac:spMkLst>
            <pc:docMk/>
            <pc:sldMk cId="3340048605" sldId="456"/>
            <ac:spMk id="3" creationId="{4B836B9B-FEDB-1353-010F-3E62EB03C216}"/>
          </ac:spMkLst>
        </pc:spChg>
        <pc:spChg chg="del">
          <ac:chgData name="WILLIAMS, Elliott (NHS ENGLAND - T1510)" userId="961a3bbb-aff8-4880-adf0-12be4335bf70" providerId="ADAL" clId="{76067F4C-39D5-4A54-AB1C-6FDD798F6DF0}" dt="2024-04-15T12:22:52.960" v="682" actId="700"/>
          <ac:spMkLst>
            <pc:docMk/>
            <pc:sldMk cId="3340048605" sldId="456"/>
            <ac:spMk id="4" creationId="{B1C2FAE2-C4AF-0BAB-E7B8-943830852669}"/>
          </ac:spMkLst>
        </pc:spChg>
        <pc:spChg chg="del">
          <ac:chgData name="WILLIAMS, Elliott (NHS ENGLAND - T1510)" userId="961a3bbb-aff8-4880-adf0-12be4335bf70" providerId="ADAL" clId="{76067F4C-39D5-4A54-AB1C-6FDD798F6DF0}" dt="2024-04-15T12:22:52.960" v="682" actId="700"/>
          <ac:spMkLst>
            <pc:docMk/>
            <pc:sldMk cId="3340048605" sldId="456"/>
            <ac:spMk id="5" creationId="{C23B6CDC-6B52-17DE-7764-4E2077CAEA48}"/>
          </ac:spMkLst>
        </pc:spChg>
        <pc:spChg chg="del">
          <ac:chgData name="WILLIAMS, Elliott (NHS ENGLAND - T1510)" userId="961a3bbb-aff8-4880-adf0-12be4335bf70" providerId="ADAL" clId="{76067F4C-39D5-4A54-AB1C-6FDD798F6DF0}" dt="2024-04-15T12:22:52.960" v="682" actId="700"/>
          <ac:spMkLst>
            <pc:docMk/>
            <pc:sldMk cId="3340048605" sldId="456"/>
            <ac:spMk id="6" creationId="{E1F5E1DC-6ED6-5BC8-C426-46CD6321227F}"/>
          </ac:spMkLst>
        </pc:spChg>
        <pc:spChg chg="del">
          <ac:chgData name="WILLIAMS, Elliott (NHS ENGLAND - T1510)" userId="961a3bbb-aff8-4880-adf0-12be4335bf70" providerId="ADAL" clId="{76067F4C-39D5-4A54-AB1C-6FDD798F6DF0}" dt="2024-04-15T12:22:52.960" v="682" actId="700"/>
          <ac:spMkLst>
            <pc:docMk/>
            <pc:sldMk cId="3340048605" sldId="456"/>
            <ac:spMk id="7" creationId="{70765828-6951-EAEB-5413-BE546BF1AD66}"/>
          </ac:spMkLst>
        </pc:spChg>
        <pc:spChg chg="add mod ord">
          <ac:chgData name="WILLIAMS, Elliott (NHS ENGLAND - T1510)" userId="961a3bbb-aff8-4880-adf0-12be4335bf70" providerId="ADAL" clId="{76067F4C-39D5-4A54-AB1C-6FDD798F6DF0}" dt="2024-04-15T16:24:24.185" v="1717" actId="34135"/>
          <ac:spMkLst>
            <pc:docMk/>
            <pc:sldMk cId="3340048605" sldId="456"/>
            <ac:spMk id="8" creationId="{EB762A24-92A2-8438-0A8B-CAF2090F65BF}"/>
          </ac:spMkLst>
        </pc:spChg>
        <pc:spChg chg="add mod ord">
          <ac:chgData name="WILLIAMS, Elliott (NHS ENGLAND - T1510)" userId="961a3bbb-aff8-4880-adf0-12be4335bf70" providerId="ADAL" clId="{76067F4C-39D5-4A54-AB1C-6FDD798F6DF0}" dt="2024-04-15T16:24:24.185" v="1717" actId="34135"/>
          <ac:spMkLst>
            <pc:docMk/>
            <pc:sldMk cId="3340048605" sldId="456"/>
            <ac:spMk id="9" creationId="{EF8D6D77-6F84-91A2-80D9-A15DB6F0294A}"/>
          </ac:spMkLst>
        </pc:spChg>
        <pc:spChg chg="add del mod">
          <ac:chgData name="WILLIAMS, Elliott (NHS ENGLAND - T1510)" userId="961a3bbb-aff8-4880-adf0-12be4335bf70" providerId="ADAL" clId="{76067F4C-39D5-4A54-AB1C-6FDD798F6DF0}" dt="2024-04-15T12:27:37.430" v="686" actId="478"/>
          <ac:spMkLst>
            <pc:docMk/>
            <pc:sldMk cId="3340048605" sldId="456"/>
            <ac:spMk id="10" creationId="{AF490B60-5A03-6EE9-31B8-F5EF0504F6AD}"/>
          </ac:spMkLst>
        </pc:spChg>
        <pc:spChg chg="add del mod">
          <ac:chgData name="WILLIAMS, Elliott (NHS ENGLAND - T1510)" userId="961a3bbb-aff8-4880-adf0-12be4335bf70" providerId="ADAL" clId="{76067F4C-39D5-4A54-AB1C-6FDD798F6DF0}" dt="2024-04-15T12:28:47.103" v="689" actId="478"/>
          <ac:spMkLst>
            <pc:docMk/>
            <pc:sldMk cId="3340048605" sldId="456"/>
            <ac:spMk id="11" creationId="{3C4C343E-02E2-E290-9A32-F83944CA2340}"/>
          </ac:spMkLst>
        </pc:spChg>
        <pc:spChg chg="add del mod">
          <ac:chgData name="WILLIAMS, Elliott (NHS ENGLAND - T1510)" userId="961a3bbb-aff8-4880-adf0-12be4335bf70" providerId="ADAL" clId="{76067F4C-39D5-4A54-AB1C-6FDD798F6DF0}" dt="2024-04-15T12:30:32.796" v="703" actId="478"/>
          <ac:spMkLst>
            <pc:docMk/>
            <pc:sldMk cId="3340048605" sldId="456"/>
            <ac:spMk id="12" creationId="{A1084F27-C82F-0955-E9A3-3D75CA618532}"/>
          </ac:spMkLst>
        </pc:spChg>
        <pc:spChg chg="add del mod">
          <ac:chgData name="WILLIAMS, Elliott (NHS ENGLAND - T1510)" userId="961a3bbb-aff8-4880-adf0-12be4335bf70" providerId="ADAL" clId="{76067F4C-39D5-4A54-AB1C-6FDD798F6DF0}" dt="2024-04-15T16:11:59.615" v="1537" actId="478"/>
          <ac:spMkLst>
            <pc:docMk/>
            <pc:sldMk cId="3340048605" sldId="456"/>
            <ac:spMk id="13" creationId="{A64A19C1-B342-A122-CAB6-5010BA304988}"/>
          </ac:spMkLst>
        </pc:spChg>
        <pc:spChg chg="add del mod">
          <ac:chgData name="WILLIAMS, Elliott (NHS ENGLAND - T1510)" userId="961a3bbb-aff8-4880-adf0-12be4335bf70" providerId="ADAL" clId="{76067F4C-39D5-4A54-AB1C-6FDD798F6DF0}" dt="2024-04-15T16:14:33.204" v="1657" actId="478"/>
          <ac:spMkLst>
            <pc:docMk/>
            <pc:sldMk cId="3340048605" sldId="456"/>
            <ac:spMk id="14" creationId="{E204169E-F9A9-367E-C250-854995884F06}"/>
          </ac:spMkLst>
        </pc:spChg>
        <pc:spChg chg="add mod">
          <ac:chgData name="WILLIAMS, Elliott (NHS ENGLAND - T1510)" userId="961a3bbb-aff8-4880-adf0-12be4335bf70" providerId="ADAL" clId="{76067F4C-39D5-4A54-AB1C-6FDD798F6DF0}" dt="2024-04-15T16:24:24.185" v="1717" actId="34135"/>
          <ac:spMkLst>
            <pc:docMk/>
            <pc:sldMk cId="3340048605" sldId="456"/>
            <ac:spMk id="15" creationId="{540852F2-DCC4-D791-296B-465BFDF1FCAD}"/>
          </ac:spMkLst>
        </pc:spChg>
        <pc:spChg chg="add mod">
          <ac:chgData name="WILLIAMS, Elliott (NHS ENGLAND - T1510)" userId="961a3bbb-aff8-4880-adf0-12be4335bf70" providerId="ADAL" clId="{76067F4C-39D5-4A54-AB1C-6FDD798F6DF0}" dt="2024-04-15T16:24:24.185" v="1717" actId="34135"/>
          <ac:spMkLst>
            <pc:docMk/>
            <pc:sldMk cId="3340048605" sldId="456"/>
            <ac:spMk id="16" creationId="{807C425B-1554-6776-0BF1-C4815EBB5FFD}"/>
          </ac:spMkLst>
        </pc:spChg>
        <pc:spChg chg="add mod">
          <ac:chgData name="WILLIAMS, Elliott (NHS ENGLAND - T1510)" userId="961a3bbb-aff8-4880-adf0-12be4335bf70" providerId="ADAL" clId="{76067F4C-39D5-4A54-AB1C-6FDD798F6DF0}" dt="2024-04-15T16:24:24.185" v="1717" actId="34135"/>
          <ac:spMkLst>
            <pc:docMk/>
            <pc:sldMk cId="3340048605" sldId="456"/>
            <ac:spMk id="17" creationId="{7D48F19F-257D-2F27-5648-31776045CC70}"/>
          </ac:spMkLst>
        </pc:spChg>
      </pc:sldChg>
      <pc:sldChg chg="modSp add mod">
        <pc:chgData name="WILLIAMS, Elliott (NHS ENGLAND - T1510)" userId="961a3bbb-aff8-4880-adf0-12be4335bf70" providerId="ADAL" clId="{76067F4C-39D5-4A54-AB1C-6FDD798F6DF0}" dt="2024-04-23T09:41:16.392" v="1803" actId="20577"/>
        <pc:sldMkLst>
          <pc:docMk/>
          <pc:sldMk cId="3970050371" sldId="457"/>
        </pc:sldMkLst>
        <pc:spChg chg="mod">
          <ac:chgData name="WILLIAMS, Elliott (NHS ENGLAND - T1510)" userId="961a3bbb-aff8-4880-adf0-12be4335bf70" providerId="ADAL" clId="{76067F4C-39D5-4A54-AB1C-6FDD798F6DF0}" dt="2024-04-23T09:41:16.392" v="1803" actId="20577"/>
          <ac:spMkLst>
            <pc:docMk/>
            <pc:sldMk cId="3970050371" sldId="457"/>
            <ac:spMk id="3" creationId="{76BDF073-488D-FF55-C745-871680E3E9E2}"/>
          </ac:spMkLst>
        </pc:spChg>
      </pc:sldChg>
      <pc:sldMasterChg chg="modSp mod">
        <pc:chgData name="WILLIAMS, Elliott (NHS ENGLAND - T1510)" userId="961a3bbb-aff8-4880-adf0-12be4335bf70" providerId="ADAL" clId="{76067F4C-39D5-4A54-AB1C-6FDD798F6DF0}" dt="2024-04-23T09:22:05.622" v="1730"/>
        <pc:sldMasterMkLst>
          <pc:docMk/>
          <pc:sldMasterMk cId="598892743" sldId="2147483648"/>
        </pc:sldMasterMkLst>
        <pc:spChg chg="mod">
          <ac:chgData name="WILLIAMS, Elliott (NHS ENGLAND - T1510)" userId="961a3bbb-aff8-4880-adf0-12be4335bf70" providerId="ADAL" clId="{76067F4C-39D5-4A54-AB1C-6FDD798F6DF0}" dt="2024-04-23T09:22:05.622" v="1730"/>
          <ac:spMkLst>
            <pc:docMk/>
            <pc:sldMasterMk cId="598892743" sldId="2147483648"/>
            <ac:spMk id="4" creationId="{0A37A219-9C7B-AC77-73BB-B068AA6A0A7A}"/>
          </ac:spMkLst>
        </pc:spChg>
        <pc:spChg chg="mod">
          <ac:chgData name="WILLIAMS, Elliott (NHS ENGLAND - T1510)" userId="961a3bbb-aff8-4880-adf0-12be4335bf70" providerId="ADAL" clId="{76067F4C-39D5-4A54-AB1C-6FDD798F6DF0}" dt="2024-04-15T14:32:15.367" v="1283" actId="20577"/>
          <ac:spMkLst>
            <pc:docMk/>
            <pc:sldMasterMk cId="598892743" sldId="2147483648"/>
            <ac:spMk id="16" creationId="{E6D93B6A-96B9-1DA4-1461-AA99B5397EFC}"/>
          </ac:spMkLst>
        </pc:spChg>
        <pc:picChg chg="mod">
          <ac:chgData name="WILLIAMS, Elliott (NHS ENGLAND - T1510)" userId="961a3bbb-aff8-4880-adf0-12be4335bf70" providerId="ADAL" clId="{76067F4C-39D5-4A54-AB1C-6FDD798F6DF0}" dt="2024-04-15T14:36:15.816" v="1287"/>
          <ac:picMkLst>
            <pc:docMk/>
            <pc:sldMasterMk cId="598892743" sldId="2147483648"/>
            <ac:picMk id="7" creationId="{73AAFE5E-0456-BA45-6CE4-D6D1E0C8ACA5}"/>
          </ac:picMkLst>
        </pc:picChg>
        <pc:picChg chg="mod">
          <ac:chgData name="WILLIAMS, Elliott (NHS ENGLAND - T1510)" userId="961a3bbb-aff8-4880-adf0-12be4335bf70" providerId="ADAL" clId="{76067F4C-39D5-4A54-AB1C-6FDD798F6DF0}" dt="2024-04-15T14:36:33" v="1288"/>
          <ac:picMkLst>
            <pc:docMk/>
            <pc:sldMasterMk cId="598892743" sldId="2147483648"/>
            <ac:picMk id="8" creationId="{C850E85F-D1F6-1141-4EF5-7031A14C34CC}"/>
          </ac:picMkLst>
        </pc:picChg>
      </pc:sldMasterChg>
    </pc:docChg>
  </pc:docChgLst>
  <pc:docChgLst>
    <pc:chgData name="WILLIAMS, Elliott (NHS ENGLAND - T1510)" userId="961a3bbb-aff8-4880-adf0-12be4335bf70" providerId="ADAL" clId="{7C07A0A4-437E-472E-BDB1-3A84C065E61C}"/>
    <pc:docChg chg="undo custSel addSld delSld modSection">
      <pc:chgData name="WILLIAMS, Elliott (NHS ENGLAND - T1510)" userId="961a3bbb-aff8-4880-adf0-12be4335bf70" providerId="ADAL" clId="{7C07A0A4-437E-472E-BDB1-3A84C065E61C}" dt="2024-04-15T09:39:06.294" v="17" actId="47"/>
      <pc:docMkLst>
        <pc:docMk/>
      </pc:docMkLst>
      <pc:sldChg chg="add del">
        <pc:chgData name="WILLIAMS, Elliott (NHS ENGLAND - T1510)" userId="961a3bbb-aff8-4880-adf0-12be4335bf70" providerId="ADAL" clId="{7C07A0A4-437E-472E-BDB1-3A84C065E61C}" dt="2024-04-15T09:39:00.762" v="12" actId="47"/>
        <pc:sldMkLst>
          <pc:docMk/>
          <pc:sldMk cId="679264902" sldId="425"/>
        </pc:sldMkLst>
      </pc:sldChg>
      <pc:sldChg chg="add del">
        <pc:chgData name="WILLIAMS, Elliott (NHS ENGLAND - T1510)" userId="961a3bbb-aff8-4880-adf0-12be4335bf70" providerId="ADAL" clId="{7C07A0A4-437E-472E-BDB1-3A84C065E61C}" dt="2024-04-15T09:39:00.274" v="11" actId="47"/>
        <pc:sldMkLst>
          <pc:docMk/>
          <pc:sldMk cId="1591568316" sldId="428"/>
        </pc:sldMkLst>
      </pc:sldChg>
      <pc:sldChg chg="add del">
        <pc:chgData name="WILLIAMS, Elliott (NHS ENGLAND - T1510)" userId="961a3bbb-aff8-4880-adf0-12be4335bf70" providerId="ADAL" clId="{7C07A0A4-437E-472E-BDB1-3A84C065E61C}" dt="2024-04-15T09:39:01.285" v="13" actId="47"/>
        <pc:sldMkLst>
          <pc:docMk/>
          <pc:sldMk cId="4219015568" sldId="430"/>
        </pc:sldMkLst>
      </pc:sldChg>
      <pc:sldChg chg="add del">
        <pc:chgData name="WILLIAMS, Elliott (NHS ENGLAND - T1510)" userId="961a3bbb-aff8-4880-adf0-12be4335bf70" providerId="ADAL" clId="{7C07A0A4-437E-472E-BDB1-3A84C065E61C}" dt="2024-04-15T09:39:01.992" v="14" actId="47"/>
        <pc:sldMkLst>
          <pc:docMk/>
          <pc:sldMk cId="1166208014" sldId="432"/>
        </pc:sldMkLst>
      </pc:sldChg>
      <pc:sldChg chg="del">
        <pc:chgData name="WILLIAMS, Elliott (NHS ENGLAND - T1510)" userId="961a3bbb-aff8-4880-adf0-12be4335bf70" providerId="ADAL" clId="{7C07A0A4-437E-472E-BDB1-3A84C065E61C}" dt="2024-04-15T09:37:16.761" v="0" actId="47"/>
        <pc:sldMkLst>
          <pc:docMk/>
          <pc:sldMk cId="2804074434" sldId="445"/>
        </pc:sldMkLst>
      </pc:sldChg>
      <pc:sldChg chg="add del">
        <pc:chgData name="WILLIAMS, Elliott (NHS ENGLAND - T1510)" userId="961a3bbb-aff8-4880-adf0-12be4335bf70" providerId="ADAL" clId="{7C07A0A4-437E-472E-BDB1-3A84C065E61C}" dt="2024-04-15T09:39:03.990" v="16" actId="47"/>
        <pc:sldMkLst>
          <pc:docMk/>
          <pc:sldMk cId="122531173" sldId="446"/>
        </pc:sldMkLst>
      </pc:sldChg>
      <pc:sldChg chg="del">
        <pc:chgData name="WILLIAMS, Elliott (NHS ENGLAND - T1510)" userId="961a3bbb-aff8-4880-adf0-12be4335bf70" providerId="ADAL" clId="{7C07A0A4-437E-472E-BDB1-3A84C065E61C}" dt="2024-04-15T09:37:27.961" v="4" actId="47"/>
        <pc:sldMkLst>
          <pc:docMk/>
          <pc:sldMk cId="988419648" sldId="447"/>
        </pc:sldMkLst>
      </pc:sldChg>
      <pc:sldChg chg="del">
        <pc:chgData name="WILLIAMS, Elliott (NHS ENGLAND - T1510)" userId="961a3bbb-aff8-4880-adf0-12be4335bf70" providerId="ADAL" clId="{7C07A0A4-437E-472E-BDB1-3A84C065E61C}" dt="2024-04-15T09:37:24.453" v="3" actId="47"/>
        <pc:sldMkLst>
          <pc:docMk/>
          <pc:sldMk cId="1424060471" sldId="448"/>
        </pc:sldMkLst>
      </pc:sldChg>
      <pc:sldChg chg="del">
        <pc:chgData name="WILLIAMS, Elliott (NHS ENGLAND - T1510)" userId="961a3bbb-aff8-4880-adf0-12be4335bf70" providerId="ADAL" clId="{7C07A0A4-437E-472E-BDB1-3A84C065E61C}" dt="2024-04-15T09:37:19.839" v="1" actId="47"/>
        <pc:sldMkLst>
          <pc:docMk/>
          <pc:sldMk cId="2903426232" sldId="449"/>
        </pc:sldMkLst>
      </pc:sldChg>
      <pc:sldChg chg="del">
        <pc:chgData name="WILLIAMS, Elliott (NHS ENGLAND - T1510)" userId="961a3bbb-aff8-4880-adf0-12be4335bf70" providerId="ADAL" clId="{7C07A0A4-437E-472E-BDB1-3A84C065E61C}" dt="2024-04-15T09:37:21.711" v="2" actId="47"/>
        <pc:sldMkLst>
          <pc:docMk/>
          <pc:sldMk cId="858412831" sldId="450"/>
        </pc:sldMkLst>
      </pc:sldChg>
      <pc:sldChg chg="add del">
        <pc:chgData name="WILLIAMS, Elliott (NHS ENGLAND - T1510)" userId="961a3bbb-aff8-4880-adf0-12be4335bf70" providerId="ADAL" clId="{7C07A0A4-437E-472E-BDB1-3A84C065E61C}" dt="2024-04-15T09:39:06.294" v="17" actId="47"/>
        <pc:sldMkLst>
          <pc:docMk/>
          <pc:sldMk cId="2694762450" sldId="451"/>
        </pc:sldMkLst>
      </pc:sldChg>
    </pc:docChg>
  </pc:docChgLst>
  <pc:docChgLst>
    <pc:chgData name="WILLIAMS, Elliott (NHS ENGLAND - T1510)" userId="961a3bbb-aff8-4880-adf0-12be4335bf70" providerId="ADAL" clId="{40DB44E1-0380-49BB-A0AF-69E1C8EE7BBE}"/>
    <pc:docChg chg="undo custSel addSld delSld modSld sldOrd addSection delSection modSection">
      <pc:chgData name="WILLIAMS, Elliott (NHS ENGLAND - T1510)" userId="961a3bbb-aff8-4880-adf0-12be4335bf70" providerId="ADAL" clId="{40DB44E1-0380-49BB-A0AF-69E1C8EE7BBE}" dt="2024-04-24T18:04:16.451" v="1245" actId="34135"/>
      <pc:docMkLst>
        <pc:docMk/>
      </pc:docMkLst>
      <pc:sldChg chg="del">
        <pc:chgData name="WILLIAMS, Elliott (NHS ENGLAND - T1510)" userId="961a3bbb-aff8-4880-adf0-12be4335bf70" providerId="ADAL" clId="{40DB44E1-0380-49BB-A0AF-69E1C8EE7BBE}" dt="2024-04-24T17:43:17.867" v="1193" actId="2696"/>
        <pc:sldMkLst>
          <pc:docMk/>
          <pc:sldMk cId="943044794" sldId="307"/>
        </pc:sldMkLst>
      </pc:sldChg>
      <pc:sldChg chg="add del">
        <pc:chgData name="WILLIAMS, Elliott (NHS ENGLAND - T1510)" userId="961a3bbb-aff8-4880-adf0-12be4335bf70" providerId="ADAL" clId="{40DB44E1-0380-49BB-A0AF-69E1C8EE7BBE}" dt="2024-04-24T14:29:32.276" v="30"/>
        <pc:sldMkLst>
          <pc:docMk/>
          <pc:sldMk cId="1643559866" sldId="345"/>
        </pc:sldMkLst>
      </pc:sldChg>
      <pc:sldChg chg="add del mod modShow">
        <pc:chgData name="WILLIAMS, Elliott (NHS ENGLAND - T1510)" userId="961a3bbb-aff8-4880-adf0-12be4335bf70" providerId="ADAL" clId="{40DB44E1-0380-49BB-A0AF-69E1C8EE7BBE}" dt="2024-04-24T14:37:47.711" v="49" actId="47"/>
        <pc:sldMkLst>
          <pc:docMk/>
          <pc:sldMk cId="4276162481" sldId="346"/>
        </pc:sldMkLst>
      </pc:sldChg>
      <pc:sldChg chg="add del mod modShow">
        <pc:chgData name="WILLIAMS, Elliott (NHS ENGLAND - T1510)" userId="961a3bbb-aff8-4880-adf0-12be4335bf70" providerId="ADAL" clId="{40DB44E1-0380-49BB-A0AF-69E1C8EE7BBE}" dt="2024-04-24T14:37:47.711" v="49" actId="47"/>
        <pc:sldMkLst>
          <pc:docMk/>
          <pc:sldMk cId="3345587991" sldId="350"/>
        </pc:sldMkLst>
      </pc:sldChg>
      <pc:sldChg chg="add del">
        <pc:chgData name="WILLIAMS, Elliott (NHS ENGLAND - T1510)" userId="961a3bbb-aff8-4880-adf0-12be4335bf70" providerId="ADAL" clId="{40DB44E1-0380-49BB-A0AF-69E1C8EE7BBE}" dt="2024-04-24T14:29:32.276" v="30"/>
        <pc:sldMkLst>
          <pc:docMk/>
          <pc:sldMk cId="2945365174" sldId="352"/>
        </pc:sldMkLst>
      </pc:sldChg>
      <pc:sldChg chg="modSp mod">
        <pc:chgData name="WILLIAMS, Elliott (NHS ENGLAND - T1510)" userId="961a3bbb-aff8-4880-adf0-12be4335bf70" providerId="ADAL" clId="{40DB44E1-0380-49BB-A0AF-69E1C8EE7BBE}" dt="2024-04-24T14:44:04.374" v="138" actId="34136"/>
        <pc:sldMkLst>
          <pc:docMk/>
          <pc:sldMk cId="306424662" sldId="359"/>
        </pc:sldMkLst>
        <pc:spChg chg="mod">
          <ac:chgData name="WILLIAMS, Elliott (NHS ENGLAND - T1510)" userId="961a3bbb-aff8-4880-adf0-12be4335bf70" providerId="ADAL" clId="{40DB44E1-0380-49BB-A0AF-69E1C8EE7BBE}" dt="2024-04-24T14:44:04.374" v="138" actId="34136"/>
          <ac:spMkLst>
            <pc:docMk/>
            <pc:sldMk cId="306424662" sldId="359"/>
            <ac:spMk id="2" creationId="{3C243980-128A-7AA4-24F6-99D0AA05EC01}"/>
          </ac:spMkLst>
        </pc:spChg>
      </pc:sldChg>
      <pc:sldChg chg="add del ord">
        <pc:chgData name="WILLIAMS, Elliott (NHS ENGLAND - T1510)" userId="961a3bbb-aff8-4880-adf0-12be4335bf70" providerId="ADAL" clId="{40DB44E1-0380-49BB-A0AF-69E1C8EE7BBE}" dt="2024-04-24T13:10:48.239" v="28"/>
        <pc:sldMkLst>
          <pc:docMk/>
          <pc:sldMk cId="1495603428" sldId="382"/>
        </pc:sldMkLst>
      </pc:sldChg>
      <pc:sldChg chg="add del ord">
        <pc:chgData name="WILLIAMS, Elliott (NHS ENGLAND - T1510)" userId="961a3bbb-aff8-4880-adf0-12be4335bf70" providerId="ADAL" clId="{40DB44E1-0380-49BB-A0AF-69E1C8EE7BBE}" dt="2024-04-24T13:07:47.381" v="15"/>
        <pc:sldMkLst>
          <pc:docMk/>
          <pc:sldMk cId="1918270320" sldId="384"/>
        </pc:sldMkLst>
      </pc:sldChg>
      <pc:sldChg chg="add del ord">
        <pc:chgData name="WILLIAMS, Elliott (NHS ENGLAND - T1510)" userId="961a3bbb-aff8-4880-adf0-12be4335bf70" providerId="ADAL" clId="{40DB44E1-0380-49BB-A0AF-69E1C8EE7BBE}" dt="2024-04-24T13:07:47.381" v="15"/>
        <pc:sldMkLst>
          <pc:docMk/>
          <pc:sldMk cId="336806054" sldId="386"/>
        </pc:sldMkLst>
      </pc:sldChg>
      <pc:sldChg chg="add del ord">
        <pc:chgData name="WILLIAMS, Elliott (NHS ENGLAND - T1510)" userId="961a3bbb-aff8-4880-adf0-12be4335bf70" providerId="ADAL" clId="{40DB44E1-0380-49BB-A0AF-69E1C8EE7BBE}" dt="2024-04-24T13:07:47.381" v="15"/>
        <pc:sldMkLst>
          <pc:docMk/>
          <pc:sldMk cId="2350098188" sldId="387"/>
        </pc:sldMkLst>
      </pc:sldChg>
      <pc:sldChg chg="add del ord">
        <pc:chgData name="WILLIAMS, Elliott (NHS ENGLAND - T1510)" userId="961a3bbb-aff8-4880-adf0-12be4335bf70" providerId="ADAL" clId="{40DB44E1-0380-49BB-A0AF-69E1C8EE7BBE}" dt="2024-04-24T13:07:47.381" v="15"/>
        <pc:sldMkLst>
          <pc:docMk/>
          <pc:sldMk cId="1249501654" sldId="388"/>
        </pc:sldMkLst>
      </pc:sldChg>
      <pc:sldChg chg="add del">
        <pc:chgData name="WILLIAMS, Elliott (NHS ENGLAND - T1510)" userId="961a3bbb-aff8-4880-adf0-12be4335bf70" providerId="ADAL" clId="{40DB44E1-0380-49BB-A0AF-69E1C8EE7BBE}" dt="2024-04-24T13:08:44.340" v="17"/>
        <pc:sldMkLst>
          <pc:docMk/>
          <pc:sldMk cId="2975904544" sldId="394"/>
        </pc:sldMkLst>
      </pc:sldChg>
      <pc:sldChg chg="add del">
        <pc:chgData name="WILLIAMS, Elliott (NHS ENGLAND - T1510)" userId="961a3bbb-aff8-4880-adf0-12be4335bf70" providerId="ADAL" clId="{40DB44E1-0380-49BB-A0AF-69E1C8EE7BBE}" dt="2024-04-24T13:08:44.340" v="17"/>
        <pc:sldMkLst>
          <pc:docMk/>
          <pc:sldMk cId="3311067082" sldId="395"/>
        </pc:sldMkLst>
      </pc:sldChg>
      <pc:sldChg chg="add del">
        <pc:chgData name="WILLIAMS, Elliott (NHS ENGLAND - T1510)" userId="961a3bbb-aff8-4880-adf0-12be4335bf70" providerId="ADAL" clId="{40DB44E1-0380-49BB-A0AF-69E1C8EE7BBE}" dt="2024-04-24T13:08:44.340" v="17"/>
        <pc:sldMkLst>
          <pc:docMk/>
          <pc:sldMk cId="4112674390" sldId="396"/>
        </pc:sldMkLst>
      </pc:sldChg>
      <pc:sldChg chg="add del">
        <pc:chgData name="WILLIAMS, Elliott (NHS ENGLAND - T1510)" userId="961a3bbb-aff8-4880-adf0-12be4335bf70" providerId="ADAL" clId="{40DB44E1-0380-49BB-A0AF-69E1C8EE7BBE}" dt="2024-04-24T13:08:44.340" v="17"/>
        <pc:sldMkLst>
          <pc:docMk/>
          <pc:sldMk cId="1227680507" sldId="397"/>
        </pc:sldMkLst>
      </pc:sldChg>
      <pc:sldChg chg="add del">
        <pc:chgData name="WILLIAMS, Elliott (NHS ENGLAND - T1510)" userId="961a3bbb-aff8-4880-adf0-12be4335bf70" providerId="ADAL" clId="{40DB44E1-0380-49BB-A0AF-69E1C8EE7BBE}" dt="2024-04-24T13:06:53.017" v="11"/>
        <pc:sldMkLst>
          <pc:docMk/>
          <pc:sldMk cId="2927253971" sldId="398"/>
        </pc:sldMkLst>
      </pc:sldChg>
      <pc:sldChg chg="add del">
        <pc:chgData name="WILLIAMS, Elliott (NHS ENGLAND - T1510)" userId="961a3bbb-aff8-4880-adf0-12be4335bf70" providerId="ADAL" clId="{40DB44E1-0380-49BB-A0AF-69E1C8EE7BBE}" dt="2024-04-24T13:06:53.017" v="11"/>
        <pc:sldMkLst>
          <pc:docMk/>
          <pc:sldMk cId="1614630465" sldId="400"/>
        </pc:sldMkLst>
      </pc:sldChg>
      <pc:sldChg chg="add del">
        <pc:chgData name="WILLIAMS, Elliott (NHS ENGLAND - T1510)" userId="961a3bbb-aff8-4880-adf0-12be4335bf70" providerId="ADAL" clId="{40DB44E1-0380-49BB-A0AF-69E1C8EE7BBE}" dt="2024-04-24T13:06:53.017" v="11"/>
        <pc:sldMkLst>
          <pc:docMk/>
          <pc:sldMk cId="3130367278" sldId="402"/>
        </pc:sldMkLst>
      </pc:sldChg>
      <pc:sldChg chg="add del">
        <pc:chgData name="WILLIAMS, Elliott (NHS ENGLAND - T1510)" userId="961a3bbb-aff8-4880-adf0-12be4335bf70" providerId="ADAL" clId="{40DB44E1-0380-49BB-A0AF-69E1C8EE7BBE}" dt="2024-04-24T13:06:53.017" v="11"/>
        <pc:sldMkLst>
          <pc:docMk/>
          <pc:sldMk cId="284272235" sldId="404"/>
        </pc:sldMkLst>
      </pc:sldChg>
      <pc:sldChg chg="add del ord">
        <pc:chgData name="WILLIAMS, Elliott (NHS ENGLAND - T1510)" userId="961a3bbb-aff8-4880-adf0-12be4335bf70" providerId="ADAL" clId="{40DB44E1-0380-49BB-A0AF-69E1C8EE7BBE}" dt="2024-04-24T13:07:47.381" v="15"/>
        <pc:sldMkLst>
          <pc:docMk/>
          <pc:sldMk cId="2173066192" sldId="406"/>
        </pc:sldMkLst>
      </pc:sldChg>
      <pc:sldChg chg="add del">
        <pc:chgData name="WILLIAMS, Elliott (NHS ENGLAND - T1510)" userId="961a3bbb-aff8-4880-adf0-12be4335bf70" providerId="ADAL" clId="{40DB44E1-0380-49BB-A0AF-69E1C8EE7BBE}" dt="2024-04-24T14:29:32.276" v="30"/>
        <pc:sldMkLst>
          <pc:docMk/>
          <pc:sldMk cId="691594813" sldId="408"/>
        </pc:sldMkLst>
      </pc:sldChg>
      <pc:sldChg chg="add del">
        <pc:chgData name="WILLIAMS, Elliott (NHS ENGLAND - T1510)" userId="961a3bbb-aff8-4880-adf0-12be4335bf70" providerId="ADAL" clId="{40DB44E1-0380-49BB-A0AF-69E1C8EE7BBE}" dt="2024-04-24T14:29:32.276" v="30"/>
        <pc:sldMkLst>
          <pc:docMk/>
          <pc:sldMk cId="304691846" sldId="409"/>
        </pc:sldMkLst>
      </pc:sldChg>
      <pc:sldChg chg="add del ord">
        <pc:chgData name="WILLIAMS, Elliott (NHS ENGLAND - T1510)" userId="961a3bbb-aff8-4880-adf0-12be4335bf70" providerId="ADAL" clId="{40DB44E1-0380-49BB-A0AF-69E1C8EE7BBE}" dt="2024-04-24T13:10:48.239" v="28"/>
        <pc:sldMkLst>
          <pc:docMk/>
          <pc:sldMk cId="2140068543" sldId="410"/>
        </pc:sldMkLst>
      </pc:sldChg>
      <pc:sldChg chg="add del">
        <pc:chgData name="WILLIAMS, Elliott (NHS ENGLAND - T1510)" userId="961a3bbb-aff8-4880-adf0-12be4335bf70" providerId="ADAL" clId="{40DB44E1-0380-49BB-A0AF-69E1C8EE7BBE}" dt="2024-04-24T13:06:53.017" v="11"/>
        <pc:sldMkLst>
          <pc:docMk/>
          <pc:sldMk cId="1962452095" sldId="412"/>
        </pc:sldMkLst>
      </pc:sldChg>
      <pc:sldChg chg="add del">
        <pc:chgData name="WILLIAMS, Elliott (NHS ENGLAND - T1510)" userId="961a3bbb-aff8-4880-adf0-12be4335bf70" providerId="ADAL" clId="{40DB44E1-0380-49BB-A0AF-69E1C8EE7BBE}" dt="2024-04-24T13:06:53.017" v="11"/>
        <pc:sldMkLst>
          <pc:docMk/>
          <pc:sldMk cId="172543555" sldId="413"/>
        </pc:sldMkLst>
      </pc:sldChg>
      <pc:sldChg chg="add del ord">
        <pc:chgData name="WILLIAMS, Elliott (NHS ENGLAND - T1510)" userId="961a3bbb-aff8-4880-adf0-12be4335bf70" providerId="ADAL" clId="{40DB44E1-0380-49BB-A0AF-69E1C8EE7BBE}" dt="2024-04-24T13:10:48.239" v="28"/>
        <pc:sldMkLst>
          <pc:docMk/>
          <pc:sldMk cId="3029301875" sldId="414"/>
        </pc:sldMkLst>
      </pc:sldChg>
      <pc:sldChg chg="add del">
        <pc:chgData name="WILLIAMS, Elliott (NHS ENGLAND - T1510)" userId="961a3bbb-aff8-4880-adf0-12be4335bf70" providerId="ADAL" clId="{40DB44E1-0380-49BB-A0AF-69E1C8EE7BBE}" dt="2024-04-24T14:29:32.276" v="30"/>
        <pc:sldMkLst>
          <pc:docMk/>
          <pc:sldMk cId="401875502" sldId="416"/>
        </pc:sldMkLst>
      </pc:sldChg>
      <pc:sldChg chg="del">
        <pc:chgData name="WILLIAMS, Elliott (NHS ENGLAND - T1510)" userId="961a3bbb-aff8-4880-adf0-12be4335bf70" providerId="ADAL" clId="{40DB44E1-0380-49BB-A0AF-69E1C8EE7BBE}" dt="2024-04-24T17:42:19.183" v="1185" actId="47"/>
        <pc:sldMkLst>
          <pc:docMk/>
          <pc:sldMk cId="2999767798" sldId="420"/>
        </pc:sldMkLst>
      </pc:sldChg>
      <pc:sldChg chg="add del">
        <pc:chgData name="WILLIAMS, Elliott (NHS ENGLAND - T1510)" userId="961a3bbb-aff8-4880-adf0-12be4335bf70" providerId="ADAL" clId="{40DB44E1-0380-49BB-A0AF-69E1C8EE7BBE}" dt="2024-04-24T13:06:53.017" v="11"/>
        <pc:sldMkLst>
          <pc:docMk/>
          <pc:sldMk cId="825868409" sldId="422"/>
        </pc:sldMkLst>
      </pc:sldChg>
      <pc:sldChg chg="add del">
        <pc:chgData name="WILLIAMS, Elliott (NHS ENGLAND - T1510)" userId="961a3bbb-aff8-4880-adf0-12be4335bf70" providerId="ADAL" clId="{40DB44E1-0380-49BB-A0AF-69E1C8EE7BBE}" dt="2024-04-24T17:39:24.702" v="1166" actId="47"/>
        <pc:sldMkLst>
          <pc:docMk/>
          <pc:sldMk cId="679264902" sldId="425"/>
        </pc:sldMkLst>
      </pc:sldChg>
      <pc:sldChg chg="add del">
        <pc:chgData name="WILLIAMS, Elliott (NHS ENGLAND - T1510)" userId="961a3bbb-aff8-4880-adf0-12be4335bf70" providerId="ADAL" clId="{40DB44E1-0380-49BB-A0AF-69E1C8EE7BBE}" dt="2024-04-24T13:06:53.017" v="11"/>
        <pc:sldMkLst>
          <pc:docMk/>
          <pc:sldMk cId="2578658935" sldId="426"/>
        </pc:sldMkLst>
      </pc:sldChg>
      <pc:sldChg chg="modSp add del mod">
        <pc:chgData name="WILLIAMS, Elliott (NHS ENGLAND - T1510)" userId="961a3bbb-aff8-4880-adf0-12be4335bf70" providerId="ADAL" clId="{40DB44E1-0380-49BB-A0AF-69E1C8EE7BBE}" dt="2024-04-24T17:40:02.070" v="1173" actId="34135"/>
        <pc:sldMkLst>
          <pc:docMk/>
          <pc:sldMk cId="346103144" sldId="427"/>
        </pc:sldMkLst>
        <pc:spChg chg="mod">
          <ac:chgData name="WILLIAMS, Elliott (NHS ENGLAND - T1510)" userId="961a3bbb-aff8-4880-adf0-12be4335bf70" providerId="ADAL" clId="{40DB44E1-0380-49BB-A0AF-69E1C8EE7BBE}" dt="2024-04-24T17:40:02.070" v="1173" actId="34135"/>
          <ac:spMkLst>
            <pc:docMk/>
            <pc:sldMk cId="346103144" sldId="427"/>
            <ac:spMk id="2" creationId="{734B1218-E0F0-C708-1F60-26A623D0EC3C}"/>
          </ac:spMkLst>
        </pc:spChg>
        <pc:spChg chg="mod">
          <ac:chgData name="WILLIAMS, Elliott (NHS ENGLAND - T1510)" userId="961a3bbb-aff8-4880-adf0-12be4335bf70" providerId="ADAL" clId="{40DB44E1-0380-49BB-A0AF-69E1C8EE7BBE}" dt="2024-04-24T17:39:47.554" v="1170" actId="6549"/>
          <ac:spMkLst>
            <pc:docMk/>
            <pc:sldMk cId="346103144" sldId="427"/>
            <ac:spMk id="10" creationId="{1B508F9F-A424-1368-3A44-8B78C02209C2}"/>
          </ac:spMkLst>
        </pc:spChg>
        <pc:spChg chg="mod">
          <ac:chgData name="WILLIAMS, Elliott (NHS ENGLAND - T1510)" userId="961a3bbb-aff8-4880-adf0-12be4335bf70" providerId="ADAL" clId="{40DB44E1-0380-49BB-A0AF-69E1C8EE7BBE}" dt="2024-04-24T17:39:53.566" v="1171" actId="14100"/>
          <ac:spMkLst>
            <pc:docMk/>
            <pc:sldMk cId="346103144" sldId="427"/>
            <ac:spMk id="11" creationId="{F50096E0-13E6-2D92-5E76-B6648597A618}"/>
          </ac:spMkLst>
        </pc:spChg>
      </pc:sldChg>
      <pc:sldChg chg="add del">
        <pc:chgData name="WILLIAMS, Elliott (NHS ENGLAND - T1510)" userId="961a3bbb-aff8-4880-adf0-12be4335bf70" providerId="ADAL" clId="{40DB44E1-0380-49BB-A0AF-69E1C8EE7BBE}" dt="2024-04-24T17:38:47.383" v="1161" actId="47"/>
        <pc:sldMkLst>
          <pc:docMk/>
          <pc:sldMk cId="1591568316" sldId="428"/>
        </pc:sldMkLst>
      </pc:sldChg>
      <pc:sldChg chg="add del ord">
        <pc:chgData name="WILLIAMS, Elliott (NHS ENGLAND - T1510)" userId="961a3bbb-aff8-4880-adf0-12be4335bf70" providerId="ADAL" clId="{40DB44E1-0380-49BB-A0AF-69E1C8EE7BBE}" dt="2024-04-24T13:10:48.239" v="28"/>
        <pc:sldMkLst>
          <pc:docMk/>
          <pc:sldMk cId="2378989867" sldId="429"/>
        </pc:sldMkLst>
      </pc:sldChg>
      <pc:sldChg chg="add del ord">
        <pc:chgData name="WILLIAMS, Elliott (NHS ENGLAND - T1510)" userId="961a3bbb-aff8-4880-adf0-12be4335bf70" providerId="ADAL" clId="{40DB44E1-0380-49BB-A0AF-69E1C8EE7BBE}" dt="2024-04-24T17:40:33.982" v="1177" actId="47"/>
        <pc:sldMkLst>
          <pc:docMk/>
          <pc:sldMk cId="4219015568" sldId="430"/>
        </pc:sldMkLst>
      </pc:sldChg>
      <pc:sldChg chg="add del ord">
        <pc:chgData name="WILLIAMS, Elliott (NHS ENGLAND - T1510)" userId="961a3bbb-aff8-4880-adf0-12be4335bf70" providerId="ADAL" clId="{40DB44E1-0380-49BB-A0AF-69E1C8EE7BBE}" dt="2024-04-24T13:07:47.381" v="15"/>
        <pc:sldMkLst>
          <pc:docMk/>
          <pc:sldMk cId="2419990940" sldId="431"/>
        </pc:sldMkLst>
      </pc:sldChg>
      <pc:sldChg chg="del">
        <pc:chgData name="WILLIAMS, Elliott (NHS ENGLAND - T1510)" userId="961a3bbb-aff8-4880-adf0-12be4335bf70" providerId="ADAL" clId="{40DB44E1-0380-49BB-A0AF-69E1C8EE7BBE}" dt="2024-04-24T17:41:33.771" v="1181" actId="47"/>
        <pc:sldMkLst>
          <pc:docMk/>
          <pc:sldMk cId="1166208014" sldId="432"/>
        </pc:sldMkLst>
      </pc:sldChg>
      <pc:sldChg chg="del">
        <pc:chgData name="WILLIAMS, Elliott (NHS ENGLAND - T1510)" userId="961a3bbb-aff8-4880-adf0-12be4335bf70" providerId="ADAL" clId="{40DB44E1-0380-49BB-A0AF-69E1C8EE7BBE}" dt="2024-04-24T17:42:49.030" v="1189" actId="2696"/>
        <pc:sldMkLst>
          <pc:docMk/>
          <pc:sldMk cId="3745905766" sldId="433"/>
        </pc:sldMkLst>
      </pc:sldChg>
      <pc:sldChg chg="addSp delSp modSp mod ord modClrScheme modShow chgLayout">
        <pc:chgData name="WILLIAMS, Elliott (NHS ENGLAND - T1510)" userId="961a3bbb-aff8-4880-adf0-12be4335bf70" providerId="ADAL" clId="{40DB44E1-0380-49BB-A0AF-69E1C8EE7BBE}" dt="2024-04-24T18:02:03.833" v="1213" actId="34135"/>
        <pc:sldMkLst>
          <pc:docMk/>
          <pc:sldMk cId="2142492746" sldId="439"/>
        </pc:sldMkLst>
        <pc:spChg chg="mod ord">
          <ac:chgData name="WILLIAMS, Elliott (NHS ENGLAND - T1510)" userId="961a3bbb-aff8-4880-adf0-12be4335bf70" providerId="ADAL" clId="{40DB44E1-0380-49BB-A0AF-69E1C8EE7BBE}" dt="2024-04-24T15:28:01.996" v="668" actId="122"/>
          <ac:spMkLst>
            <pc:docMk/>
            <pc:sldMk cId="2142492746" sldId="439"/>
            <ac:spMk id="2" creationId="{B0140146-9B87-14DA-D9E8-0A1B335EEFE5}"/>
          </ac:spMkLst>
        </pc:spChg>
        <pc:spChg chg="mod ord">
          <ac:chgData name="WILLIAMS, Elliott (NHS ENGLAND - T1510)" userId="961a3bbb-aff8-4880-adf0-12be4335bf70" providerId="ADAL" clId="{40DB44E1-0380-49BB-A0AF-69E1C8EE7BBE}" dt="2024-04-24T18:02:03.833" v="1213" actId="34135"/>
          <ac:spMkLst>
            <pc:docMk/>
            <pc:sldMk cId="2142492746" sldId="439"/>
            <ac:spMk id="3" creationId="{C0951F31-0CBF-A907-7E3C-0FD4E2891A46}"/>
          </ac:spMkLst>
        </pc:spChg>
        <pc:spChg chg="add mod">
          <ac:chgData name="WILLIAMS, Elliott (NHS ENGLAND - T1510)" userId="961a3bbb-aff8-4880-adf0-12be4335bf70" providerId="ADAL" clId="{40DB44E1-0380-49BB-A0AF-69E1C8EE7BBE}" dt="2024-04-24T18:02:03.833" v="1213" actId="34135"/>
          <ac:spMkLst>
            <pc:docMk/>
            <pc:sldMk cId="2142492746" sldId="439"/>
            <ac:spMk id="4" creationId="{2E44CCD5-BEBE-4D46-04A9-6A88E0F48A76}"/>
          </ac:spMkLst>
        </pc:spChg>
        <pc:spChg chg="del mod ord">
          <ac:chgData name="WILLIAMS, Elliott (NHS ENGLAND - T1510)" userId="961a3bbb-aff8-4880-adf0-12be4335bf70" providerId="ADAL" clId="{40DB44E1-0380-49BB-A0AF-69E1C8EE7BBE}" dt="2024-04-24T14:41:56.024" v="119" actId="700"/>
          <ac:spMkLst>
            <pc:docMk/>
            <pc:sldMk cId="2142492746" sldId="439"/>
            <ac:spMk id="4" creationId="{6C929F49-1F9F-B211-B62F-09A8139A5586}"/>
          </ac:spMkLst>
        </pc:spChg>
        <pc:spChg chg="add mod">
          <ac:chgData name="WILLIAMS, Elliott (NHS ENGLAND - T1510)" userId="961a3bbb-aff8-4880-adf0-12be4335bf70" providerId="ADAL" clId="{40DB44E1-0380-49BB-A0AF-69E1C8EE7BBE}" dt="2024-04-24T18:02:03.833" v="1213" actId="34135"/>
          <ac:spMkLst>
            <pc:docMk/>
            <pc:sldMk cId="2142492746" sldId="439"/>
            <ac:spMk id="5" creationId="{15429D30-33BA-B90F-034D-5D8EB4AAB728}"/>
          </ac:spMkLst>
        </pc:spChg>
        <pc:spChg chg="del mod">
          <ac:chgData name="WILLIAMS, Elliott (NHS ENGLAND - T1510)" userId="961a3bbb-aff8-4880-adf0-12be4335bf70" providerId="ADAL" clId="{40DB44E1-0380-49BB-A0AF-69E1C8EE7BBE}" dt="2024-04-24T14:39:51.272" v="56" actId="478"/>
          <ac:spMkLst>
            <pc:docMk/>
            <pc:sldMk cId="2142492746" sldId="439"/>
            <ac:spMk id="6" creationId="{404F0C1A-CE23-1587-DCF2-51D1CDB85975}"/>
          </ac:spMkLst>
        </pc:spChg>
        <pc:spChg chg="add mod">
          <ac:chgData name="WILLIAMS, Elliott (NHS ENGLAND - T1510)" userId="961a3bbb-aff8-4880-adf0-12be4335bf70" providerId="ADAL" clId="{40DB44E1-0380-49BB-A0AF-69E1C8EE7BBE}" dt="2024-04-24T18:01:57.421" v="1212" actId="34135"/>
          <ac:spMkLst>
            <pc:docMk/>
            <pc:sldMk cId="2142492746" sldId="439"/>
            <ac:spMk id="6" creationId="{B39E43B0-F0FF-7EB7-6D7A-E1A316BE3419}"/>
          </ac:spMkLst>
        </pc:spChg>
        <pc:spChg chg="add mod ord">
          <ac:chgData name="WILLIAMS, Elliott (NHS ENGLAND - T1510)" userId="961a3bbb-aff8-4880-adf0-12be4335bf70" providerId="ADAL" clId="{40DB44E1-0380-49BB-A0AF-69E1C8EE7BBE}" dt="2024-04-24T18:02:03.833" v="1213" actId="34135"/>
          <ac:spMkLst>
            <pc:docMk/>
            <pc:sldMk cId="2142492746" sldId="439"/>
            <ac:spMk id="7" creationId="{4B9B7413-F93D-D21F-8813-40A38BB8B4EB}"/>
          </ac:spMkLst>
        </pc:spChg>
        <pc:spChg chg="add del">
          <ac:chgData name="WILLIAMS, Elliott (NHS ENGLAND - T1510)" userId="961a3bbb-aff8-4880-adf0-12be4335bf70" providerId="ADAL" clId="{40DB44E1-0380-49BB-A0AF-69E1C8EE7BBE}" dt="2024-04-24T14:49:36.466" v="196" actId="478"/>
          <ac:spMkLst>
            <pc:docMk/>
            <pc:sldMk cId="2142492746" sldId="439"/>
            <ac:spMk id="8" creationId="{54706568-FF06-0232-13CE-11983162C6C9}"/>
          </ac:spMkLst>
        </pc:spChg>
        <pc:spChg chg="add mod topLvl">
          <ac:chgData name="WILLIAMS, Elliott (NHS ENGLAND - T1510)" userId="961a3bbb-aff8-4880-adf0-12be4335bf70" providerId="ADAL" clId="{40DB44E1-0380-49BB-A0AF-69E1C8EE7BBE}" dt="2024-04-24T18:02:03.833" v="1213" actId="34135"/>
          <ac:spMkLst>
            <pc:docMk/>
            <pc:sldMk cId="2142492746" sldId="439"/>
            <ac:spMk id="11" creationId="{A6F33971-2B7F-1A80-D486-8924BC02C3FB}"/>
          </ac:spMkLst>
        </pc:spChg>
        <pc:spChg chg="mod topLvl">
          <ac:chgData name="WILLIAMS, Elliott (NHS ENGLAND - T1510)" userId="961a3bbb-aff8-4880-adf0-12be4335bf70" providerId="ADAL" clId="{40DB44E1-0380-49BB-A0AF-69E1C8EE7BBE}" dt="2024-04-24T18:02:03.833" v="1213" actId="34135"/>
          <ac:spMkLst>
            <pc:docMk/>
            <pc:sldMk cId="2142492746" sldId="439"/>
            <ac:spMk id="15" creationId="{35F067EC-4020-8CBA-7A8E-F3CF2539629B}"/>
          </ac:spMkLst>
        </pc:spChg>
        <pc:spChg chg="mod topLvl">
          <ac:chgData name="WILLIAMS, Elliott (NHS ENGLAND - T1510)" userId="961a3bbb-aff8-4880-adf0-12be4335bf70" providerId="ADAL" clId="{40DB44E1-0380-49BB-A0AF-69E1C8EE7BBE}" dt="2024-04-24T18:02:03.833" v="1213" actId="34135"/>
          <ac:spMkLst>
            <pc:docMk/>
            <pc:sldMk cId="2142492746" sldId="439"/>
            <ac:spMk id="18" creationId="{6D341655-1836-491E-EF09-04A9B9671BE6}"/>
          </ac:spMkLst>
        </pc:spChg>
        <pc:spChg chg="mod topLvl">
          <ac:chgData name="WILLIAMS, Elliott (NHS ENGLAND - T1510)" userId="961a3bbb-aff8-4880-adf0-12be4335bf70" providerId="ADAL" clId="{40DB44E1-0380-49BB-A0AF-69E1C8EE7BBE}" dt="2024-04-24T18:02:03.833" v="1213" actId="34135"/>
          <ac:spMkLst>
            <pc:docMk/>
            <pc:sldMk cId="2142492746" sldId="439"/>
            <ac:spMk id="21" creationId="{0B9441D8-1559-9241-4664-0FAA077F2211}"/>
          </ac:spMkLst>
        </pc:spChg>
        <pc:spChg chg="mod topLvl">
          <ac:chgData name="WILLIAMS, Elliott (NHS ENGLAND - T1510)" userId="961a3bbb-aff8-4880-adf0-12be4335bf70" providerId="ADAL" clId="{40DB44E1-0380-49BB-A0AF-69E1C8EE7BBE}" dt="2024-04-24T18:02:03.833" v="1213" actId="34135"/>
          <ac:spMkLst>
            <pc:docMk/>
            <pc:sldMk cId="2142492746" sldId="439"/>
            <ac:spMk id="24" creationId="{067C3BB5-BCDC-3D44-FC99-B0739A66020C}"/>
          </ac:spMkLst>
        </pc:spChg>
        <pc:spChg chg="add del mod">
          <ac:chgData name="WILLIAMS, Elliott (NHS ENGLAND - T1510)" userId="961a3bbb-aff8-4880-adf0-12be4335bf70" providerId="ADAL" clId="{40DB44E1-0380-49BB-A0AF-69E1C8EE7BBE}" dt="2024-04-24T14:41:33.083" v="115" actId="34136"/>
          <ac:spMkLst>
            <pc:docMk/>
            <pc:sldMk cId="2142492746" sldId="439"/>
            <ac:spMk id="35" creationId="{8BFF67D5-323D-7AF5-C1AD-EE26551C7EE7}"/>
          </ac:spMkLst>
        </pc:spChg>
        <pc:spChg chg="mod topLvl">
          <ac:chgData name="WILLIAMS, Elliott (NHS ENGLAND - T1510)" userId="961a3bbb-aff8-4880-adf0-12be4335bf70" providerId="ADAL" clId="{40DB44E1-0380-49BB-A0AF-69E1C8EE7BBE}" dt="2024-04-24T18:02:03.833" v="1213" actId="34135"/>
          <ac:spMkLst>
            <pc:docMk/>
            <pc:sldMk cId="2142492746" sldId="439"/>
            <ac:spMk id="38" creationId="{8A97BE0B-97EA-C856-F635-8C8AAAC5E928}"/>
          </ac:spMkLst>
        </pc:spChg>
        <pc:spChg chg="mod">
          <ac:chgData name="WILLIAMS, Elliott (NHS ENGLAND - T1510)" userId="961a3bbb-aff8-4880-adf0-12be4335bf70" providerId="ADAL" clId="{40DB44E1-0380-49BB-A0AF-69E1C8EE7BBE}" dt="2024-04-24T14:41:33.083" v="115" actId="34136"/>
          <ac:spMkLst>
            <pc:docMk/>
            <pc:sldMk cId="2142492746" sldId="439"/>
            <ac:spMk id="40" creationId="{7FAF425A-DC63-10C4-4F7A-1F33E2BF415B}"/>
          </ac:spMkLst>
        </pc:spChg>
        <pc:spChg chg="mod topLvl">
          <ac:chgData name="WILLIAMS, Elliott (NHS ENGLAND - T1510)" userId="961a3bbb-aff8-4880-adf0-12be4335bf70" providerId="ADAL" clId="{40DB44E1-0380-49BB-A0AF-69E1C8EE7BBE}" dt="2024-04-24T18:02:03.833" v="1213" actId="34135"/>
          <ac:spMkLst>
            <pc:docMk/>
            <pc:sldMk cId="2142492746" sldId="439"/>
            <ac:spMk id="43" creationId="{7D620C17-7A8E-AE99-45EC-0562EEBCE932}"/>
          </ac:spMkLst>
        </pc:spChg>
        <pc:spChg chg="mod topLvl">
          <ac:chgData name="WILLIAMS, Elliott (NHS ENGLAND - T1510)" userId="961a3bbb-aff8-4880-adf0-12be4335bf70" providerId="ADAL" clId="{40DB44E1-0380-49BB-A0AF-69E1C8EE7BBE}" dt="2024-04-24T18:02:03.833" v="1213" actId="34135"/>
          <ac:spMkLst>
            <pc:docMk/>
            <pc:sldMk cId="2142492746" sldId="439"/>
            <ac:spMk id="46" creationId="{6EAAD1A3-3921-1318-905E-C3D8D00AF66F}"/>
          </ac:spMkLst>
        </pc:spChg>
        <pc:spChg chg="mod topLvl">
          <ac:chgData name="WILLIAMS, Elliott (NHS ENGLAND - T1510)" userId="961a3bbb-aff8-4880-adf0-12be4335bf70" providerId="ADAL" clId="{40DB44E1-0380-49BB-A0AF-69E1C8EE7BBE}" dt="2024-04-24T18:02:03.833" v="1213" actId="34135"/>
          <ac:spMkLst>
            <pc:docMk/>
            <pc:sldMk cId="2142492746" sldId="439"/>
            <ac:spMk id="49" creationId="{6E23E30A-4ABF-9F9D-EB2D-1B0E429F334D}"/>
          </ac:spMkLst>
        </pc:spChg>
        <pc:spChg chg="mod topLvl">
          <ac:chgData name="WILLIAMS, Elliott (NHS ENGLAND - T1510)" userId="961a3bbb-aff8-4880-adf0-12be4335bf70" providerId="ADAL" clId="{40DB44E1-0380-49BB-A0AF-69E1C8EE7BBE}" dt="2024-04-24T18:02:03.833" v="1213" actId="34135"/>
          <ac:spMkLst>
            <pc:docMk/>
            <pc:sldMk cId="2142492746" sldId="439"/>
            <ac:spMk id="52" creationId="{9DAFC250-DE54-7B7D-8772-F31730585A1F}"/>
          </ac:spMkLst>
        </pc:spChg>
        <pc:spChg chg="mod topLvl">
          <ac:chgData name="WILLIAMS, Elliott (NHS ENGLAND - T1510)" userId="961a3bbb-aff8-4880-adf0-12be4335bf70" providerId="ADAL" clId="{40DB44E1-0380-49BB-A0AF-69E1C8EE7BBE}" dt="2024-04-24T18:02:03.833" v="1213" actId="34135"/>
          <ac:spMkLst>
            <pc:docMk/>
            <pc:sldMk cId="2142492746" sldId="439"/>
            <ac:spMk id="55" creationId="{A0C4D0CD-41CC-50ED-D87F-80635C39214C}"/>
          </ac:spMkLst>
        </pc:spChg>
        <pc:spChg chg="mod topLvl">
          <ac:chgData name="WILLIAMS, Elliott (NHS ENGLAND - T1510)" userId="961a3bbb-aff8-4880-adf0-12be4335bf70" providerId="ADAL" clId="{40DB44E1-0380-49BB-A0AF-69E1C8EE7BBE}" dt="2024-04-24T18:02:03.833" v="1213" actId="34135"/>
          <ac:spMkLst>
            <pc:docMk/>
            <pc:sldMk cId="2142492746" sldId="439"/>
            <ac:spMk id="58" creationId="{F5612CD7-C915-2CB1-B5E0-F1CB0B12120D}"/>
          </ac:spMkLst>
        </pc:spChg>
        <pc:spChg chg="mod">
          <ac:chgData name="WILLIAMS, Elliott (NHS ENGLAND - T1510)" userId="961a3bbb-aff8-4880-adf0-12be4335bf70" providerId="ADAL" clId="{40DB44E1-0380-49BB-A0AF-69E1C8EE7BBE}" dt="2024-04-24T15:02:54.998" v="443"/>
          <ac:spMkLst>
            <pc:docMk/>
            <pc:sldMk cId="2142492746" sldId="439"/>
            <ac:spMk id="61" creationId="{B649830B-F821-1889-CB87-20B0FCBE7F73}"/>
          </ac:spMkLst>
        </pc:spChg>
        <pc:spChg chg="mod topLvl">
          <ac:chgData name="WILLIAMS, Elliott (NHS ENGLAND - T1510)" userId="961a3bbb-aff8-4880-adf0-12be4335bf70" providerId="ADAL" clId="{40DB44E1-0380-49BB-A0AF-69E1C8EE7BBE}" dt="2024-04-24T18:02:03.833" v="1213" actId="34135"/>
          <ac:spMkLst>
            <pc:docMk/>
            <pc:sldMk cId="2142492746" sldId="439"/>
            <ac:spMk id="64" creationId="{BEA5E73D-A489-E838-B181-18F4A3B7C9DF}"/>
          </ac:spMkLst>
        </pc:spChg>
        <pc:grpChg chg="del mod">
          <ac:chgData name="WILLIAMS, Elliott (NHS ENGLAND - T1510)" userId="961a3bbb-aff8-4880-adf0-12be4335bf70" providerId="ADAL" clId="{40DB44E1-0380-49BB-A0AF-69E1C8EE7BBE}" dt="2024-04-24T14:41:34.255" v="116" actId="21"/>
          <ac:grpSpMkLst>
            <pc:docMk/>
            <pc:sldMk cId="2142492746" sldId="439"/>
            <ac:grpSpMk id="5" creationId="{7B716D5A-C5B0-5CFA-CD10-2B4402FED40A}"/>
          </ac:grpSpMkLst>
        </pc:grpChg>
        <pc:grpChg chg="add del mod">
          <ac:chgData name="WILLIAMS, Elliott (NHS ENGLAND - T1510)" userId="961a3bbb-aff8-4880-adf0-12be4335bf70" providerId="ADAL" clId="{40DB44E1-0380-49BB-A0AF-69E1C8EE7BBE}" dt="2024-04-24T14:55:44.274" v="237" actId="165"/>
          <ac:grpSpMkLst>
            <pc:docMk/>
            <pc:sldMk cId="2142492746" sldId="439"/>
            <ac:grpSpMk id="12" creationId="{A60B6288-D5D5-9C6E-FBFD-C0A5C44A2B0D}"/>
          </ac:grpSpMkLst>
        </pc:grpChg>
        <pc:grpChg chg="add del mod">
          <ac:chgData name="WILLIAMS, Elliott (NHS ENGLAND - T1510)" userId="961a3bbb-aff8-4880-adf0-12be4335bf70" providerId="ADAL" clId="{40DB44E1-0380-49BB-A0AF-69E1C8EE7BBE}" dt="2024-04-24T15:05:01.405" v="598" actId="165"/>
          <ac:grpSpMkLst>
            <pc:docMk/>
            <pc:sldMk cId="2142492746" sldId="439"/>
            <ac:grpSpMk id="13" creationId="{8EC02F0A-A0AD-AAFB-4FBA-5CD771021BAA}"/>
          </ac:grpSpMkLst>
        </pc:grpChg>
        <pc:grpChg chg="add del mod">
          <ac:chgData name="WILLIAMS, Elliott (NHS ENGLAND - T1510)" userId="961a3bbb-aff8-4880-adf0-12be4335bf70" providerId="ADAL" clId="{40DB44E1-0380-49BB-A0AF-69E1C8EE7BBE}" dt="2024-04-24T15:12:27.779" v="628" actId="165"/>
          <ac:grpSpMkLst>
            <pc:docMk/>
            <pc:sldMk cId="2142492746" sldId="439"/>
            <ac:grpSpMk id="14" creationId="{05BE2EA5-6D33-BB82-0395-8E48B4120B7C}"/>
          </ac:grpSpMkLst>
        </pc:grpChg>
        <pc:grpChg chg="add del mod">
          <ac:chgData name="WILLIAMS, Elliott (NHS ENGLAND - T1510)" userId="961a3bbb-aff8-4880-adf0-12be4335bf70" providerId="ADAL" clId="{40DB44E1-0380-49BB-A0AF-69E1C8EE7BBE}" dt="2024-04-24T15:13:45.903" v="629" actId="165"/>
          <ac:grpSpMkLst>
            <pc:docMk/>
            <pc:sldMk cId="2142492746" sldId="439"/>
            <ac:grpSpMk id="17" creationId="{B9373502-FA94-9DA2-1F74-E19728405795}"/>
          </ac:grpSpMkLst>
        </pc:grpChg>
        <pc:grpChg chg="add del mod">
          <ac:chgData name="WILLIAMS, Elliott (NHS ENGLAND - T1510)" userId="961a3bbb-aff8-4880-adf0-12be4335bf70" providerId="ADAL" clId="{40DB44E1-0380-49BB-A0AF-69E1C8EE7BBE}" dt="2024-04-24T15:13:45.903" v="629" actId="165"/>
          <ac:grpSpMkLst>
            <pc:docMk/>
            <pc:sldMk cId="2142492746" sldId="439"/>
            <ac:grpSpMk id="20" creationId="{9B940A0F-F1EF-1ED3-DB69-0C6346686200}"/>
          </ac:grpSpMkLst>
        </pc:grpChg>
        <pc:grpChg chg="add del mod">
          <ac:chgData name="WILLIAMS, Elliott (NHS ENGLAND - T1510)" userId="961a3bbb-aff8-4880-adf0-12be4335bf70" providerId="ADAL" clId="{40DB44E1-0380-49BB-A0AF-69E1C8EE7BBE}" dt="2024-04-24T15:13:45.903" v="629" actId="165"/>
          <ac:grpSpMkLst>
            <pc:docMk/>
            <pc:sldMk cId="2142492746" sldId="439"/>
            <ac:grpSpMk id="23" creationId="{A93CCA1A-49D0-DAD9-71F0-2CE5D3109E9C}"/>
          </ac:grpSpMkLst>
        </pc:grpChg>
        <pc:grpChg chg="add del mod">
          <ac:chgData name="WILLIAMS, Elliott (NHS ENGLAND - T1510)" userId="961a3bbb-aff8-4880-adf0-12be4335bf70" providerId="ADAL" clId="{40DB44E1-0380-49BB-A0AF-69E1C8EE7BBE}" dt="2024-04-24T15:13:45.903" v="629" actId="165"/>
          <ac:grpSpMkLst>
            <pc:docMk/>
            <pc:sldMk cId="2142492746" sldId="439"/>
            <ac:grpSpMk id="36" creationId="{0A338FDC-332C-931D-5DEF-DEEC01DC7DD5}"/>
          </ac:grpSpMkLst>
        </pc:grpChg>
        <pc:grpChg chg="add del mod">
          <ac:chgData name="WILLIAMS, Elliott (NHS ENGLAND - T1510)" userId="961a3bbb-aff8-4880-adf0-12be4335bf70" providerId="ADAL" clId="{40DB44E1-0380-49BB-A0AF-69E1C8EE7BBE}" dt="2024-04-24T15:13:45.903" v="629" actId="165"/>
          <ac:grpSpMkLst>
            <pc:docMk/>
            <pc:sldMk cId="2142492746" sldId="439"/>
            <ac:grpSpMk id="42" creationId="{132DDAF4-277A-7D08-2051-6EA41CECEB96}"/>
          </ac:grpSpMkLst>
        </pc:grpChg>
        <pc:grpChg chg="add del mod">
          <ac:chgData name="WILLIAMS, Elliott (NHS ENGLAND - T1510)" userId="961a3bbb-aff8-4880-adf0-12be4335bf70" providerId="ADAL" clId="{40DB44E1-0380-49BB-A0AF-69E1C8EE7BBE}" dt="2024-04-24T15:13:45.903" v="629" actId="165"/>
          <ac:grpSpMkLst>
            <pc:docMk/>
            <pc:sldMk cId="2142492746" sldId="439"/>
            <ac:grpSpMk id="45" creationId="{92C60CC8-F44E-3972-AD18-4F16AA74019E}"/>
          </ac:grpSpMkLst>
        </pc:grpChg>
        <pc:grpChg chg="add del mod">
          <ac:chgData name="WILLIAMS, Elliott (NHS ENGLAND - T1510)" userId="961a3bbb-aff8-4880-adf0-12be4335bf70" providerId="ADAL" clId="{40DB44E1-0380-49BB-A0AF-69E1C8EE7BBE}" dt="2024-04-24T15:13:45.903" v="629" actId="165"/>
          <ac:grpSpMkLst>
            <pc:docMk/>
            <pc:sldMk cId="2142492746" sldId="439"/>
            <ac:grpSpMk id="48" creationId="{5FDD37AB-8293-4C75-1DC7-8F2A9F017C26}"/>
          </ac:grpSpMkLst>
        </pc:grpChg>
        <pc:grpChg chg="add del mod">
          <ac:chgData name="WILLIAMS, Elliott (NHS ENGLAND - T1510)" userId="961a3bbb-aff8-4880-adf0-12be4335bf70" providerId="ADAL" clId="{40DB44E1-0380-49BB-A0AF-69E1C8EE7BBE}" dt="2024-04-24T15:13:45.903" v="629" actId="165"/>
          <ac:grpSpMkLst>
            <pc:docMk/>
            <pc:sldMk cId="2142492746" sldId="439"/>
            <ac:grpSpMk id="51" creationId="{A6C8E16A-086C-9497-F8EA-250F5FDFDBDF}"/>
          </ac:grpSpMkLst>
        </pc:grpChg>
        <pc:grpChg chg="add del mod">
          <ac:chgData name="WILLIAMS, Elliott (NHS ENGLAND - T1510)" userId="961a3bbb-aff8-4880-adf0-12be4335bf70" providerId="ADAL" clId="{40DB44E1-0380-49BB-A0AF-69E1C8EE7BBE}" dt="2024-04-24T15:13:45.903" v="629" actId="165"/>
          <ac:grpSpMkLst>
            <pc:docMk/>
            <pc:sldMk cId="2142492746" sldId="439"/>
            <ac:grpSpMk id="54" creationId="{DF9AA16F-518D-0A08-41DE-C314D56EE6AA}"/>
          </ac:grpSpMkLst>
        </pc:grpChg>
        <pc:grpChg chg="add del mod">
          <ac:chgData name="WILLIAMS, Elliott (NHS ENGLAND - T1510)" userId="961a3bbb-aff8-4880-adf0-12be4335bf70" providerId="ADAL" clId="{40DB44E1-0380-49BB-A0AF-69E1C8EE7BBE}" dt="2024-04-24T15:13:45.903" v="629" actId="165"/>
          <ac:grpSpMkLst>
            <pc:docMk/>
            <pc:sldMk cId="2142492746" sldId="439"/>
            <ac:grpSpMk id="57" creationId="{17BBFF1B-37CC-F635-03BE-FC00B5907EDF}"/>
          </ac:grpSpMkLst>
        </pc:grpChg>
        <pc:grpChg chg="add del mod">
          <ac:chgData name="WILLIAMS, Elliott (NHS ENGLAND - T1510)" userId="961a3bbb-aff8-4880-adf0-12be4335bf70" providerId="ADAL" clId="{40DB44E1-0380-49BB-A0AF-69E1C8EE7BBE}" dt="2024-04-24T15:03:35.575" v="525" actId="478"/>
          <ac:grpSpMkLst>
            <pc:docMk/>
            <pc:sldMk cId="2142492746" sldId="439"/>
            <ac:grpSpMk id="60" creationId="{292C003B-18B0-E6CF-87B3-BEE870B0B4B7}"/>
          </ac:grpSpMkLst>
        </pc:grpChg>
        <pc:grpChg chg="add del mod">
          <ac:chgData name="WILLIAMS, Elliott (NHS ENGLAND - T1510)" userId="961a3bbb-aff8-4880-adf0-12be4335bf70" providerId="ADAL" clId="{40DB44E1-0380-49BB-A0AF-69E1C8EE7BBE}" dt="2024-04-24T15:13:45.903" v="629" actId="165"/>
          <ac:grpSpMkLst>
            <pc:docMk/>
            <pc:sldMk cId="2142492746" sldId="439"/>
            <ac:grpSpMk id="63" creationId="{663AF628-85C6-4009-536A-4479BAEE785A}"/>
          </ac:grpSpMkLst>
        </pc:grpChg>
        <pc:grpChg chg="add del mod">
          <ac:chgData name="WILLIAMS, Elliott (NHS ENGLAND - T1510)" userId="961a3bbb-aff8-4880-adf0-12be4335bf70" providerId="ADAL" clId="{40DB44E1-0380-49BB-A0AF-69E1C8EE7BBE}" dt="2024-04-24T15:13:45.903" v="629" actId="165"/>
          <ac:grpSpMkLst>
            <pc:docMk/>
            <pc:sldMk cId="2142492746" sldId="439"/>
            <ac:grpSpMk id="66" creationId="{8CBAFC56-A5EA-BAB8-4E87-17F7FD5DE8D8}"/>
          </ac:grpSpMkLst>
        </pc:grpChg>
        <pc:grpChg chg="add mod">
          <ac:chgData name="WILLIAMS, Elliott (NHS ENGLAND - T1510)" userId="961a3bbb-aff8-4880-adf0-12be4335bf70" providerId="ADAL" clId="{40DB44E1-0380-49BB-A0AF-69E1C8EE7BBE}" dt="2024-04-24T18:02:03.833" v="1213" actId="34135"/>
          <ac:grpSpMkLst>
            <pc:docMk/>
            <pc:sldMk cId="2142492746" sldId="439"/>
            <ac:grpSpMk id="71" creationId="{572D50C7-C254-D072-B429-E09F2756A601}"/>
          </ac:grpSpMkLst>
        </pc:grpChg>
        <pc:graphicFrameChg chg="add del modGraphic">
          <ac:chgData name="WILLIAMS, Elliott (NHS ENGLAND - T1510)" userId="961a3bbb-aff8-4880-adf0-12be4335bf70" providerId="ADAL" clId="{40DB44E1-0380-49BB-A0AF-69E1C8EE7BBE}" dt="2024-04-24T15:12:06.464" v="625" actId="478"/>
          <ac:graphicFrameMkLst>
            <pc:docMk/>
            <pc:sldMk cId="2142492746" sldId="439"/>
            <ac:graphicFrameMk id="70" creationId="{BA8611B6-EF4E-8937-FE3E-6F6E0B603A41}"/>
          </ac:graphicFrameMkLst>
        </pc:graphicFrameChg>
        <pc:picChg chg="add mod ord topLvl">
          <ac:chgData name="WILLIAMS, Elliott (NHS ENGLAND - T1510)" userId="961a3bbb-aff8-4880-adf0-12be4335bf70" providerId="ADAL" clId="{40DB44E1-0380-49BB-A0AF-69E1C8EE7BBE}" dt="2024-04-24T18:02:03.833" v="1213" actId="34135"/>
          <ac:picMkLst>
            <pc:docMk/>
            <pc:sldMk cId="2142492746" sldId="439"/>
            <ac:picMk id="10" creationId="{F603C3BF-E1F0-A23A-AA8A-6A22F48342DD}"/>
          </ac:picMkLst>
        </pc:picChg>
        <pc:picChg chg="mod topLvl">
          <ac:chgData name="WILLIAMS, Elliott (NHS ENGLAND - T1510)" userId="961a3bbb-aff8-4880-adf0-12be4335bf70" providerId="ADAL" clId="{40DB44E1-0380-49BB-A0AF-69E1C8EE7BBE}" dt="2024-04-24T18:02:03.833" v="1213" actId="34135"/>
          <ac:picMkLst>
            <pc:docMk/>
            <pc:sldMk cId="2142492746" sldId="439"/>
            <ac:picMk id="16" creationId="{B756DBCC-D786-A036-FF76-D55B82557F92}"/>
          </ac:picMkLst>
        </pc:picChg>
        <pc:picChg chg="mod topLvl">
          <ac:chgData name="WILLIAMS, Elliott (NHS ENGLAND - T1510)" userId="961a3bbb-aff8-4880-adf0-12be4335bf70" providerId="ADAL" clId="{40DB44E1-0380-49BB-A0AF-69E1C8EE7BBE}" dt="2024-04-24T18:02:03.833" v="1213" actId="34135"/>
          <ac:picMkLst>
            <pc:docMk/>
            <pc:sldMk cId="2142492746" sldId="439"/>
            <ac:picMk id="19" creationId="{F7802CE6-F6F9-4A68-D6DD-B692815B6699}"/>
          </ac:picMkLst>
        </pc:picChg>
        <pc:picChg chg="mod topLvl">
          <ac:chgData name="WILLIAMS, Elliott (NHS ENGLAND - T1510)" userId="961a3bbb-aff8-4880-adf0-12be4335bf70" providerId="ADAL" clId="{40DB44E1-0380-49BB-A0AF-69E1C8EE7BBE}" dt="2024-04-24T18:02:03.833" v="1213" actId="34135"/>
          <ac:picMkLst>
            <pc:docMk/>
            <pc:sldMk cId="2142492746" sldId="439"/>
            <ac:picMk id="22" creationId="{160D9EA0-0193-B313-CA39-DFAC1E7E0E24}"/>
          </ac:picMkLst>
        </pc:picChg>
        <pc:picChg chg="mod topLvl">
          <ac:chgData name="WILLIAMS, Elliott (NHS ENGLAND - T1510)" userId="961a3bbb-aff8-4880-adf0-12be4335bf70" providerId="ADAL" clId="{40DB44E1-0380-49BB-A0AF-69E1C8EE7BBE}" dt="2024-04-24T18:02:03.833" v="1213" actId="34135"/>
          <ac:picMkLst>
            <pc:docMk/>
            <pc:sldMk cId="2142492746" sldId="439"/>
            <ac:picMk id="25" creationId="{3539D8D7-6169-D171-C469-392E2AC8F5A6}"/>
          </ac:picMkLst>
        </pc:picChg>
        <pc:picChg chg="mod">
          <ac:chgData name="WILLIAMS, Elliott (NHS ENGLAND - T1510)" userId="961a3bbb-aff8-4880-adf0-12be4335bf70" providerId="ADAL" clId="{40DB44E1-0380-49BB-A0AF-69E1C8EE7BBE}" dt="2024-04-24T14:41:33.083" v="115" actId="34136"/>
          <ac:picMkLst>
            <pc:docMk/>
            <pc:sldMk cId="2142492746" sldId="439"/>
            <ac:picMk id="26" creationId="{6FAC92B5-E50B-9747-2861-8C7AC2E501E2}"/>
          </ac:picMkLst>
        </pc:picChg>
        <pc:picChg chg="mod">
          <ac:chgData name="WILLIAMS, Elliott (NHS ENGLAND - T1510)" userId="961a3bbb-aff8-4880-adf0-12be4335bf70" providerId="ADAL" clId="{40DB44E1-0380-49BB-A0AF-69E1C8EE7BBE}" dt="2024-04-24T14:41:33.083" v="115" actId="34136"/>
          <ac:picMkLst>
            <pc:docMk/>
            <pc:sldMk cId="2142492746" sldId="439"/>
            <ac:picMk id="27" creationId="{B62F057D-62F3-B92E-F3E8-B688738DC593}"/>
          </ac:picMkLst>
        </pc:picChg>
        <pc:picChg chg="mod">
          <ac:chgData name="WILLIAMS, Elliott (NHS ENGLAND - T1510)" userId="961a3bbb-aff8-4880-adf0-12be4335bf70" providerId="ADAL" clId="{40DB44E1-0380-49BB-A0AF-69E1C8EE7BBE}" dt="2024-04-24T14:41:33.083" v="115" actId="34136"/>
          <ac:picMkLst>
            <pc:docMk/>
            <pc:sldMk cId="2142492746" sldId="439"/>
            <ac:picMk id="28" creationId="{BF8E90FA-D07F-D825-2C00-78763AE8C0C1}"/>
          </ac:picMkLst>
        </pc:picChg>
        <pc:picChg chg="mod">
          <ac:chgData name="WILLIAMS, Elliott (NHS ENGLAND - T1510)" userId="961a3bbb-aff8-4880-adf0-12be4335bf70" providerId="ADAL" clId="{40DB44E1-0380-49BB-A0AF-69E1C8EE7BBE}" dt="2024-04-24T14:41:33.083" v="115" actId="34136"/>
          <ac:picMkLst>
            <pc:docMk/>
            <pc:sldMk cId="2142492746" sldId="439"/>
            <ac:picMk id="29" creationId="{814055F7-A88F-50C9-BA60-9617279554FE}"/>
          </ac:picMkLst>
        </pc:picChg>
        <pc:picChg chg="mod">
          <ac:chgData name="WILLIAMS, Elliott (NHS ENGLAND - T1510)" userId="961a3bbb-aff8-4880-adf0-12be4335bf70" providerId="ADAL" clId="{40DB44E1-0380-49BB-A0AF-69E1C8EE7BBE}" dt="2024-04-24T14:41:33.083" v="115" actId="34136"/>
          <ac:picMkLst>
            <pc:docMk/>
            <pc:sldMk cId="2142492746" sldId="439"/>
            <ac:picMk id="30" creationId="{B5EF52C4-ECD3-2E30-9A51-B034DCBC5D2D}"/>
          </ac:picMkLst>
        </pc:picChg>
        <pc:picChg chg="mod">
          <ac:chgData name="WILLIAMS, Elliott (NHS ENGLAND - T1510)" userId="961a3bbb-aff8-4880-adf0-12be4335bf70" providerId="ADAL" clId="{40DB44E1-0380-49BB-A0AF-69E1C8EE7BBE}" dt="2024-04-24T14:41:33.083" v="115" actId="34136"/>
          <ac:picMkLst>
            <pc:docMk/>
            <pc:sldMk cId="2142492746" sldId="439"/>
            <ac:picMk id="31" creationId="{12C96B88-6B27-22BD-2238-C0FA00B93AE0}"/>
          </ac:picMkLst>
        </pc:picChg>
        <pc:picChg chg="mod">
          <ac:chgData name="WILLIAMS, Elliott (NHS ENGLAND - T1510)" userId="961a3bbb-aff8-4880-adf0-12be4335bf70" providerId="ADAL" clId="{40DB44E1-0380-49BB-A0AF-69E1C8EE7BBE}" dt="2024-04-24T14:41:33.083" v="115" actId="34136"/>
          <ac:picMkLst>
            <pc:docMk/>
            <pc:sldMk cId="2142492746" sldId="439"/>
            <ac:picMk id="32" creationId="{A173E9F0-43EF-F42D-2FA2-9F1FABCB8D96}"/>
          </ac:picMkLst>
        </pc:picChg>
        <pc:picChg chg="mod">
          <ac:chgData name="WILLIAMS, Elliott (NHS ENGLAND - T1510)" userId="961a3bbb-aff8-4880-adf0-12be4335bf70" providerId="ADAL" clId="{40DB44E1-0380-49BB-A0AF-69E1C8EE7BBE}" dt="2024-04-24T14:41:33.083" v="115" actId="34136"/>
          <ac:picMkLst>
            <pc:docMk/>
            <pc:sldMk cId="2142492746" sldId="439"/>
            <ac:picMk id="33" creationId="{34A4D265-5A3B-D25B-BFC7-E21300BD5B0F}"/>
          </ac:picMkLst>
        </pc:picChg>
        <pc:picChg chg="mod">
          <ac:chgData name="WILLIAMS, Elliott (NHS ENGLAND - T1510)" userId="961a3bbb-aff8-4880-adf0-12be4335bf70" providerId="ADAL" clId="{40DB44E1-0380-49BB-A0AF-69E1C8EE7BBE}" dt="2024-04-24T14:41:33.083" v="115" actId="34136"/>
          <ac:picMkLst>
            <pc:docMk/>
            <pc:sldMk cId="2142492746" sldId="439"/>
            <ac:picMk id="34" creationId="{723D89E6-9DDF-6B4D-F441-4AC7A4EA317C}"/>
          </ac:picMkLst>
        </pc:picChg>
        <pc:picChg chg="mod">
          <ac:chgData name="WILLIAMS, Elliott (NHS ENGLAND - T1510)" userId="961a3bbb-aff8-4880-adf0-12be4335bf70" providerId="ADAL" clId="{40DB44E1-0380-49BB-A0AF-69E1C8EE7BBE}" dt="2024-04-24T14:41:33.083" v="115" actId="34136"/>
          <ac:picMkLst>
            <pc:docMk/>
            <pc:sldMk cId="2142492746" sldId="439"/>
            <ac:picMk id="37" creationId="{9F5C230B-7043-8F71-3615-EAD3F120C1E1}"/>
          </ac:picMkLst>
        </pc:picChg>
        <pc:picChg chg="mod">
          <ac:chgData name="WILLIAMS, Elliott (NHS ENGLAND - T1510)" userId="961a3bbb-aff8-4880-adf0-12be4335bf70" providerId="ADAL" clId="{40DB44E1-0380-49BB-A0AF-69E1C8EE7BBE}" dt="2024-04-24T14:41:33.083" v="115" actId="34136"/>
          <ac:picMkLst>
            <pc:docMk/>
            <pc:sldMk cId="2142492746" sldId="439"/>
            <ac:picMk id="39" creationId="{DD802BA2-D436-E824-6067-7CEF2AA4B77C}"/>
          </ac:picMkLst>
        </pc:picChg>
        <pc:picChg chg="mod topLvl">
          <ac:chgData name="WILLIAMS, Elliott (NHS ENGLAND - T1510)" userId="961a3bbb-aff8-4880-adf0-12be4335bf70" providerId="ADAL" clId="{40DB44E1-0380-49BB-A0AF-69E1C8EE7BBE}" dt="2024-04-24T18:02:03.833" v="1213" actId="34135"/>
          <ac:picMkLst>
            <pc:docMk/>
            <pc:sldMk cId="2142492746" sldId="439"/>
            <ac:picMk id="41" creationId="{00A48CD0-68CF-045D-49CD-0E59F1BB8366}"/>
          </ac:picMkLst>
        </pc:picChg>
        <pc:picChg chg="mod topLvl">
          <ac:chgData name="WILLIAMS, Elliott (NHS ENGLAND - T1510)" userId="961a3bbb-aff8-4880-adf0-12be4335bf70" providerId="ADAL" clId="{40DB44E1-0380-49BB-A0AF-69E1C8EE7BBE}" dt="2024-04-24T18:02:03.833" v="1213" actId="34135"/>
          <ac:picMkLst>
            <pc:docMk/>
            <pc:sldMk cId="2142492746" sldId="439"/>
            <ac:picMk id="44" creationId="{1F2C730A-784D-533A-A983-31232504DCF7}"/>
          </ac:picMkLst>
        </pc:picChg>
        <pc:picChg chg="mod topLvl">
          <ac:chgData name="WILLIAMS, Elliott (NHS ENGLAND - T1510)" userId="961a3bbb-aff8-4880-adf0-12be4335bf70" providerId="ADAL" clId="{40DB44E1-0380-49BB-A0AF-69E1C8EE7BBE}" dt="2024-04-24T18:02:03.833" v="1213" actId="34135"/>
          <ac:picMkLst>
            <pc:docMk/>
            <pc:sldMk cId="2142492746" sldId="439"/>
            <ac:picMk id="47" creationId="{62C02994-CF74-F871-D028-C4601A1B14B9}"/>
          </ac:picMkLst>
        </pc:picChg>
        <pc:picChg chg="mod topLvl">
          <ac:chgData name="WILLIAMS, Elliott (NHS ENGLAND - T1510)" userId="961a3bbb-aff8-4880-adf0-12be4335bf70" providerId="ADAL" clId="{40DB44E1-0380-49BB-A0AF-69E1C8EE7BBE}" dt="2024-04-24T18:02:03.833" v="1213" actId="34135"/>
          <ac:picMkLst>
            <pc:docMk/>
            <pc:sldMk cId="2142492746" sldId="439"/>
            <ac:picMk id="50" creationId="{634B0B31-A3CA-E4C4-DABA-B1A63D5161FE}"/>
          </ac:picMkLst>
        </pc:picChg>
        <pc:picChg chg="mod topLvl">
          <ac:chgData name="WILLIAMS, Elliott (NHS ENGLAND - T1510)" userId="961a3bbb-aff8-4880-adf0-12be4335bf70" providerId="ADAL" clId="{40DB44E1-0380-49BB-A0AF-69E1C8EE7BBE}" dt="2024-04-24T18:02:03.833" v="1213" actId="34135"/>
          <ac:picMkLst>
            <pc:docMk/>
            <pc:sldMk cId="2142492746" sldId="439"/>
            <ac:picMk id="53" creationId="{F72A1879-1083-AC41-AF01-C49C58F16229}"/>
          </ac:picMkLst>
        </pc:picChg>
        <pc:picChg chg="mod topLvl">
          <ac:chgData name="WILLIAMS, Elliott (NHS ENGLAND - T1510)" userId="961a3bbb-aff8-4880-adf0-12be4335bf70" providerId="ADAL" clId="{40DB44E1-0380-49BB-A0AF-69E1C8EE7BBE}" dt="2024-04-24T18:02:03.833" v="1213" actId="34135"/>
          <ac:picMkLst>
            <pc:docMk/>
            <pc:sldMk cId="2142492746" sldId="439"/>
            <ac:picMk id="56" creationId="{70999790-AA84-946C-3700-686859E220FD}"/>
          </ac:picMkLst>
        </pc:picChg>
        <pc:picChg chg="mod topLvl">
          <ac:chgData name="WILLIAMS, Elliott (NHS ENGLAND - T1510)" userId="961a3bbb-aff8-4880-adf0-12be4335bf70" providerId="ADAL" clId="{40DB44E1-0380-49BB-A0AF-69E1C8EE7BBE}" dt="2024-04-24T18:02:03.833" v="1213" actId="34135"/>
          <ac:picMkLst>
            <pc:docMk/>
            <pc:sldMk cId="2142492746" sldId="439"/>
            <ac:picMk id="59" creationId="{2F67EE80-2F0E-8FAF-1ABC-64C2074D1CD3}"/>
          </ac:picMkLst>
        </pc:picChg>
        <pc:picChg chg="mod">
          <ac:chgData name="WILLIAMS, Elliott (NHS ENGLAND - T1510)" userId="961a3bbb-aff8-4880-adf0-12be4335bf70" providerId="ADAL" clId="{40DB44E1-0380-49BB-A0AF-69E1C8EE7BBE}" dt="2024-04-24T15:02:54.998" v="443"/>
          <ac:picMkLst>
            <pc:docMk/>
            <pc:sldMk cId="2142492746" sldId="439"/>
            <ac:picMk id="62" creationId="{EF6CD393-BB66-73D7-58DB-A045412C4B60}"/>
          </ac:picMkLst>
        </pc:picChg>
        <pc:picChg chg="mod topLvl">
          <ac:chgData name="WILLIAMS, Elliott (NHS ENGLAND - T1510)" userId="961a3bbb-aff8-4880-adf0-12be4335bf70" providerId="ADAL" clId="{40DB44E1-0380-49BB-A0AF-69E1C8EE7BBE}" dt="2024-04-24T18:02:03.833" v="1213" actId="34135"/>
          <ac:picMkLst>
            <pc:docMk/>
            <pc:sldMk cId="2142492746" sldId="439"/>
            <ac:picMk id="65" creationId="{F01C22B6-1329-9EE2-9AD1-6E9F3BB729C9}"/>
          </ac:picMkLst>
        </pc:picChg>
        <pc:cxnChg chg="add del mod">
          <ac:chgData name="WILLIAMS, Elliott (NHS ENGLAND - T1510)" userId="961a3bbb-aff8-4880-adf0-12be4335bf70" providerId="ADAL" clId="{40DB44E1-0380-49BB-A0AF-69E1C8EE7BBE}" dt="2024-04-24T15:07:50.081" v="623" actId="478"/>
          <ac:cxnSpMkLst>
            <pc:docMk/>
            <pc:sldMk cId="2142492746" sldId="439"/>
            <ac:cxnSpMk id="68" creationId="{EBC6919E-C70B-9CD6-4D75-5BE124D62EE1}"/>
          </ac:cxnSpMkLst>
        </pc:cxnChg>
      </pc:sldChg>
      <pc:sldChg chg="add del mod modShow">
        <pc:chgData name="WILLIAMS, Elliott (NHS ENGLAND - T1510)" userId="961a3bbb-aff8-4880-adf0-12be4335bf70" providerId="ADAL" clId="{40DB44E1-0380-49BB-A0AF-69E1C8EE7BBE}" dt="2024-04-24T14:37:47.711" v="49" actId="47"/>
        <pc:sldMkLst>
          <pc:docMk/>
          <pc:sldMk cId="2771102671" sldId="443"/>
        </pc:sldMkLst>
      </pc:sldChg>
      <pc:sldChg chg="add del mod modShow">
        <pc:chgData name="WILLIAMS, Elliott (NHS ENGLAND - T1510)" userId="961a3bbb-aff8-4880-adf0-12be4335bf70" providerId="ADAL" clId="{40DB44E1-0380-49BB-A0AF-69E1C8EE7BBE}" dt="2024-04-24T14:37:47.711" v="49" actId="47"/>
        <pc:sldMkLst>
          <pc:docMk/>
          <pc:sldMk cId="2157605807" sldId="453"/>
        </pc:sldMkLst>
      </pc:sldChg>
      <pc:sldChg chg="del">
        <pc:chgData name="WILLIAMS, Elliott (NHS ENGLAND - T1510)" userId="961a3bbb-aff8-4880-adf0-12be4335bf70" providerId="ADAL" clId="{40DB44E1-0380-49BB-A0AF-69E1C8EE7BBE}" dt="2024-04-24T15:18:42.866" v="631" actId="18676"/>
        <pc:sldMkLst>
          <pc:docMk/>
          <pc:sldMk cId="513550121" sldId="454"/>
        </pc:sldMkLst>
      </pc:sldChg>
      <pc:sldChg chg="delSp modSp add del mod modShow">
        <pc:chgData name="WILLIAMS, Elliott (NHS ENGLAND - T1510)" userId="961a3bbb-aff8-4880-adf0-12be4335bf70" providerId="ADAL" clId="{40DB44E1-0380-49BB-A0AF-69E1C8EE7BBE}" dt="2024-04-24T15:06:20.429" v="618" actId="47"/>
        <pc:sldMkLst>
          <pc:docMk/>
          <pc:sldMk cId="2653904441" sldId="455"/>
        </pc:sldMkLst>
        <pc:spChg chg="mod">
          <ac:chgData name="WILLIAMS, Elliott (NHS ENGLAND - T1510)" userId="961a3bbb-aff8-4880-adf0-12be4335bf70" providerId="ADAL" clId="{40DB44E1-0380-49BB-A0AF-69E1C8EE7BBE}" dt="2024-04-24T14:42:20.697" v="123" actId="21"/>
          <ac:spMkLst>
            <pc:docMk/>
            <pc:sldMk cId="2653904441" sldId="455"/>
            <ac:spMk id="9" creationId="{5587E1CC-6A6D-D994-975B-BAF7F8BE7FB2}"/>
          </ac:spMkLst>
        </pc:spChg>
        <pc:spChg chg="mod">
          <ac:chgData name="WILLIAMS, Elliott (NHS ENGLAND - T1510)" userId="961a3bbb-aff8-4880-adf0-12be4335bf70" providerId="ADAL" clId="{40DB44E1-0380-49BB-A0AF-69E1C8EE7BBE}" dt="2024-04-24T14:42:35.567" v="131" actId="21"/>
          <ac:spMkLst>
            <pc:docMk/>
            <pc:sldMk cId="2653904441" sldId="455"/>
            <ac:spMk id="11" creationId="{24238438-424C-9966-38AC-C0E8D62D7182}"/>
          </ac:spMkLst>
        </pc:spChg>
        <pc:spChg chg="del mod">
          <ac:chgData name="WILLIAMS, Elliott (NHS ENGLAND - T1510)" userId="961a3bbb-aff8-4880-adf0-12be4335bf70" providerId="ADAL" clId="{40DB44E1-0380-49BB-A0AF-69E1C8EE7BBE}" dt="2024-04-24T14:42:17.146" v="122" actId="478"/>
          <ac:spMkLst>
            <pc:docMk/>
            <pc:sldMk cId="2653904441" sldId="455"/>
            <ac:spMk id="13" creationId="{A3A3BAB1-690E-52A6-C236-FAA921DF246E}"/>
          </ac:spMkLst>
        </pc:spChg>
      </pc:sldChg>
      <pc:sldChg chg="addSp delSp modSp mod ord">
        <pc:chgData name="WILLIAMS, Elliott (NHS ENGLAND - T1510)" userId="961a3bbb-aff8-4880-adf0-12be4335bf70" providerId="ADAL" clId="{40DB44E1-0380-49BB-A0AF-69E1C8EE7BBE}" dt="2024-04-24T18:04:16.451" v="1245" actId="34135"/>
        <pc:sldMkLst>
          <pc:docMk/>
          <pc:sldMk cId="3340048605" sldId="456"/>
        </pc:sldMkLst>
        <pc:spChg chg="add mod">
          <ac:chgData name="WILLIAMS, Elliott (NHS ENGLAND - T1510)" userId="961a3bbb-aff8-4880-adf0-12be4335bf70" providerId="ADAL" clId="{40DB44E1-0380-49BB-A0AF-69E1C8EE7BBE}" dt="2024-04-24T18:04:16.451" v="1245" actId="34135"/>
          <ac:spMkLst>
            <pc:docMk/>
            <pc:sldMk cId="3340048605" sldId="456"/>
            <ac:spMk id="2" creationId="{4865A597-8D1D-7673-5941-3E66935A6BC9}"/>
          </ac:spMkLst>
        </pc:spChg>
        <pc:spChg chg="add del">
          <ac:chgData name="WILLIAMS, Elliott (NHS ENGLAND - T1510)" userId="961a3bbb-aff8-4880-adf0-12be4335bf70" providerId="ADAL" clId="{40DB44E1-0380-49BB-A0AF-69E1C8EE7BBE}" dt="2024-04-24T15:48:10.349" v="1037" actId="478"/>
          <ac:spMkLst>
            <pc:docMk/>
            <pc:sldMk cId="3340048605" sldId="456"/>
            <ac:spMk id="2" creationId="{E9DABC12-5566-00C7-15FD-8BDD0F102061}"/>
          </ac:spMkLst>
        </pc:spChg>
        <pc:spChg chg="add mod ord">
          <ac:chgData name="WILLIAMS, Elliott (NHS ENGLAND - T1510)" userId="961a3bbb-aff8-4880-adf0-12be4335bf70" providerId="ADAL" clId="{40DB44E1-0380-49BB-A0AF-69E1C8EE7BBE}" dt="2024-04-24T18:04:16.451" v="1245" actId="34135"/>
          <ac:spMkLst>
            <pc:docMk/>
            <pc:sldMk cId="3340048605" sldId="456"/>
            <ac:spMk id="3" creationId="{091195F2-0E0D-516F-CFA2-09DB3767C219}"/>
          </ac:spMkLst>
        </pc:spChg>
        <pc:spChg chg="add mod">
          <ac:chgData name="WILLIAMS, Elliott (NHS ENGLAND - T1510)" userId="961a3bbb-aff8-4880-adf0-12be4335bf70" providerId="ADAL" clId="{40DB44E1-0380-49BB-A0AF-69E1C8EE7BBE}" dt="2024-04-24T15:49:13.323" v="1046"/>
          <ac:spMkLst>
            <pc:docMk/>
            <pc:sldMk cId="3340048605" sldId="456"/>
            <ac:spMk id="4" creationId="{77F00924-B9FF-F400-7E7A-20C3B0B54578}"/>
          </ac:spMkLst>
        </pc:spChg>
        <pc:spChg chg="add mod">
          <ac:chgData name="WILLIAMS, Elliott (NHS ENGLAND - T1510)" userId="961a3bbb-aff8-4880-adf0-12be4335bf70" providerId="ADAL" clId="{40DB44E1-0380-49BB-A0AF-69E1C8EE7BBE}" dt="2024-04-24T18:04:16.451" v="1245" actId="34135"/>
          <ac:spMkLst>
            <pc:docMk/>
            <pc:sldMk cId="3340048605" sldId="456"/>
            <ac:spMk id="4" creationId="{BC35FFAA-5371-BB73-9D24-5E3D5A920C2F}"/>
          </ac:spMkLst>
        </pc:spChg>
        <pc:spChg chg="add del mod ord">
          <ac:chgData name="WILLIAMS, Elliott (NHS ENGLAND - T1510)" userId="961a3bbb-aff8-4880-adf0-12be4335bf70" providerId="ADAL" clId="{40DB44E1-0380-49BB-A0AF-69E1C8EE7BBE}" dt="2024-04-24T15:51:59.704" v="1073" actId="478"/>
          <ac:spMkLst>
            <pc:docMk/>
            <pc:sldMk cId="3340048605" sldId="456"/>
            <ac:spMk id="6" creationId="{036EF1C6-0EE3-DD72-C9C3-271148C01283}"/>
          </ac:spMkLst>
        </pc:spChg>
        <pc:spChg chg="add mod">
          <ac:chgData name="WILLIAMS, Elliott (NHS ENGLAND - T1510)" userId="961a3bbb-aff8-4880-adf0-12be4335bf70" providerId="ADAL" clId="{40DB44E1-0380-49BB-A0AF-69E1C8EE7BBE}" dt="2024-04-24T18:04:16.451" v="1245" actId="34135"/>
          <ac:spMkLst>
            <pc:docMk/>
            <pc:sldMk cId="3340048605" sldId="456"/>
            <ac:spMk id="6" creationId="{DA4519B4-80EE-85DE-F6E9-BB2BC0E772AC}"/>
          </ac:spMkLst>
        </pc:spChg>
        <pc:spChg chg="add mod ord">
          <ac:chgData name="WILLIAMS, Elliott (NHS ENGLAND - T1510)" userId="961a3bbb-aff8-4880-adf0-12be4335bf70" providerId="ADAL" clId="{40DB44E1-0380-49BB-A0AF-69E1C8EE7BBE}" dt="2024-04-24T18:04:16.451" v="1245" actId="34135"/>
          <ac:spMkLst>
            <pc:docMk/>
            <pc:sldMk cId="3340048605" sldId="456"/>
            <ac:spMk id="7" creationId="{1BF9C681-5CDA-EF6D-516F-DEBFC33E8F2A}"/>
          </ac:spMkLst>
        </pc:spChg>
        <pc:spChg chg="mod">
          <ac:chgData name="WILLIAMS, Elliott (NHS ENGLAND - T1510)" userId="961a3bbb-aff8-4880-adf0-12be4335bf70" providerId="ADAL" clId="{40DB44E1-0380-49BB-A0AF-69E1C8EE7BBE}" dt="2024-04-24T18:04:16.451" v="1245" actId="34135"/>
          <ac:spMkLst>
            <pc:docMk/>
            <pc:sldMk cId="3340048605" sldId="456"/>
            <ac:spMk id="8" creationId="{EB762A24-92A2-8438-0A8B-CAF2090F65BF}"/>
          </ac:spMkLst>
        </pc:spChg>
        <pc:spChg chg="mod ord">
          <ac:chgData name="WILLIAMS, Elliott (NHS ENGLAND - T1510)" userId="961a3bbb-aff8-4880-adf0-12be4335bf70" providerId="ADAL" clId="{40DB44E1-0380-49BB-A0AF-69E1C8EE7BBE}" dt="2024-04-24T18:04:16.451" v="1245" actId="34135"/>
          <ac:spMkLst>
            <pc:docMk/>
            <pc:sldMk cId="3340048605" sldId="456"/>
            <ac:spMk id="9" creationId="{EF8D6D77-6F84-91A2-80D9-A15DB6F0294A}"/>
          </ac:spMkLst>
        </pc:spChg>
        <pc:spChg chg="add mod">
          <ac:chgData name="WILLIAMS, Elliott (NHS ENGLAND - T1510)" userId="961a3bbb-aff8-4880-adf0-12be4335bf70" providerId="ADAL" clId="{40DB44E1-0380-49BB-A0AF-69E1C8EE7BBE}" dt="2024-04-24T18:04:16.451" v="1245" actId="34135"/>
          <ac:spMkLst>
            <pc:docMk/>
            <pc:sldMk cId="3340048605" sldId="456"/>
            <ac:spMk id="10" creationId="{FCB3C75D-D1BD-1FF5-552E-00A258A8D5EB}"/>
          </ac:spMkLst>
        </pc:spChg>
        <pc:spChg chg="add mod">
          <ac:chgData name="WILLIAMS, Elliott (NHS ENGLAND - T1510)" userId="961a3bbb-aff8-4880-adf0-12be4335bf70" providerId="ADAL" clId="{40DB44E1-0380-49BB-A0AF-69E1C8EE7BBE}" dt="2024-04-24T18:04:16.451" v="1245" actId="34135"/>
          <ac:spMkLst>
            <pc:docMk/>
            <pc:sldMk cId="3340048605" sldId="456"/>
            <ac:spMk id="11" creationId="{14460350-8943-D949-435B-55EDD4194692}"/>
          </ac:spMkLst>
        </pc:spChg>
        <pc:spChg chg="add mod">
          <ac:chgData name="WILLIAMS, Elliott (NHS ENGLAND - T1510)" userId="961a3bbb-aff8-4880-adf0-12be4335bf70" providerId="ADAL" clId="{40DB44E1-0380-49BB-A0AF-69E1C8EE7BBE}" dt="2024-04-24T18:04:16.451" v="1245" actId="34135"/>
          <ac:spMkLst>
            <pc:docMk/>
            <pc:sldMk cId="3340048605" sldId="456"/>
            <ac:spMk id="12" creationId="{24A826EE-F0E4-64BF-0A80-C9919BD4F209}"/>
          </ac:spMkLst>
        </pc:spChg>
        <pc:spChg chg="del mod">
          <ac:chgData name="WILLIAMS, Elliott (NHS ENGLAND - T1510)" userId="961a3bbb-aff8-4880-adf0-12be4335bf70" providerId="ADAL" clId="{40DB44E1-0380-49BB-A0AF-69E1C8EE7BBE}" dt="2024-04-24T15:29:12.590" v="676" actId="478"/>
          <ac:spMkLst>
            <pc:docMk/>
            <pc:sldMk cId="3340048605" sldId="456"/>
            <ac:spMk id="15" creationId="{540852F2-DCC4-D791-296B-465BFDF1FCAD}"/>
          </ac:spMkLst>
        </pc:spChg>
        <pc:spChg chg="del mod">
          <ac:chgData name="WILLIAMS, Elliott (NHS ENGLAND - T1510)" userId="961a3bbb-aff8-4880-adf0-12be4335bf70" providerId="ADAL" clId="{40DB44E1-0380-49BB-A0AF-69E1C8EE7BBE}" dt="2024-04-24T15:29:08.464" v="674" actId="478"/>
          <ac:spMkLst>
            <pc:docMk/>
            <pc:sldMk cId="3340048605" sldId="456"/>
            <ac:spMk id="16" creationId="{807C425B-1554-6776-0BF1-C4815EBB5FFD}"/>
          </ac:spMkLst>
        </pc:spChg>
        <pc:spChg chg="del mod">
          <ac:chgData name="WILLIAMS, Elliott (NHS ENGLAND - T1510)" userId="961a3bbb-aff8-4880-adf0-12be4335bf70" providerId="ADAL" clId="{40DB44E1-0380-49BB-A0AF-69E1C8EE7BBE}" dt="2024-04-24T15:29:04.470" v="672" actId="478"/>
          <ac:spMkLst>
            <pc:docMk/>
            <pc:sldMk cId="3340048605" sldId="456"/>
            <ac:spMk id="17" creationId="{7D48F19F-257D-2F27-5648-31776045CC70}"/>
          </ac:spMkLst>
        </pc:spChg>
        <pc:spChg chg="mod">
          <ac:chgData name="WILLIAMS, Elliott (NHS ENGLAND - T1510)" userId="961a3bbb-aff8-4880-adf0-12be4335bf70" providerId="ADAL" clId="{40DB44E1-0380-49BB-A0AF-69E1C8EE7BBE}" dt="2024-04-24T18:04:16.451" v="1245" actId="34135"/>
          <ac:spMkLst>
            <pc:docMk/>
            <pc:sldMk cId="3340048605" sldId="456"/>
            <ac:spMk id="35" creationId="{8BFF67D5-323D-7AF5-C1AD-EE26551C7EE7}"/>
          </ac:spMkLst>
        </pc:spChg>
        <pc:spChg chg="mod">
          <ac:chgData name="WILLIAMS, Elliott (NHS ENGLAND - T1510)" userId="961a3bbb-aff8-4880-adf0-12be4335bf70" providerId="ADAL" clId="{40DB44E1-0380-49BB-A0AF-69E1C8EE7BBE}" dt="2024-04-24T18:04:16.451" v="1245" actId="34135"/>
          <ac:spMkLst>
            <pc:docMk/>
            <pc:sldMk cId="3340048605" sldId="456"/>
            <ac:spMk id="40" creationId="{7FAF425A-DC63-10C4-4F7A-1F33E2BF415B}"/>
          </ac:spMkLst>
        </pc:spChg>
        <pc:grpChg chg="add mod">
          <ac:chgData name="WILLIAMS, Elliott (NHS ENGLAND - T1510)" userId="961a3bbb-aff8-4880-adf0-12be4335bf70" providerId="ADAL" clId="{40DB44E1-0380-49BB-A0AF-69E1C8EE7BBE}" dt="2024-04-24T18:04:16.451" v="1245" actId="34135"/>
          <ac:grpSpMkLst>
            <pc:docMk/>
            <pc:sldMk cId="3340048605" sldId="456"/>
            <ac:grpSpMk id="5" creationId="{7B716D5A-C5B0-5CFA-CD10-2B4402FED40A}"/>
          </ac:grpSpMkLst>
        </pc:grpChg>
        <pc:picChg chg="mod">
          <ac:chgData name="WILLIAMS, Elliott (NHS ENGLAND - T1510)" userId="961a3bbb-aff8-4880-adf0-12be4335bf70" providerId="ADAL" clId="{40DB44E1-0380-49BB-A0AF-69E1C8EE7BBE}" dt="2024-04-24T18:04:16.451" v="1245" actId="34135"/>
          <ac:picMkLst>
            <pc:docMk/>
            <pc:sldMk cId="3340048605" sldId="456"/>
            <ac:picMk id="26" creationId="{6FAC92B5-E50B-9747-2861-8C7AC2E501E2}"/>
          </ac:picMkLst>
        </pc:picChg>
        <pc:picChg chg="mod">
          <ac:chgData name="WILLIAMS, Elliott (NHS ENGLAND - T1510)" userId="961a3bbb-aff8-4880-adf0-12be4335bf70" providerId="ADAL" clId="{40DB44E1-0380-49BB-A0AF-69E1C8EE7BBE}" dt="2024-04-24T18:04:16.451" v="1245" actId="34135"/>
          <ac:picMkLst>
            <pc:docMk/>
            <pc:sldMk cId="3340048605" sldId="456"/>
            <ac:picMk id="27" creationId="{B62F057D-62F3-B92E-F3E8-B688738DC593}"/>
          </ac:picMkLst>
        </pc:picChg>
        <pc:picChg chg="mod">
          <ac:chgData name="WILLIAMS, Elliott (NHS ENGLAND - T1510)" userId="961a3bbb-aff8-4880-adf0-12be4335bf70" providerId="ADAL" clId="{40DB44E1-0380-49BB-A0AF-69E1C8EE7BBE}" dt="2024-04-24T18:04:16.451" v="1245" actId="34135"/>
          <ac:picMkLst>
            <pc:docMk/>
            <pc:sldMk cId="3340048605" sldId="456"/>
            <ac:picMk id="28" creationId="{BF8E90FA-D07F-D825-2C00-78763AE8C0C1}"/>
          </ac:picMkLst>
        </pc:picChg>
        <pc:picChg chg="mod">
          <ac:chgData name="WILLIAMS, Elliott (NHS ENGLAND - T1510)" userId="961a3bbb-aff8-4880-adf0-12be4335bf70" providerId="ADAL" clId="{40DB44E1-0380-49BB-A0AF-69E1C8EE7BBE}" dt="2024-04-24T18:04:16.451" v="1245" actId="34135"/>
          <ac:picMkLst>
            <pc:docMk/>
            <pc:sldMk cId="3340048605" sldId="456"/>
            <ac:picMk id="29" creationId="{814055F7-A88F-50C9-BA60-9617279554FE}"/>
          </ac:picMkLst>
        </pc:picChg>
        <pc:picChg chg="mod">
          <ac:chgData name="WILLIAMS, Elliott (NHS ENGLAND - T1510)" userId="961a3bbb-aff8-4880-adf0-12be4335bf70" providerId="ADAL" clId="{40DB44E1-0380-49BB-A0AF-69E1C8EE7BBE}" dt="2024-04-24T18:04:16.451" v="1245" actId="34135"/>
          <ac:picMkLst>
            <pc:docMk/>
            <pc:sldMk cId="3340048605" sldId="456"/>
            <ac:picMk id="30" creationId="{B5EF52C4-ECD3-2E30-9A51-B034DCBC5D2D}"/>
          </ac:picMkLst>
        </pc:picChg>
        <pc:picChg chg="mod">
          <ac:chgData name="WILLIAMS, Elliott (NHS ENGLAND - T1510)" userId="961a3bbb-aff8-4880-adf0-12be4335bf70" providerId="ADAL" clId="{40DB44E1-0380-49BB-A0AF-69E1C8EE7BBE}" dt="2024-04-24T18:04:16.451" v="1245" actId="34135"/>
          <ac:picMkLst>
            <pc:docMk/>
            <pc:sldMk cId="3340048605" sldId="456"/>
            <ac:picMk id="31" creationId="{12C96B88-6B27-22BD-2238-C0FA00B93AE0}"/>
          </ac:picMkLst>
        </pc:picChg>
        <pc:picChg chg="mod">
          <ac:chgData name="WILLIAMS, Elliott (NHS ENGLAND - T1510)" userId="961a3bbb-aff8-4880-adf0-12be4335bf70" providerId="ADAL" clId="{40DB44E1-0380-49BB-A0AF-69E1C8EE7BBE}" dt="2024-04-24T18:04:16.451" v="1245" actId="34135"/>
          <ac:picMkLst>
            <pc:docMk/>
            <pc:sldMk cId="3340048605" sldId="456"/>
            <ac:picMk id="32" creationId="{A173E9F0-43EF-F42D-2FA2-9F1FABCB8D96}"/>
          </ac:picMkLst>
        </pc:picChg>
        <pc:picChg chg="mod">
          <ac:chgData name="WILLIAMS, Elliott (NHS ENGLAND - T1510)" userId="961a3bbb-aff8-4880-adf0-12be4335bf70" providerId="ADAL" clId="{40DB44E1-0380-49BB-A0AF-69E1C8EE7BBE}" dt="2024-04-24T18:04:16.451" v="1245" actId="34135"/>
          <ac:picMkLst>
            <pc:docMk/>
            <pc:sldMk cId="3340048605" sldId="456"/>
            <ac:picMk id="33" creationId="{34A4D265-5A3B-D25B-BFC7-E21300BD5B0F}"/>
          </ac:picMkLst>
        </pc:picChg>
        <pc:picChg chg="mod">
          <ac:chgData name="WILLIAMS, Elliott (NHS ENGLAND - T1510)" userId="961a3bbb-aff8-4880-adf0-12be4335bf70" providerId="ADAL" clId="{40DB44E1-0380-49BB-A0AF-69E1C8EE7BBE}" dt="2024-04-24T18:04:16.451" v="1245" actId="34135"/>
          <ac:picMkLst>
            <pc:docMk/>
            <pc:sldMk cId="3340048605" sldId="456"/>
            <ac:picMk id="34" creationId="{723D89E6-9DDF-6B4D-F441-4AC7A4EA317C}"/>
          </ac:picMkLst>
        </pc:picChg>
        <pc:picChg chg="mod">
          <ac:chgData name="WILLIAMS, Elliott (NHS ENGLAND - T1510)" userId="961a3bbb-aff8-4880-adf0-12be4335bf70" providerId="ADAL" clId="{40DB44E1-0380-49BB-A0AF-69E1C8EE7BBE}" dt="2024-04-24T18:04:16.451" v="1245" actId="34135"/>
          <ac:picMkLst>
            <pc:docMk/>
            <pc:sldMk cId="3340048605" sldId="456"/>
            <ac:picMk id="37" creationId="{9F5C230B-7043-8F71-3615-EAD3F120C1E1}"/>
          </ac:picMkLst>
        </pc:picChg>
        <pc:picChg chg="mod">
          <ac:chgData name="WILLIAMS, Elliott (NHS ENGLAND - T1510)" userId="961a3bbb-aff8-4880-adf0-12be4335bf70" providerId="ADAL" clId="{40DB44E1-0380-49BB-A0AF-69E1C8EE7BBE}" dt="2024-04-24T18:04:16.451" v="1245" actId="34135"/>
          <ac:picMkLst>
            <pc:docMk/>
            <pc:sldMk cId="3340048605" sldId="456"/>
            <ac:picMk id="39" creationId="{DD802BA2-D436-E824-6067-7CEF2AA4B77C}"/>
          </ac:picMkLst>
        </pc:picChg>
      </pc:sldChg>
      <pc:sldChg chg="add del mod modShow">
        <pc:chgData name="WILLIAMS, Elliott (NHS ENGLAND - T1510)" userId="961a3bbb-aff8-4880-adf0-12be4335bf70" providerId="ADAL" clId="{40DB44E1-0380-49BB-A0AF-69E1C8EE7BBE}" dt="2024-04-24T14:37:47.711" v="49" actId="47"/>
        <pc:sldMkLst>
          <pc:docMk/>
          <pc:sldMk cId="3970050371" sldId="457"/>
        </pc:sldMkLst>
      </pc:sldChg>
      <pc:sldChg chg="add del">
        <pc:chgData name="WILLIAMS, Elliott (NHS ENGLAND - T1510)" userId="961a3bbb-aff8-4880-adf0-12be4335bf70" providerId="ADAL" clId="{40DB44E1-0380-49BB-A0AF-69E1C8EE7BBE}" dt="2024-04-24T12:58:02.683" v="4" actId="18676"/>
        <pc:sldMkLst>
          <pc:docMk/>
          <pc:sldMk cId="3752942438" sldId="458"/>
        </pc:sldMkLst>
      </pc:sldChg>
      <pc:sldChg chg="add del">
        <pc:chgData name="WILLIAMS, Elliott (NHS ENGLAND - T1510)" userId="961a3bbb-aff8-4880-adf0-12be4335bf70" providerId="ADAL" clId="{40DB44E1-0380-49BB-A0AF-69E1C8EE7BBE}" dt="2024-04-24T12:57:25.134" v="1"/>
        <pc:sldMkLst>
          <pc:docMk/>
          <pc:sldMk cId="1673441848" sldId="459"/>
        </pc:sldMkLst>
      </pc:sldChg>
      <pc:sldChg chg="add del">
        <pc:chgData name="WILLIAMS, Elliott (NHS ENGLAND - T1510)" userId="961a3bbb-aff8-4880-adf0-12be4335bf70" providerId="ADAL" clId="{40DB44E1-0380-49BB-A0AF-69E1C8EE7BBE}" dt="2024-04-24T15:18:51.158" v="632" actId="18676"/>
        <pc:sldMkLst>
          <pc:docMk/>
          <pc:sldMk cId="2220311182" sldId="459"/>
        </pc:sldMkLst>
      </pc:sldChg>
      <pc:sldChg chg="add del">
        <pc:chgData name="WILLIAMS, Elliott (NHS ENGLAND - T1510)" userId="961a3bbb-aff8-4880-adf0-12be4335bf70" providerId="ADAL" clId="{40DB44E1-0380-49BB-A0AF-69E1C8EE7BBE}" dt="2024-04-24T13:09:23.030" v="20"/>
        <pc:sldMkLst>
          <pc:docMk/>
          <pc:sldMk cId="595373652" sldId="460"/>
        </pc:sldMkLst>
      </pc:sldChg>
      <pc:sldChg chg="new del">
        <pc:chgData name="WILLIAMS, Elliott (NHS ENGLAND - T1510)" userId="961a3bbb-aff8-4880-adf0-12be4335bf70" providerId="ADAL" clId="{40DB44E1-0380-49BB-A0AF-69E1C8EE7BBE}" dt="2024-04-24T13:09:47.985" v="25" actId="47"/>
        <pc:sldMkLst>
          <pc:docMk/>
          <pc:sldMk cId="3639848398" sldId="460"/>
        </pc:sldMkLst>
      </pc:sldChg>
      <pc:sldChg chg="add">
        <pc:chgData name="WILLIAMS, Elliott (NHS ENGLAND - T1510)" userId="961a3bbb-aff8-4880-adf0-12be4335bf70" providerId="ADAL" clId="{40DB44E1-0380-49BB-A0AF-69E1C8EE7BBE}" dt="2024-04-24T13:09:44.823" v="24"/>
        <pc:sldMkLst>
          <pc:docMk/>
          <pc:sldMk cId="595373652" sldId="461"/>
        </pc:sldMkLst>
      </pc:sldChg>
      <pc:sldChg chg="addSp delSp modSp new mod modClrScheme modAnim chgLayout">
        <pc:chgData name="WILLIAMS, Elliott (NHS ENGLAND - T1510)" userId="961a3bbb-aff8-4880-adf0-12be4335bf70" providerId="ADAL" clId="{40DB44E1-0380-49BB-A0AF-69E1C8EE7BBE}" dt="2024-04-24T17:38:17.868" v="1160" actId="1582"/>
        <pc:sldMkLst>
          <pc:docMk/>
          <pc:sldMk cId="993048445" sldId="462"/>
        </pc:sldMkLst>
        <pc:spChg chg="del">
          <ac:chgData name="WILLIAMS, Elliott (NHS ENGLAND - T1510)" userId="961a3bbb-aff8-4880-adf0-12be4335bf70" providerId="ADAL" clId="{40DB44E1-0380-49BB-A0AF-69E1C8EE7BBE}" dt="2024-04-24T17:35:07.488" v="1157" actId="700"/>
          <ac:spMkLst>
            <pc:docMk/>
            <pc:sldMk cId="993048445" sldId="462"/>
            <ac:spMk id="2" creationId="{4E51473D-54F8-36D9-203F-ECF8523F45AA}"/>
          </ac:spMkLst>
        </pc:spChg>
        <pc:spChg chg="del mod ord">
          <ac:chgData name="WILLIAMS, Elliott (NHS ENGLAND - T1510)" userId="961a3bbb-aff8-4880-adf0-12be4335bf70" providerId="ADAL" clId="{40DB44E1-0380-49BB-A0AF-69E1C8EE7BBE}" dt="2024-04-24T17:35:07.488" v="1157" actId="700"/>
          <ac:spMkLst>
            <pc:docMk/>
            <pc:sldMk cId="993048445" sldId="462"/>
            <ac:spMk id="3" creationId="{0AA0BEC8-D735-D3B2-0F0E-A071CE3A4E0F}"/>
          </ac:spMkLst>
        </pc:spChg>
        <pc:spChg chg="del">
          <ac:chgData name="WILLIAMS, Elliott (NHS ENGLAND - T1510)" userId="961a3bbb-aff8-4880-adf0-12be4335bf70" providerId="ADAL" clId="{40DB44E1-0380-49BB-A0AF-69E1C8EE7BBE}" dt="2024-04-24T17:35:07.488" v="1157" actId="700"/>
          <ac:spMkLst>
            <pc:docMk/>
            <pc:sldMk cId="993048445" sldId="462"/>
            <ac:spMk id="4" creationId="{C3A14EED-7A85-CE6D-452E-1AC3E077259E}"/>
          </ac:spMkLst>
        </pc:spChg>
        <pc:spChg chg="add del mod ord">
          <ac:chgData name="WILLIAMS, Elliott (NHS ENGLAND - T1510)" userId="961a3bbb-aff8-4880-adf0-12be4335bf70" providerId="ADAL" clId="{40DB44E1-0380-49BB-A0AF-69E1C8EE7BBE}" dt="2024-04-24T17:35:47.223" v="1158"/>
          <ac:spMkLst>
            <pc:docMk/>
            <pc:sldMk cId="993048445" sldId="462"/>
            <ac:spMk id="5" creationId="{6B07E7D3-9BC3-4213-1D63-610844EE97D3}"/>
          </ac:spMkLst>
        </pc:spChg>
        <pc:picChg chg="add mod">
          <ac:chgData name="WILLIAMS, Elliott (NHS ENGLAND - T1510)" userId="961a3bbb-aff8-4880-adf0-12be4335bf70" providerId="ADAL" clId="{40DB44E1-0380-49BB-A0AF-69E1C8EE7BBE}" dt="2024-04-24T17:38:17.868" v="1160" actId="1582"/>
          <ac:picMkLst>
            <pc:docMk/>
            <pc:sldMk cId="993048445" sldId="462"/>
            <ac:picMk id="6" creationId="{F58CC73A-B3A3-5522-191C-B688CDC8466E}"/>
          </ac:picMkLst>
        </pc:picChg>
      </pc:sldChg>
      <pc:sldChg chg="addSp delSp modSp new mod modClrScheme modAnim chgLayout">
        <pc:chgData name="WILLIAMS, Elliott (NHS ENGLAND - T1510)" userId="961a3bbb-aff8-4880-adf0-12be4335bf70" providerId="ADAL" clId="{40DB44E1-0380-49BB-A0AF-69E1C8EE7BBE}" dt="2024-04-24T17:39:20.611" v="1165" actId="208"/>
        <pc:sldMkLst>
          <pc:docMk/>
          <pc:sldMk cId="1828978702" sldId="463"/>
        </pc:sldMkLst>
        <pc:spChg chg="del">
          <ac:chgData name="WILLIAMS, Elliott (NHS ENGLAND - T1510)" userId="961a3bbb-aff8-4880-adf0-12be4335bf70" providerId="ADAL" clId="{40DB44E1-0380-49BB-A0AF-69E1C8EE7BBE}" dt="2024-04-24T17:39:09.053" v="1163" actId="700"/>
          <ac:spMkLst>
            <pc:docMk/>
            <pc:sldMk cId="1828978702" sldId="463"/>
            <ac:spMk id="2" creationId="{33CB844A-E574-0DC7-DE44-521B5B7701DB}"/>
          </ac:spMkLst>
        </pc:spChg>
        <pc:spChg chg="del mod ord">
          <ac:chgData name="WILLIAMS, Elliott (NHS ENGLAND - T1510)" userId="961a3bbb-aff8-4880-adf0-12be4335bf70" providerId="ADAL" clId="{40DB44E1-0380-49BB-A0AF-69E1C8EE7BBE}" dt="2024-04-24T17:39:09.053" v="1163" actId="700"/>
          <ac:spMkLst>
            <pc:docMk/>
            <pc:sldMk cId="1828978702" sldId="463"/>
            <ac:spMk id="3" creationId="{8EC2ACD9-70B2-859C-6B06-A6F7909BB93C}"/>
          </ac:spMkLst>
        </pc:spChg>
        <pc:spChg chg="del">
          <ac:chgData name="WILLIAMS, Elliott (NHS ENGLAND - T1510)" userId="961a3bbb-aff8-4880-adf0-12be4335bf70" providerId="ADAL" clId="{40DB44E1-0380-49BB-A0AF-69E1C8EE7BBE}" dt="2024-04-24T17:39:09.053" v="1163" actId="700"/>
          <ac:spMkLst>
            <pc:docMk/>
            <pc:sldMk cId="1828978702" sldId="463"/>
            <ac:spMk id="4" creationId="{8363E2C3-BDAF-9651-A062-0E73BD19F325}"/>
          </ac:spMkLst>
        </pc:spChg>
        <pc:spChg chg="add del mod ord">
          <ac:chgData name="WILLIAMS, Elliott (NHS ENGLAND - T1510)" userId="961a3bbb-aff8-4880-adf0-12be4335bf70" providerId="ADAL" clId="{40DB44E1-0380-49BB-A0AF-69E1C8EE7BBE}" dt="2024-04-24T17:39:17.442" v="1164"/>
          <ac:spMkLst>
            <pc:docMk/>
            <pc:sldMk cId="1828978702" sldId="463"/>
            <ac:spMk id="5" creationId="{F29046E8-F626-D07F-10F0-E7D15A1CBDC8}"/>
          </ac:spMkLst>
        </pc:spChg>
        <pc:picChg chg="add mod">
          <ac:chgData name="WILLIAMS, Elliott (NHS ENGLAND - T1510)" userId="961a3bbb-aff8-4880-adf0-12be4335bf70" providerId="ADAL" clId="{40DB44E1-0380-49BB-A0AF-69E1C8EE7BBE}" dt="2024-04-24T17:39:20.611" v="1165" actId="208"/>
          <ac:picMkLst>
            <pc:docMk/>
            <pc:sldMk cId="1828978702" sldId="463"/>
            <ac:picMk id="6" creationId="{D57BCB7A-A557-DDE4-58C6-934ECD7DFF77}"/>
          </ac:picMkLst>
        </pc:picChg>
      </pc:sldChg>
      <pc:sldChg chg="addSp delSp modSp new mod modClrScheme modAnim chgLayout">
        <pc:chgData name="WILLIAMS, Elliott (NHS ENGLAND - T1510)" userId="961a3bbb-aff8-4880-adf0-12be4335bf70" providerId="ADAL" clId="{40DB44E1-0380-49BB-A0AF-69E1C8EE7BBE}" dt="2024-04-24T17:43:52.589" v="1194" actId="208"/>
        <pc:sldMkLst>
          <pc:docMk/>
          <pc:sldMk cId="2758621067" sldId="464"/>
        </pc:sldMkLst>
        <pc:spChg chg="del">
          <ac:chgData name="WILLIAMS, Elliott (NHS ENGLAND - T1510)" userId="961a3bbb-aff8-4880-adf0-12be4335bf70" providerId="ADAL" clId="{40DB44E1-0380-49BB-A0AF-69E1C8EE7BBE}" dt="2024-04-24T17:40:14.534" v="1175" actId="700"/>
          <ac:spMkLst>
            <pc:docMk/>
            <pc:sldMk cId="2758621067" sldId="464"/>
            <ac:spMk id="2" creationId="{695151C9-D1C2-0C07-5AFF-6404BDE47E9D}"/>
          </ac:spMkLst>
        </pc:spChg>
        <pc:spChg chg="del mod ord">
          <ac:chgData name="WILLIAMS, Elliott (NHS ENGLAND - T1510)" userId="961a3bbb-aff8-4880-adf0-12be4335bf70" providerId="ADAL" clId="{40DB44E1-0380-49BB-A0AF-69E1C8EE7BBE}" dt="2024-04-24T17:40:14.534" v="1175" actId="700"/>
          <ac:spMkLst>
            <pc:docMk/>
            <pc:sldMk cId="2758621067" sldId="464"/>
            <ac:spMk id="3" creationId="{9838138D-4D91-291F-5B22-D7E2FCCAE82F}"/>
          </ac:spMkLst>
        </pc:spChg>
        <pc:spChg chg="del">
          <ac:chgData name="WILLIAMS, Elliott (NHS ENGLAND - T1510)" userId="961a3bbb-aff8-4880-adf0-12be4335bf70" providerId="ADAL" clId="{40DB44E1-0380-49BB-A0AF-69E1C8EE7BBE}" dt="2024-04-24T17:40:14.534" v="1175" actId="700"/>
          <ac:spMkLst>
            <pc:docMk/>
            <pc:sldMk cId="2758621067" sldId="464"/>
            <ac:spMk id="4" creationId="{D4E4C9D2-1666-408F-3B0E-33CB5E3213BC}"/>
          </ac:spMkLst>
        </pc:spChg>
        <pc:spChg chg="add del mod ord">
          <ac:chgData name="WILLIAMS, Elliott (NHS ENGLAND - T1510)" userId="961a3bbb-aff8-4880-adf0-12be4335bf70" providerId="ADAL" clId="{40DB44E1-0380-49BB-A0AF-69E1C8EE7BBE}" dt="2024-04-24T17:40:30.330" v="1176"/>
          <ac:spMkLst>
            <pc:docMk/>
            <pc:sldMk cId="2758621067" sldId="464"/>
            <ac:spMk id="5" creationId="{94046B8B-F6D9-AE83-0532-964246B18731}"/>
          </ac:spMkLst>
        </pc:spChg>
        <pc:picChg chg="add mod">
          <ac:chgData name="WILLIAMS, Elliott (NHS ENGLAND - T1510)" userId="961a3bbb-aff8-4880-adf0-12be4335bf70" providerId="ADAL" clId="{40DB44E1-0380-49BB-A0AF-69E1C8EE7BBE}" dt="2024-04-24T17:43:52.589" v="1194" actId="208"/>
          <ac:picMkLst>
            <pc:docMk/>
            <pc:sldMk cId="2758621067" sldId="464"/>
            <ac:picMk id="6" creationId="{2859FF84-7B36-316C-BD1B-8B6D3852F601}"/>
          </ac:picMkLst>
        </pc:picChg>
      </pc:sldChg>
      <pc:sldChg chg="addSp delSp modSp new mod modClrScheme modAnim chgLayout">
        <pc:chgData name="WILLIAMS, Elliott (NHS ENGLAND - T1510)" userId="961a3bbb-aff8-4880-adf0-12be4335bf70" providerId="ADAL" clId="{40DB44E1-0380-49BB-A0AF-69E1C8EE7BBE}" dt="2024-04-24T17:44:01.548" v="1195" actId="208"/>
        <pc:sldMkLst>
          <pc:docMk/>
          <pc:sldMk cId="1608463627" sldId="465"/>
        </pc:sldMkLst>
        <pc:spChg chg="del">
          <ac:chgData name="WILLIAMS, Elliott (NHS ENGLAND - T1510)" userId="961a3bbb-aff8-4880-adf0-12be4335bf70" providerId="ADAL" clId="{40DB44E1-0380-49BB-A0AF-69E1C8EE7BBE}" dt="2024-04-24T17:41:03.165" v="1179" actId="700"/>
          <ac:spMkLst>
            <pc:docMk/>
            <pc:sldMk cId="1608463627" sldId="465"/>
            <ac:spMk id="2" creationId="{10E41D1C-82C1-256C-C26D-2B8CEAD9A8F6}"/>
          </ac:spMkLst>
        </pc:spChg>
        <pc:spChg chg="del mod ord">
          <ac:chgData name="WILLIAMS, Elliott (NHS ENGLAND - T1510)" userId="961a3bbb-aff8-4880-adf0-12be4335bf70" providerId="ADAL" clId="{40DB44E1-0380-49BB-A0AF-69E1C8EE7BBE}" dt="2024-04-24T17:41:03.165" v="1179" actId="700"/>
          <ac:spMkLst>
            <pc:docMk/>
            <pc:sldMk cId="1608463627" sldId="465"/>
            <ac:spMk id="3" creationId="{19A5AB8E-3CED-B0E7-11D2-98BC332055DF}"/>
          </ac:spMkLst>
        </pc:spChg>
        <pc:spChg chg="del">
          <ac:chgData name="WILLIAMS, Elliott (NHS ENGLAND - T1510)" userId="961a3bbb-aff8-4880-adf0-12be4335bf70" providerId="ADAL" clId="{40DB44E1-0380-49BB-A0AF-69E1C8EE7BBE}" dt="2024-04-24T17:41:03.165" v="1179" actId="700"/>
          <ac:spMkLst>
            <pc:docMk/>
            <pc:sldMk cId="1608463627" sldId="465"/>
            <ac:spMk id="4" creationId="{40B68E33-A6E5-6897-5DE7-3FE219216EE3}"/>
          </ac:spMkLst>
        </pc:spChg>
        <pc:spChg chg="add del mod ord">
          <ac:chgData name="WILLIAMS, Elliott (NHS ENGLAND - T1510)" userId="961a3bbb-aff8-4880-adf0-12be4335bf70" providerId="ADAL" clId="{40DB44E1-0380-49BB-A0AF-69E1C8EE7BBE}" dt="2024-04-24T17:41:31.120" v="1180"/>
          <ac:spMkLst>
            <pc:docMk/>
            <pc:sldMk cId="1608463627" sldId="465"/>
            <ac:spMk id="5" creationId="{7FF847A5-F176-36E1-233C-0C5DE39FCC43}"/>
          </ac:spMkLst>
        </pc:spChg>
        <pc:picChg chg="add mod">
          <ac:chgData name="WILLIAMS, Elliott (NHS ENGLAND - T1510)" userId="961a3bbb-aff8-4880-adf0-12be4335bf70" providerId="ADAL" clId="{40DB44E1-0380-49BB-A0AF-69E1C8EE7BBE}" dt="2024-04-24T17:44:01.548" v="1195" actId="208"/>
          <ac:picMkLst>
            <pc:docMk/>
            <pc:sldMk cId="1608463627" sldId="465"/>
            <ac:picMk id="6" creationId="{1AFD2AA8-1489-50BB-BBE4-FB57720F5D61}"/>
          </ac:picMkLst>
        </pc:picChg>
      </pc:sldChg>
      <pc:sldChg chg="addSp delSp modSp new mod modClrScheme modAnim chgLayout">
        <pc:chgData name="WILLIAMS, Elliott (NHS ENGLAND - T1510)" userId="961a3bbb-aff8-4880-adf0-12be4335bf70" providerId="ADAL" clId="{40DB44E1-0380-49BB-A0AF-69E1C8EE7BBE}" dt="2024-04-24T17:44:07.742" v="1196" actId="208"/>
        <pc:sldMkLst>
          <pc:docMk/>
          <pc:sldMk cId="363724833" sldId="466"/>
        </pc:sldMkLst>
        <pc:spChg chg="del">
          <ac:chgData name="WILLIAMS, Elliott (NHS ENGLAND - T1510)" userId="961a3bbb-aff8-4880-adf0-12be4335bf70" providerId="ADAL" clId="{40DB44E1-0380-49BB-A0AF-69E1C8EE7BBE}" dt="2024-04-24T17:42:00.168" v="1183" actId="700"/>
          <ac:spMkLst>
            <pc:docMk/>
            <pc:sldMk cId="363724833" sldId="466"/>
            <ac:spMk id="2" creationId="{E39145B0-7791-79EC-8B38-74E5AF508F14}"/>
          </ac:spMkLst>
        </pc:spChg>
        <pc:spChg chg="del mod ord">
          <ac:chgData name="WILLIAMS, Elliott (NHS ENGLAND - T1510)" userId="961a3bbb-aff8-4880-adf0-12be4335bf70" providerId="ADAL" clId="{40DB44E1-0380-49BB-A0AF-69E1C8EE7BBE}" dt="2024-04-24T17:42:00.168" v="1183" actId="700"/>
          <ac:spMkLst>
            <pc:docMk/>
            <pc:sldMk cId="363724833" sldId="466"/>
            <ac:spMk id="3" creationId="{D1DA1977-12DE-CE16-BA2D-1A79971D2BFF}"/>
          </ac:spMkLst>
        </pc:spChg>
        <pc:spChg chg="del">
          <ac:chgData name="WILLIAMS, Elliott (NHS ENGLAND - T1510)" userId="961a3bbb-aff8-4880-adf0-12be4335bf70" providerId="ADAL" clId="{40DB44E1-0380-49BB-A0AF-69E1C8EE7BBE}" dt="2024-04-24T17:42:00.168" v="1183" actId="700"/>
          <ac:spMkLst>
            <pc:docMk/>
            <pc:sldMk cId="363724833" sldId="466"/>
            <ac:spMk id="4" creationId="{552E604D-168E-F8A5-BF01-4CFFD6ADCB05}"/>
          </ac:spMkLst>
        </pc:spChg>
        <pc:spChg chg="add del mod ord">
          <ac:chgData name="WILLIAMS, Elliott (NHS ENGLAND - T1510)" userId="961a3bbb-aff8-4880-adf0-12be4335bf70" providerId="ADAL" clId="{40DB44E1-0380-49BB-A0AF-69E1C8EE7BBE}" dt="2024-04-24T17:42:07.777" v="1184"/>
          <ac:spMkLst>
            <pc:docMk/>
            <pc:sldMk cId="363724833" sldId="466"/>
            <ac:spMk id="5" creationId="{9ADBBAD4-A72B-12B1-FA83-FE7FABB6F677}"/>
          </ac:spMkLst>
        </pc:spChg>
        <pc:picChg chg="add mod">
          <ac:chgData name="WILLIAMS, Elliott (NHS ENGLAND - T1510)" userId="961a3bbb-aff8-4880-adf0-12be4335bf70" providerId="ADAL" clId="{40DB44E1-0380-49BB-A0AF-69E1C8EE7BBE}" dt="2024-04-24T17:44:07.742" v="1196" actId="208"/>
          <ac:picMkLst>
            <pc:docMk/>
            <pc:sldMk cId="363724833" sldId="466"/>
            <ac:picMk id="6" creationId="{9B787994-7BC2-5F9D-4AA2-00494C40BF99}"/>
          </ac:picMkLst>
        </pc:picChg>
      </pc:sldChg>
      <pc:sldChg chg="addSp delSp modSp new mod modClrScheme modAnim chgLayout">
        <pc:chgData name="WILLIAMS, Elliott (NHS ENGLAND - T1510)" userId="961a3bbb-aff8-4880-adf0-12be4335bf70" providerId="ADAL" clId="{40DB44E1-0380-49BB-A0AF-69E1C8EE7BBE}" dt="2024-04-24T17:44:16.178" v="1197" actId="208"/>
        <pc:sldMkLst>
          <pc:docMk/>
          <pc:sldMk cId="3295229354" sldId="467"/>
        </pc:sldMkLst>
        <pc:spChg chg="del">
          <ac:chgData name="WILLIAMS, Elliott (NHS ENGLAND - T1510)" userId="961a3bbb-aff8-4880-adf0-12be4335bf70" providerId="ADAL" clId="{40DB44E1-0380-49BB-A0AF-69E1C8EE7BBE}" dt="2024-04-24T17:42:31.459" v="1187" actId="700"/>
          <ac:spMkLst>
            <pc:docMk/>
            <pc:sldMk cId="3295229354" sldId="467"/>
            <ac:spMk id="2" creationId="{3ABD3640-ADAE-1B11-A22D-6380DCCB0C7E}"/>
          </ac:spMkLst>
        </pc:spChg>
        <pc:spChg chg="del mod ord">
          <ac:chgData name="WILLIAMS, Elliott (NHS ENGLAND - T1510)" userId="961a3bbb-aff8-4880-adf0-12be4335bf70" providerId="ADAL" clId="{40DB44E1-0380-49BB-A0AF-69E1C8EE7BBE}" dt="2024-04-24T17:42:31.459" v="1187" actId="700"/>
          <ac:spMkLst>
            <pc:docMk/>
            <pc:sldMk cId="3295229354" sldId="467"/>
            <ac:spMk id="3" creationId="{FA354CE0-4F91-048B-9FCE-6ABDECB45651}"/>
          </ac:spMkLst>
        </pc:spChg>
        <pc:spChg chg="del">
          <ac:chgData name="WILLIAMS, Elliott (NHS ENGLAND - T1510)" userId="961a3bbb-aff8-4880-adf0-12be4335bf70" providerId="ADAL" clId="{40DB44E1-0380-49BB-A0AF-69E1C8EE7BBE}" dt="2024-04-24T17:42:31.459" v="1187" actId="700"/>
          <ac:spMkLst>
            <pc:docMk/>
            <pc:sldMk cId="3295229354" sldId="467"/>
            <ac:spMk id="4" creationId="{27BDFFBC-1EDB-9846-E496-A47B700337FB}"/>
          </ac:spMkLst>
        </pc:spChg>
        <pc:spChg chg="add del mod ord">
          <ac:chgData name="WILLIAMS, Elliott (NHS ENGLAND - T1510)" userId="961a3bbb-aff8-4880-adf0-12be4335bf70" providerId="ADAL" clId="{40DB44E1-0380-49BB-A0AF-69E1C8EE7BBE}" dt="2024-04-24T17:42:46.745" v="1188"/>
          <ac:spMkLst>
            <pc:docMk/>
            <pc:sldMk cId="3295229354" sldId="467"/>
            <ac:spMk id="5" creationId="{54AE578A-757E-6F2B-34E8-B4101BFE833D}"/>
          </ac:spMkLst>
        </pc:spChg>
        <pc:picChg chg="add mod">
          <ac:chgData name="WILLIAMS, Elliott (NHS ENGLAND - T1510)" userId="961a3bbb-aff8-4880-adf0-12be4335bf70" providerId="ADAL" clId="{40DB44E1-0380-49BB-A0AF-69E1C8EE7BBE}" dt="2024-04-24T17:44:16.178" v="1197" actId="208"/>
          <ac:picMkLst>
            <pc:docMk/>
            <pc:sldMk cId="3295229354" sldId="467"/>
            <ac:picMk id="6" creationId="{526E92C5-8295-B032-8C20-B847D92C39D5}"/>
          </ac:picMkLst>
        </pc:picChg>
      </pc:sldChg>
      <pc:sldChg chg="addSp delSp modSp new mod modClrScheme modAnim chgLayout">
        <pc:chgData name="WILLIAMS, Elliott (NHS ENGLAND - T1510)" userId="961a3bbb-aff8-4880-adf0-12be4335bf70" providerId="ADAL" clId="{40DB44E1-0380-49BB-A0AF-69E1C8EE7BBE}" dt="2024-04-24T17:44:23.022" v="1198" actId="208"/>
        <pc:sldMkLst>
          <pc:docMk/>
          <pc:sldMk cId="2207268355" sldId="468"/>
        </pc:sldMkLst>
        <pc:spChg chg="del">
          <ac:chgData name="WILLIAMS, Elliott (NHS ENGLAND - T1510)" userId="961a3bbb-aff8-4880-adf0-12be4335bf70" providerId="ADAL" clId="{40DB44E1-0380-49BB-A0AF-69E1C8EE7BBE}" dt="2024-04-24T17:43:08.809" v="1191" actId="700"/>
          <ac:spMkLst>
            <pc:docMk/>
            <pc:sldMk cId="2207268355" sldId="468"/>
            <ac:spMk id="2" creationId="{21C4FB74-5CE8-08DB-CEFF-13F676CF7DE9}"/>
          </ac:spMkLst>
        </pc:spChg>
        <pc:spChg chg="del mod ord">
          <ac:chgData name="WILLIAMS, Elliott (NHS ENGLAND - T1510)" userId="961a3bbb-aff8-4880-adf0-12be4335bf70" providerId="ADAL" clId="{40DB44E1-0380-49BB-A0AF-69E1C8EE7BBE}" dt="2024-04-24T17:43:08.809" v="1191" actId="700"/>
          <ac:spMkLst>
            <pc:docMk/>
            <pc:sldMk cId="2207268355" sldId="468"/>
            <ac:spMk id="3" creationId="{A54FD084-FB0C-86AE-663A-80BEE10ECED3}"/>
          </ac:spMkLst>
        </pc:spChg>
        <pc:spChg chg="del">
          <ac:chgData name="WILLIAMS, Elliott (NHS ENGLAND - T1510)" userId="961a3bbb-aff8-4880-adf0-12be4335bf70" providerId="ADAL" clId="{40DB44E1-0380-49BB-A0AF-69E1C8EE7BBE}" dt="2024-04-24T17:43:08.809" v="1191" actId="700"/>
          <ac:spMkLst>
            <pc:docMk/>
            <pc:sldMk cId="2207268355" sldId="468"/>
            <ac:spMk id="4" creationId="{F71D3DD4-AA2A-2B7A-C910-5382FD6521D6}"/>
          </ac:spMkLst>
        </pc:spChg>
        <pc:spChg chg="add del mod ord">
          <ac:chgData name="WILLIAMS, Elliott (NHS ENGLAND - T1510)" userId="961a3bbb-aff8-4880-adf0-12be4335bf70" providerId="ADAL" clId="{40DB44E1-0380-49BB-A0AF-69E1C8EE7BBE}" dt="2024-04-24T17:43:15.749" v="1192"/>
          <ac:spMkLst>
            <pc:docMk/>
            <pc:sldMk cId="2207268355" sldId="468"/>
            <ac:spMk id="5" creationId="{BEEF4D2E-33F7-8D6E-F90C-FD4E16CC958C}"/>
          </ac:spMkLst>
        </pc:spChg>
        <pc:picChg chg="add mod">
          <ac:chgData name="WILLIAMS, Elliott (NHS ENGLAND - T1510)" userId="961a3bbb-aff8-4880-adf0-12be4335bf70" providerId="ADAL" clId="{40DB44E1-0380-49BB-A0AF-69E1C8EE7BBE}" dt="2024-04-24T17:44:23.022" v="1198" actId="208"/>
          <ac:picMkLst>
            <pc:docMk/>
            <pc:sldMk cId="2207268355" sldId="468"/>
            <ac:picMk id="6" creationId="{32D84662-203F-878C-F085-5D850815CC8D}"/>
          </ac:picMkLst>
        </pc:picChg>
      </pc:sldChg>
    </pc:docChg>
  </pc:docChgLst>
  <pc:docChgLst>
    <pc:chgData name="WILLIAMS, Elliott (NHS ENGLAND - T1510)" userId="961a3bbb-aff8-4880-adf0-12be4335bf70" providerId="ADAL" clId="{3D930DBA-E8B1-4935-A10B-224F87330A51}"/>
    <pc:docChg chg="undo redo custSel addSld delSld modSld modMainMaster modSection">
      <pc:chgData name="WILLIAMS, Elliott (NHS ENGLAND - T1510)" userId="961a3bbb-aff8-4880-adf0-12be4335bf70" providerId="ADAL" clId="{3D930DBA-E8B1-4935-A10B-224F87330A51}" dt="2024-05-20T20:50:45.481" v="586" actId="34135"/>
      <pc:docMkLst>
        <pc:docMk/>
      </pc:docMkLst>
      <pc:sldChg chg="del">
        <pc:chgData name="WILLIAMS, Elliott (NHS ENGLAND - T1510)" userId="961a3bbb-aff8-4880-adf0-12be4335bf70" providerId="ADAL" clId="{3D930DBA-E8B1-4935-A10B-224F87330A51}" dt="2024-05-20T19:04:42.089" v="522" actId="47"/>
        <pc:sldMkLst>
          <pc:docMk/>
          <pc:sldMk cId="354737789" sldId="326"/>
        </pc:sldMkLst>
      </pc:sldChg>
      <pc:sldChg chg="del">
        <pc:chgData name="WILLIAMS, Elliott (NHS ENGLAND - T1510)" userId="961a3bbb-aff8-4880-adf0-12be4335bf70" providerId="ADAL" clId="{3D930DBA-E8B1-4935-A10B-224F87330A51}" dt="2024-05-20T19:04:51.248" v="525" actId="47"/>
        <pc:sldMkLst>
          <pc:docMk/>
          <pc:sldMk cId="2994967526" sldId="328"/>
        </pc:sldMkLst>
      </pc:sldChg>
      <pc:sldChg chg="del">
        <pc:chgData name="WILLIAMS, Elliott (NHS ENGLAND - T1510)" userId="961a3bbb-aff8-4880-adf0-12be4335bf70" providerId="ADAL" clId="{3D930DBA-E8B1-4935-A10B-224F87330A51}" dt="2024-05-20T19:05:26.049" v="541" actId="47"/>
        <pc:sldMkLst>
          <pc:docMk/>
          <pc:sldMk cId="2945365174" sldId="352"/>
        </pc:sldMkLst>
      </pc:sldChg>
      <pc:sldChg chg="del">
        <pc:chgData name="WILLIAMS, Elliott (NHS ENGLAND - T1510)" userId="961a3bbb-aff8-4880-adf0-12be4335bf70" providerId="ADAL" clId="{3D930DBA-E8B1-4935-A10B-224F87330A51}" dt="2024-05-20T19:04:35.650" v="520" actId="47"/>
        <pc:sldMkLst>
          <pc:docMk/>
          <pc:sldMk cId="2111920376" sldId="355"/>
        </pc:sldMkLst>
      </pc:sldChg>
      <pc:sldChg chg="del">
        <pc:chgData name="WILLIAMS, Elliott (NHS ENGLAND - T1510)" userId="961a3bbb-aff8-4880-adf0-12be4335bf70" providerId="ADAL" clId="{3D930DBA-E8B1-4935-A10B-224F87330A51}" dt="2024-05-20T19:04:38.265" v="521" actId="47"/>
        <pc:sldMkLst>
          <pc:docMk/>
          <pc:sldMk cId="306424662" sldId="359"/>
        </pc:sldMkLst>
      </pc:sldChg>
      <pc:sldChg chg="del">
        <pc:chgData name="WILLIAMS, Elliott (NHS ENGLAND - T1510)" userId="961a3bbb-aff8-4880-adf0-12be4335bf70" providerId="ADAL" clId="{3D930DBA-E8B1-4935-A10B-224F87330A51}" dt="2024-05-20T19:04:45.220" v="523" actId="47"/>
        <pc:sldMkLst>
          <pc:docMk/>
          <pc:sldMk cId="3359088168" sldId="365"/>
        </pc:sldMkLst>
      </pc:sldChg>
      <pc:sldChg chg="del">
        <pc:chgData name="WILLIAMS, Elliott (NHS ENGLAND - T1510)" userId="961a3bbb-aff8-4880-adf0-12be4335bf70" providerId="ADAL" clId="{3D930DBA-E8B1-4935-A10B-224F87330A51}" dt="2024-05-20T19:04:55.549" v="527" actId="47"/>
        <pc:sldMkLst>
          <pc:docMk/>
          <pc:sldMk cId="1650595081" sldId="375"/>
        </pc:sldMkLst>
      </pc:sldChg>
      <pc:sldChg chg="del">
        <pc:chgData name="WILLIAMS, Elliott (NHS ENGLAND - T1510)" userId="961a3bbb-aff8-4880-adf0-12be4335bf70" providerId="ADAL" clId="{3D930DBA-E8B1-4935-A10B-224F87330A51}" dt="2024-05-20T19:04:58.946" v="528" actId="47"/>
        <pc:sldMkLst>
          <pc:docMk/>
          <pc:sldMk cId="131172990" sldId="377"/>
        </pc:sldMkLst>
      </pc:sldChg>
      <pc:sldChg chg="del">
        <pc:chgData name="WILLIAMS, Elliott (NHS ENGLAND - T1510)" userId="961a3bbb-aff8-4880-adf0-12be4335bf70" providerId="ADAL" clId="{3D930DBA-E8B1-4935-A10B-224F87330A51}" dt="2024-05-20T19:04:53.013" v="526" actId="47"/>
        <pc:sldMkLst>
          <pc:docMk/>
          <pc:sldMk cId="1855932197" sldId="381"/>
        </pc:sldMkLst>
      </pc:sldChg>
      <pc:sldChg chg="del">
        <pc:chgData name="WILLIAMS, Elliott (NHS ENGLAND - T1510)" userId="961a3bbb-aff8-4880-adf0-12be4335bf70" providerId="ADAL" clId="{3D930DBA-E8B1-4935-A10B-224F87330A51}" dt="2024-05-20T19:05:08.994" v="532" actId="47"/>
        <pc:sldMkLst>
          <pc:docMk/>
          <pc:sldMk cId="2350098188" sldId="387"/>
        </pc:sldMkLst>
      </pc:sldChg>
      <pc:sldChg chg="del">
        <pc:chgData name="WILLIAMS, Elliott (NHS ENGLAND - T1510)" userId="961a3bbb-aff8-4880-adf0-12be4335bf70" providerId="ADAL" clId="{3D930DBA-E8B1-4935-A10B-224F87330A51}" dt="2024-05-20T19:05:29.730" v="543" actId="47"/>
        <pc:sldMkLst>
          <pc:docMk/>
          <pc:sldMk cId="3311067082" sldId="395"/>
        </pc:sldMkLst>
      </pc:sldChg>
      <pc:sldChg chg="del">
        <pc:chgData name="WILLIAMS, Elliott (NHS ENGLAND - T1510)" userId="961a3bbb-aff8-4880-adf0-12be4335bf70" providerId="ADAL" clId="{3D930DBA-E8B1-4935-A10B-224F87330A51}" dt="2024-05-20T19:05:27.880" v="542" actId="47"/>
        <pc:sldMkLst>
          <pc:docMk/>
          <pc:sldMk cId="1227680507" sldId="397"/>
        </pc:sldMkLst>
      </pc:sldChg>
      <pc:sldChg chg="del">
        <pc:chgData name="WILLIAMS, Elliott (NHS ENGLAND - T1510)" userId="961a3bbb-aff8-4880-adf0-12be4335bf70" providerId="ADAL" clId="{3D930DBA-E8B1-4935-A10B-224F87330A51}" dt="2024-05-20T19:05:24.605" v="540" actId="47"/>
        <pc:sldMkLst>
          <pc:docMk/>
          <pc:sldMk cId="304691846" sldId="409"/>
        </pc:sldMkLst>
      </pc:sldChg>
      <pc:sldChg chg="del">
        <pc:chgData name="WILLIAMS, Elliott (NHS ENGLAND - T1510)" userId="961a3bbb-aff8-4880-adf0-12be4335bf70" providerId="ADAL" clId="{3D930DBA-E8B1-4935-A10B-224F87330A51}" dt="2024-05-20T19:05:15.557" v="535" actId="47"/>
        <pc:sldMkLst>
          <pc:docMk/>
          <pc:sldMk cId="172543555" sldId="413"/>
        </pc:sldMkLst>
      </pc:sldChg>
      <pc:sldChg chg="del">
        <pc:chgData name="WILLIAMS, Elliott (NHS ENGLAND - T1510)" userId="961a3bbb-aff8-4880-adf0-12be4335bf70" providerId="ADAL" clId="{3D930DBA-E8B1-4935-A10B-224F87330A51}" dt="2024-05-20T19:05:17.947" v="536" actId="47"/>
        <pc:sldMkLst>
          <pc:docMk/>
          <pc:sldMk cId="825868409" sldId="422"/>
        </pc:sldMkLst>
      </pc:sldChg>
      <pc:sldChg chg="del">
        <pc:chgData name="WILLIAMS, Elliott (NHS ENGLAND - T1510)" userId="961a3bbb-aff8-4880-adf0-12be4335bf70" providerId="ADAL" clId="{3D930DBA-E8B1-4935-A10B-224F87330A51}" dt="2024-05-20T19:05:20.158" v="537" actId="47"/>
        <pc:sldMkLst>
          <pc:docMk/>
          <pc:sldMk cId="2578658935" sldId="426"/>
        </pc:sldMkLst>
      </pc:sldChg>
      <pc:sldChg chg="del">
        <pc:chgData name="WILLIAMS, Elliott (NHS ENGLAND - T1510)" userId="961a3bbb-aff8-4880-adf0-12be4335bf70" providerId="ADAL" clId="{3D930DBA-E8B1-4935-A10B-224F87330A51}" dt="2024-05-20T19:05:21.886" v="538" actId="47"/>
        <pc:sldMkLst>
          <pc:docMk/>
          <pc:sldMk cId="346103144" sldId="427"/>
        </pc:sldMkLst>
      </pc:sldChg>
      <pc:sldChg chg="del">
        <pc:chgData name="WILLIAMS, Elliott (NHS ENGLAND - T1510)" userId="961a3bbb-aff8-4880-adf0-12be4335bf70" providerId="ADAL" clId="{3D930DBA-E8B1-4935-A10B-224F87330A51}" dt="2024-05-20T19:05:11.254" v="533" actId="47"/>
        <pc:sldMkLst>
          <pc:docMk/>
          <pc:sldMk cId="2378989867" sldId="429"/>
        </pc:sldMkLst>
      </pc:sldChg>
      <pc:sldChg chg="del">
        <pc:chgData name="WILLIAMS, Elliott (NHS ENGLAND - T1510)" userId="961a3bbb-aff8-4880-adf0-12be4335bf70" providerId="ADAL" clId="{3D930DBA-E8B1-4935-A10B-224F87330A51}" dt="2024-05-20T19:05:08.994" v="532" actId="47"/>
        <pc:sldMkLst>
          <pc:docMk/>
          <pc:sldMk cId="2419990940" sldId="431"/>
        </pc:sldMkLst>
      </pc:sldChg>
      <pc:sldChg chg="del">
        <pc:chgData name="WILLIAMS, Elliott (NHS ENGLAND - T1510)" userId="961a3bbb-aff8-4880-adf0-12be4335bf70" providerId="ADAL" clId="{3D930DBA-E8B1-4935-A10B-224F87330A51}" dt="2024-05-20T19:04:45.220" v="523" actId="47"/>
        <pc:sldMkLst>
          <pc:docMk/>
          <pc:sldMk cId="1013970156" sldId="434"/>
        </pc:sldMkLst>
      </pc:sldChg>
      <pc:sldChg chg="add del">
        <pc:chgData name="WILLIAMS, Elliott (NHS ENGLAND - T1510)" userId="961a3bbb-aff8-4880-adf0-12be4335bf70" providerId="ADAL" clId="{3D930DBA-E8B1-4935-A10B-224F87330A51}" dt="2024-05-20T19:05:06.096" v="531" actId="47"/>
        <pc:sldMkLst>
          <pc:docMk/>
          <pc:sldMk cId="132882793" sldId="435"/>
        </pc:sldMkLst>
      </pc:sldChg>
      <pc:sldChg chg="del">
        <pc:chgData name="WILLIAMS, Elliott (NHS ENGLAND - T1510)" userId="961a3bbb-aff8-4880-adf0-12be4335bf70" providerId="ADAL" clId="{3D930DBA-E8B1-4935-A10B-224F87330A51}" dt="2024-05-20T19:04:47.803" v="524" actId="47"/>
        <pc:sldMkLst>
          <pc:docMk/>
          <pc:sldMk cId="2842737869" sldId="441"/>
        </pc:sldMkLst>
      </pc:sldChg>
      <pc:sldChg chg="delSp modSp mod">
        <pc:chgData name="WILLIAMS, Elliott (NHS ENGLAND - T1510)" userId="961a3bbb-aff8-4880-adf0-12be4335bf70" providerId="ADAL" clId="{3D930DBA-E8B1-4935-A10B-224F87330A51}" dt="2024-05-20T19:03:15.590" v="487" actId="34135"/>
        <pc:sldMkLst>
          <pc:docMk/>
          <pc:sldMk cId="3340048605" sldId="456"/>
        </pc:sldMkLst>
        <pc:spChg chg="mod">
          <ac:chgData name="WILLIAMS, Elliott (NHS ENGLAND - T1510)" userId="961a3bbb-aff8-4880-adf0-12be4335bf70" providerId="ADAL" clId="{3D930DBA-E8B1-4935-A10B-224F87330A51}" dt="2024-05-20T19:03:15.590" v="487" actId="34135"/>
          <ac:spMkLst>
            <pc:docMk/>
            <pc:sldMk cId="3340048605" sldId="456"/>
            <ac:spMk id="4" creationId="{BC35FFAA-5371-BB73-9D24-5E3D5A920C2F}"/>
          </ac:spMkLst>
        </pc:spChg>
        <pc:spChg chg="del">
          <ac:chgData name="WILLIAMS, Elliott (NHS ENGLAND - T1510)" userId="961a3bbb-aff8-4880-adf0-12be4335bf70" providerId="ADAL" clId="{3D930DBA-E8B1-4935-A10B-224F87330A51}" dt="2024-05-20T19:03:07.334" v="484" actId="478"/>
          <ac:spMkLst>
            <pc:docMk/>
            <pc:sldMk cId="3340048605" sldId="456"/>
            <ac:spMk id="6" creationId="{DA4519B4-80EE-85DE-F6E9-BB2BC0E772AC}"/>
          </ac:spMkLst>
        </pc:spChg>
        <pc:spChg chg="mod">
          <ac:chgData name="WILLIAMS, Elliott (NHS ENGLAND - T1510)" userId="961a3bbb-aff8-4880-adf0-12be4335bf70" providerId="ADAL" clId="{3D930DBA-E8B1-4935-A10B-224F87330A51}" dt="2024-05-20T16:17:38.799" v="17" actId="20577"/>
          <ac:spMkLst>
            <pc:docMk/>
            <pc:sldMk cId="3340048605" sldId="456"/>
            <ac:spMk id="8" creationId="{EB762A24-92A2-8438-0A8B-CAF2090F65BF}"/>
          </ac:spMkLst>
        </pc:spChg>
        <pc:spChg chg="mod">
          <ac:chgData name="WILLIAMS, Elliott (NHS ENGLAND - T1510)" userId="961a3bbb-aff8-4880-adf0-12be4335bf70" providerId="ADAL" clId="{3D930DBA-E8B1-4935-A10B-224F87330A51}" dt="2024-05-20T19:02:10.488" v="482" actId="20577"/>
          <ac:spMkLst>
            <pc:docMk/>
            <pc:sldMk cId="3340048605" sldId="456"/>
            <ac:spMk id="9" creationId="{EF8D6D77-6F84-91A2-80D9-A15DB6F0294A}"/>
          </ac:spMkLst>
        </pc:spChg>
        <pc:spChg chg="del">
          <ac:chgData name="WILLIAMS, Elliott (NHS ENGLAND - T1510)" userId="961a3bbb-aff8-4880-adf0-12be4335bf70" providerId="ADAL" clId="{3D930DBA-E8B1-4935-A10B-224F87330A51}" dt="2024-05-20T18:55:42.376" v="227" actId="478"/>
          <ac:spMkLst>
            <pc:docMk/>
            <pc:sldMk cId="3340048605" sldId="456"/>
            <ac:spMk id="10" creationId="{FCB3C75D-D1BD-1FF5-552E-00A258A8D5EB}"/>
          </ac:spMkLst>
        </pc:spChg>
        <pc:spChg chg="del">
          <ac:chgData name="WILLIAMS, Elliott (NHS ENGLAND - T1510)" userId="961a3bbb-aff8-4880-adf0-12be4335bf70" providerId="ADAL" clId="{3D930DBA-E8B1-4935-A10B-224F87330A51}" dt="2024-05-20T19:03:05.477" v="483" actId="478"/>
          <ac:spMkLst>
            <pc:docMk/>
            <pc:sldMk cId="3340048605" sldId="456"/>
            <ac:spMk id="12" creationId="{24A826EE-F0E4-64BF-0A80-C9919BD4F209}"/>
          </ac:spMkLst>
        </pc:spChg>
      </pc:sldChg>
      <pc:sldChg chg="modSp mod">
        <pc:chgData name="WILLIAMS, Elliott (NHS ENGLAND - T1510)" userId="961a3bbb-aff8-4880-adf0-12be4335bf70" providerId="ADAL" clId="{3D930DBA-E8B1-4935-A10B-224F87330A51}" dt="2024-05-20T20:50:45.481" v="586" actId="34135"/>
        <pc:sldMkLst>
          <pc:docMk/>
          <pc:sldMk cId="595373652" sldId="461"/>
        </pc:sldMkLst>
        <pc:spChg chg="mod">
          <ac:chgData name="WILLIAMS, Elliott (NHS ENGLAND - T1510)" userId="961a3bbb-aff8-4880-adf0-12be4335bf70" providerId="ADAL" clId="{3D930DBA-E8B1-4935-A10B-224F87330A51}" dt="2024-05-20T20:50:15.786" v="584" actId="20577"/>
          <ac:spMkLst>
            <pc:docMk/>
            <pc:sldMk cId="595373652" sldId="461"/>
            <ac:spMk id="5" creationId="{C2DA2750-834E-A6DE-5BCA-284FCE85F558}"/>
          </ac:spMkLst>
        </pc:spChg>
        <pc:spChg chg="mod">
          <ac:chgData name="WILLIAMS, Elliott (NHS ENGLAND - T1510)" userId="961a3bbb-aff8-4880-adf0-12be4335bf70" providerId="ADAL" clId="{3D930DBA-E8B1-4935-A10B-224F87330A51}" dt="2024-05-20T20:50:45.481" v="586" actId="34135"/>
          <ac:spMkLst>
            <pc:docMk/>
            <pc:sldMk cId="595373652" sldId="461"/>
            <ac:spMk id="7" creationId="{853EEBD9-27BC-6247-C0D1-5F5C4DCB2136}"/>
          </ac:spMkLst>
        </pc:spChg>
      </pc:sldChg>
      <pc:sldChg chg="del">
        <pc:chgData name="WILLIAMS, Elliott (NHS ENGLAND - T1510)" userId="961a3bbb-aff8-4880-adf0-12be4335bf70" providerId="ADAL" clId="{3D930DBA-E8B1-4935-A10B-224F87330A51}" dt="2024-05-20T19:05:30.727" v="544" actId="47"/>
        <pc:sldMkLst>
          <pc:docMk/>
          <pc:sldMk cId="993048445" sldId="462"/>
        </pc:sldMkLst>
      </pc:sldChg>
      <pc:sldChg chg="addSp delSp modSp new del mod modClrScheme chgLayout">
        <pc:chgData name="WILLIAMS, Elliott (NHS ENGLAND - T1510)" userId="961a3bbb-aff8-4880-adf0-12be4335bf70" providerId="ADAL" clId="{3D930DBA-E8B1-4935-A10B-224F87330A51}" dt="2024-05-20T20:34:01.138" v="577" actId="47"/>
        <pc:sldMkLst>
          <pc:docMk/>
          <pc:sldMk cId="2395358392" sldId="462"/>
        </pc:sldMkLst>
        <pc:spChg chg="del mod ord">
          <ac:chgData name="WILLIAMS, Elliott (NHS ENGLAND - T1510)" userId="961a3bbb-aff8-4880-adf0-12be4335bf70" providerId="ADAL" clId="{3D930DBA-E8B1-4935-A10B-224F87330A51}" dt="2024-05-20T19:06:38.777" v="546" actId="700"/>
          <ac:spMkLst>
            <pc:docMk/>
            <pc:sldMk cId="2395358392" sldId="462"/>
            <ac:spMk id="2" creationId="{8EA53963-3FBA-908D-C9B7-7E252471F81B}"/>
          </ac:spMkLst>
        </pc:spChg>
        <pc:spChg chg="del mod ord">
          <ac:chgData name="WILLIAMS, Elliott (NHS ENGLAND - T1510)" userId="961a3bbb-aff8-4880-adf0-12be4335bf70" providerId="ADAL" clId="{3D930DBA-E8B1-4935-A10B-224F87330A51}" dt="2024-05-20T19:06:38.777" v="546" actId="700"/>
          <ac:spMkLst>
            <pc:docMk/>
            <pc:sldMk cId="2395358392" sldId="462"/>
            <ac:spMk id="3" creationId="{F8AD8805-83AD-058A-B55F-BCD2D74691B1}"/>
          </ac:spMkLst>
        </pc:spChg>
        <pc:spChg chg="add mod ord">
          <ac:chgData name="WILLIAMS, Elliott (NHS ENGLAND - T1510)" userId="961a3bbb-aff8-4880-adf0-12be4335bf70" providerId="ADAL" clId="{3D930DBA-E8B1-4935-A10B-224F87330A51}" dt="2024-05-20T19:07:42.362" v="576" actId="20577"/>
          <ac:spMkLst>
            <pc:docMk/>
            <pc:sldMk cId="2395358392" sldId="462"/>
            <ac:spMk id="4" creationId="{89D4CC56-0EF5-314C-0CEF-E1ECFC344038}"/>
          </ac:spMkLst>
        </pc:spChg>
        <pc:spChg chg="add mod ord">
          <ac:chgData name="WILLIAMS, Elliott (NHS ENGLAND - T1510)" userId="961a3bbb-aff8-4880-adf0-12be4335bf70" providerId="ADAL" clId="{3D930DBA-E8B1-4935-A10B-224F87330A51}" dt="2024-05-20T19:06:38.777" v="546" actId="700"/>
          <ac:spMkLst>
            <pc:docMk/>
            <pc:sldMk cId="2395358392" sldId="462"/>
            <ac:spMk id="5" creationId="{7487A427-ACD0-35B9-25EB-90610807CDD1}"/>
          </ac:spMkLst>
        </pc:spChg>
      </pc:sldChg>
      <pc:sldChg chg="del">
        <pc:chgData name="WILLIAMS, Elliott (NHS ENGLAND - T1510)" userId="961a3bbb-aff8-4880-adf0-12be4335bf70" providerId="ADAL" clId="{3D930DBA-E8B1-4935-A10B-224F87330A51}" dt="2024-05-20T19:05:23.604" v="539" actId="47"/>
        <pc:sldMkLst>
          <pc:docMk/>
          <pc:sldMk cId="1828978702" sldId="463"/>
        </pc:sldMkLst>
      </pc:sldChg>
      <pc:sldChg chg="del">
        <pc:chgData name="WILLIAMS, Elliott (NHS ENGLAND - T1510)" userId="961a3bbb-aff8-4880-adf0-12be4335bf70" providerId="ADAL" clId="{3D930DBA-E8B1-4935-A10B-224F87330A51}" dt="2024-05-20T19:05:13.426" v="534" actId="47"/>
        <pc:sldMkLst>
          <pc:docMk/>
          <pc:sldMk cId="2758621067" sldId="464"/>
        </pc:sldMkLst>
      </pc:sldChg>
      <pc:sldChg chg="del">
        <pc:chgData name="WILLIAMS, Elliott (NHS ENGLAND - T1510)" userId="961a3bbb-aff8-4880-adf0-12be4335bf70" providerId="ADAL" clId="{3D930DBA-E8B1-4935-A10B-224F87330A51}" dt="2024-05-20T19:04:58.946" v="528" actId="47"/>
        <pc:sldMkLst>
          <pc:docMk/>
          <pc:sldMk cId="1608463627" sldId="465"/>
        </pc:sldMkLst>
      </pc:sldChg>
      <pc:sldChg chg="del">
        <pc:chgData name="WILLIAMS, Elliott (NHS ENGLAND - T1510)" userId="961a3bbb-aff8-4880-adf0-12be4335bf70" providerId="ADAL" clId="{3D930DBA-E8B1-4935-A10B-224F87330A51}" dt="2024-05-20T19:04:51.248" v="525" actId="47"/>
        <pc:sldMkLst>
          <pc:docMk/>
          <pc:sldMk cId="363724833" sldId="466"/>
        </pc:sldMkLst>
      </pc:sldChg>
      <pc:sldChg chg="del">
        <pc:chgData name="WILLIAMS, Elliott (NHS ENGLAND - T1510)" userId="961a3bbb-aff8-4880-adf0-12be4335bf70" providerId="ADAL" clId="{3D930DBA-E8B1-4935-A10B-224F87330A51}" dt="2024-05-20T19:04:42.089" v="522" actId="47"/>
        <pc:sldMkLst>
          <pc:docMk/>
          <pc:sldMk cId="3295229354" sldId="467"/>
        </pc:sldMkLst>
      </pc:sldChg>
      <pc:sldChg chg="del">
        <pc:chgData name="WILLIAMS, Elliott (NHS ENGLAND - T1510)" userId="961a3bbb-aff8-4880-adf0-12be4335bf70" providerId="ADAL" clId="{3D930DBA-E8B1-4935-A10B-224F87330A51}" dt="2024-05-20T19:04:35.650" v="520" actId="47"/>
        <pc:sldMkLst>
          <pc:docMk/>
          <pc:sldMk cId="2207268355" sldId="468"/>
        </pc:sldMkLst>
      </pc:sldChg>
      <pc:sldMasterChg chg="modSp mod">
        <pc:chgData name="WILLIAMS, Elliott (NHS ENGLAND - T1510)" userId="961a3bbb-aff8-4880-adf0-12be4335bf70" providerId="ADAL" clId="{3D930DBA-E8B1-4935-A10B-224F87330A51}" dt="2024-05-20T19:04:10.012" v="519" actId="20577"/>
        <pc:sldMasterMkLst>
          <pc:docMk/>
          <pc:sldMasterMk cId="598892743" sldId="2147483648"/>
        </pc:sldMasterMkLst>
        <pc:spChg chg="mod">
          <ac:chgData name="WILLIAMS, Elliott (NHS ENGLAND - T1510)" userId="961a3bbb-aff8-4880-adf0-12be4335bf70" providerId="ADAL" clId="{3D930DBA-E8B1-4935-A10B-224F87330A51}" dt="2024-05-20T19:04:10.012" v="519" actId="20577"/>
          <ac:spMkLst>
            <pc:docMk/>
            <pc:sldMasterMk cId="598892743" sldId="2147483648"/>
            <ac:spMk id="4" creationId="{0A37A219-9C7B-AC77-73BB-B068AA6A0A7A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4538-F03F-4F99-82A5-90DDD1D0491C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B393F-4A37-41D4-8143-ECF8A2378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4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B393F-4A37-41D4-8143-ECF8A2378EE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87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B393F-4A37-41D4-8143-ECF8A2378E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18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svg"/><Relationship Id="rId7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onaire style">
    <p:bg>
      <p:bgPr>
        <a:solidFill>
          <a:srgbClr val="F0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82FF3E-245A-0D0D-09A4-961D88E64370}"/>
              </a:ext>
            </a:extLst>
          </p:cNvPr>
          <p:cNvSpPr/>
          <p:nvPr userDrawn="1"/>
        </p:nvSpPr>
        <p:spPr>
          <a:xfrm>
            <a:off x="715992" y="923026"/>
            <a:ext cx="10843404" cy="767662"/>
          </a:xfrm>
          <a:prstGeom prst="roundRect">
            <a:avLst>
              <a:gd name="adj" fmla="val 50000"/>
            </a:avLst>
          </a:prstGeom>
          <a:solidFill>
            <a:srgbClr val="9C2167"/>
          </a:solidFill>
          <a:ln>
            <a:solidFill>
              <a:srgbClr val="9C216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1305DE-6535-4F1F-85CB-56C9E9C0B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Question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C0992-4D52-7476-076C-33A742BB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312067-BD18-1CC6-238C-524ECF62FF40}"/>
              </a:ext>
            </a:extLst>
          </p:cNvPr>
          <p:cNvSpPr/>
          <p:nvPr userDrawn="1"/>
        </p:nvSpPr>
        <p:spPr>
          <a:xfrm>
            <a:off x="350786" y="1899164"/>
            <a:ext cx="5601440" cy="655833"/>
          </a:xfrm>
          <a:prstGeom prst="roundRect">
            <a:avLst>
              <a:gd name="adj" fmla="val 50000"/>
            </a:avLst>
          </a:prstGeom>
          <a:solidFill>
            <a:srgbClr val="9C2167"/>
          </a:solidFill>
          <a:ln>
            <a:solidFill>
              <a:srgbClr val="9C216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66180B3-5A3E-692F-A490-190486C7417C}"/>
              </a:ext>
            </a:extLst>
          </p:cNvPr>
          <p:cNvSpPr/>
          <p:nvPr userDrawn="1"/>
        </p:nvSpPr>
        <p:spPr>
          <a:xfrm>
            <a:off x="715992" y="4000501"/>
            <a:ext cx="10843404" cy="1732084"/>
          </a:xfrm>
          <a:prstGeom prst="roundRect">
            <a:avLst>
              <a:gd name="adj" fmla="val 16042"/>
            </a:avLst>
          </a:prstGeom>
          <a:ln>
            <a:solidFill>
              <a:srgbClr val="9C21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60000" indent="0" algn="l">
              <a:buFont typeface="Arial" panose="020B0604020202020204" pitchFamily="34" charset="0"/>
              <a:buNone/>
            </a:pP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4BAA89-C0DC-53F0-0EF1-05A4053E180E}"/>
              </a:ext>
            </a:extLst>
          </p:cNvPr>
          <p:cNvSpPr/>
          <p:nvPr userDrawn="1"/>
        </p:nvSpPr>
        <p:spPr>
          <a:xfrm>
            <a:off x="324905" y="3745452"/>
            <a:ext cx="971946" cy="971946"/>
          </a:xfrm>
          <a:prstGeom prst="ellipse">
            <a:avLst/>
          </a:prstGeom>
          <a:solidFill>
            <a:srgbClr val="9C2167"/>
          </a:solidFill>
          <a:ln>
            <a:solidFill>
              <a:srgbClr val="9C2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Graphic 21" descr="Brainstorm outline">
            <a:extLst>
              <a:ext uri="{FF2B5EF4-FFF2-40B4-BE49-F238E27FC236}">
                <a16:creationId xmlns:a16="http://schemas.microsoft.com/office/drawing/2014/main" id="{BBB44242-A554-E54A-87A4-2163373B60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807" y="3789907"/>
            <a:ext cx="884965" cy="884965"/>
          </a:xfrm>
          <a:prstGeom prst="rect">
            <a:avLst/>
          </a:prstGeom>
        </p:spPr>
      </p:pic>
      <p:sp>
        <p:nvSpPr>
          <p:cNvPr id="35" name="Teardrop 34">
            <a:extLst>
              <a:ext uri="{FF2B5EF4-FFF2-40B4-BE49-F238E27FC236}">
                <a16:creationId xmlns:a16="http://schemas.microsoft.com/office/drawing/2014/main" id="{C476A162-BEF4-6DE4-9BD7-95B5C36310DD}"/>
              </a:ext>
            </a:extLst>
          </p:cNvPr>
          <p:cNvSpPr/>
          <p:nvPr userDrawn="1"/>
        </p:nvSpPr>
        <p:spPr>
          <a:xfrm rot="2807844">
            <a:off x="361461" y="1902762"/>
            <a:ext cx="647778" cy="647778"/>
          </a:xfrm>
          <a:prstGeom prst="teardrop">
            <a:avLst>
              <a:gd name="adj" fmla="val 89610"/>
            </a:avLst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F37A21-CB30-9721-C7C8-38AF6E7CB1A5}"/>
              </a:ext>
            </a:extLst>
          </p:cNvPr>
          <p:cNvSpPr txBox="1"/>
          <p:nvPr userDrawn="1"/>
        </p:nvSpPr>
        <p:spPr>
          <a:xfrm>
            <a:off x="350786" y="1899165"/>
            <a:ext cx="669126" cy="6597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5C2C5E0-D3A2-9AF8-349B-5A4A7248C540}"/>
              </a:ext>
            </a:extLst>
          </p:cNvPr>
          <p:cNvSpPr/>
          <p:nvPr userDrawn="1"/>
        </p:nvSpPr>
        <p:spPr>
          <a:xfrm>
            <a:off x="344922" y="2713220"/>
            <a:ext cx="5601440" cy="655833"/>
          </a:xfrm>
          <a:prstGeom prst="roundRect">
            <a:avLst>
              <a:gd name="adj" fmla="val 50000"/>
            </a:avLst>
          </a:prstGeom>
          <a:solidFill>
            <a:srgbClr val="9C2167"/>
          </a:solidFill>
          <a:ln>
            <a:solidFill>
              <a:srgbClr val="9C216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D93B6AC0-DA81-BEC0-4CD9-5A5150B3A78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165828" y="2704749"/>
            <a:ext cx="4780534" cy="655833"/>
          </a:xfrm>
        </p:spPr>
        <p:txBody>
          <a:bodyPr lIns="0" tIns="0" bIns="0" anchor="ctr" anchorCtr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Answer 2</a:t>
            </a:r>
          </a:p>
        </p:txBody>
      </p:sp>
      <p:sp>
        <p:nvSpPr>
          <p:cNvPr id="42" name="Teardrop 41">
            <a:extLst>
              <a:ext uri="{FF2B5EF4-FFF2-40B4-BE49-F238E27FC236}">
                <a16:creationId xmlns:a16="http://schemas.microsoft.com/office/drawing/2014/main" id="{8322503D-2464-B69E-4486-2797D60569BB}"/>
              </a:ext>
            </a:extLst>
          </p:cNvPr>
          <p:cNvSpPr/>
          <p:nvPr userDrawn="1"/>
        </p:nvSpPr>
        <p:spPr>
          <a:xfrm rot="2807844">
            <a:off x="355597" y="2716818"/>
            <a:ext cx="647778" cy="647778"/>
          </a:xfrm>
          <a:prstGeom prst="teardrop">
            <a:avLst>
              <a:gd name="adj" fmla="val 89610"/>
            </a:avLst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D0BACD-DF98-54A1-D000-AE19239F94CC}"/>
              </a:ext>
            </a:extLst>
          </p:cNvPr>
          <p:cNvSpPr txBox="1"/>
          <p:nvPr userDrawn="1"/>
        </p:nvSpPr>
        <p:spPr>
          <a:xfrm>
            <a:off x="344922" y="2713221"/>
            <a:ext cx="669126" cy="6597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AD58CDC-3B70-2CA0-3404-BEF6CE40606F}"/>
              </a:ext>
            </a:extLst>
          </p:cNvPr>
          <p:cNvSpPr/>
          <p:nvPr userDrawn="1"/>
        </p:nvSpPr>
        <p:spPr>
          <a:xfrm>
            <a:off x="6222785" y="1890693"/>
            <a:ext cx="5618429" cy="655833"/>
          </a:xfrm>
          <a:prstGeom prst="roundRect">
            <a:avLst>
              <a:gd name="adj" fmla="val 50000"/>
            </a:avLst>
          </a:prstGeom>
          <a:solidFill>
            <a:srgbClr val="9C2167"/>
          </a:solidFill>
          <a:ln>
            <a:solidFill>
              <a:srgbClr val="9C216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Text Placeholder 31">
            <a:extLst>
              <a:ext uri="{FF2B5EF4-FFF2-40B4-BE49-F238E27FC236}">
                <a16:creationId xmlns:a16="http://schemas.microsoft.com/office/drawing/2014/main" id="{321046B5-BC0F-3C37-DE14-1E2CBC87B71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43692" y="1882222"/>
            <a:ext cx="4720522" cy="655833"/>
          </a:xfrm>
          <a:noFill/>
        </p:spPr>
        <p:txBody>
          <a:bodyPr lIns="0" tIns="0" bIns="0" anchor="ctr" anchorCtr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Answer 3</a:t>
            </a:r>
          </a:p>
        </p:txBody>
      </p:sp>
      <p:sp>
        <p:nvSpPr>
          <p:cNvPr id="46" name="Teardrop 45">
            <a:extLst>
              <a:ext uri="{FF2B5EF4-FFF2-40B4-BE49-F238E27FC236}">
                <a16:creationId xmlns:a16="http://schemas.microsoft.com/office/drawing/2014/main" id="{8D5452C7-D07A-BF05-0822-2EF0F1AF391A}"/>
              </a:ext>
            </a:extLst>
          </p:cNvPr>
          <p:cNvSpPr/>
          <p:nvPr userDrawn="1"/>
        </p:nvSpPr>
        <p:spPr>
          <a:xfrm rot="2807844">
            <a:off x="6233461" y="1894291"/>
            <a:ext cx="647778" cy="647778"/>
          </a:xfrm>
          <a:prstGeom prst="teardrop">
            <a:avLst>
              <a:gd name="adj" fmla="val 89610"/>
            </a:avLst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D7639A-E8B9-6498-4333-782EC2ED471D}"/>
              </a:ext>
            </a:extLst>
          </p:cNvPr>
          <p:cNvSpPr txBox="1"/>
          <p:nvPr userDrawn="1"/>
        </p:nvSpPr>
        <p:spPr>
          <a:xfrm>
            <a:off x="6222786" y="1890694"/>
            <a:ext cx="669126" cy="6597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7589CC2-ED72-0EA1-503C-1EAF3DC66CF6}"/>
              </a:ext>
            </a:extLst>
          </p:cNvPr>
          <p:cNvSpPr/>
          <p:nvPr userDrawn="1"/>
        </p:nvSpPr>
        <p:spPr>
          <a:xfrm>
            <a:off x="6216922" y="2704749"/>
            <a:ext cx="5618428" cy="655833"/>
          </a:xfrm>
          <a:prstGeom prst="roundRect">
            <a:avLst>
              <a:gd name="adj" fmla="val 50000"/>
            </a:avLst>
          </a:prstGeom>
          <a:solidFill>
            <a:srgbClr val="9C2167"/>
          </a:solidFill>
          <a:ln>
            <a:solidFill>
              <a:srgbClr val="9C216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Text Placeholder 31">
            <a:extLst>
              <a:ext uri="{FF2B5EF4-FFF2-40B4-BE49-F238E27FC236}">
                <a16:creationId xmlns:a16="http://schemas.microsoft.com/office/drawing/2014/main" id="{C7D844EF-2AD3-B03B-73EA-26208F92401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37828" y="2696278"/>
            <a:ext cx="4738112" cy="655833"/>
          </a:xfrm>
        </p:spPr>
        <p:txBody>
          <a:bodyPr lIns="0" tIns="0" bIns="0" anchor="ctr" anchorCtr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Answer 4</a:t>
            </a:r>
          </a:p>
        </p:txBody>
      </p:sp>
      <p:sp>
        <p:nvSpPr>
          <p:cNvPr id="50" name="Teardrop 49">
            <a:extLst>
              <a:ext uri="{FF2B5EF4-FFF2-40B4-BE49-F238E27FC236}">
                <a16:creationId xmlns:a16="http://schemas.microsoft.com/office/drawing/2014/main" id="{85EFEBC6-3756-097A-2437-A3202317E502}"/>
              </a:ext>
            </a:extLst>
          </p:cNvPr>
          <p:cNvSpPr/>
          <p:nvPr userDrawn="1"/>
        </p:nvSpPr>
        <p:spPr>
          <a:xfrm rot="2807844">
            <a:off x="6227597" y="2708347"/>
            <a:ext cx="647778" cy="647778"/>
          </a:xfrm>
          <a:prstGeom prst="teardrop">
            <a:avLst>
              <a:gd name="adj" fmla="val 89610"/>
            </a:avLst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5E1D5A7-EE7F-CE3E-FD17-60056A4A0A17}"/>
              </a:ext>
            </a:extLst>
          </p:cNvPr>
          <p:cNvSpPr txBox="1"/>
          <p:nvPr userDrawn="1"/>
        </p:nvSpPr>
        <p:spPr>
          <a:xfrm>
            <a:off x="6216922" y="2704750"/>
            <a:ext cx="669126" cy="6597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3D039B51-3794-B993-9426-25E7CBBCC0C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268772" y="4000501"/>
            <a:ext cx="10290624" cy="1732084"/>
          </a:xfrm>
        </p:spPr>
        <p:txBody>
          <a:bodyPr anchor="ctr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4" name="Text Placeholder 31">
            <a:extLst>
              <a:ext uri="{FF2B5EF4-FFF2-40B4-BE49-F238E27FC236}">
                <a16:creationId xmlns:a16="http://schemas.microsoft.com/office/drawing/2014/main" id="{2F54BAF3-A1C3-46D0-89EB-37FA84FA896F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171692" y="1907635"/>
            <a:ext cx="4780534" cy="655833"/>
          </a:xfrm>
        </p:spPr>
        <p:txBody>
          <a:bodyPr lIns="0" tIns="0" bIns="0" anchor="ctr" anchorCtr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Answer 1</a:t>
            </a:r>
          </a:p>
        </p:txBody>
      </p:sp>
    </p:spTree>
    <p:extLst>
      <p:ext uri="{BB962C8B-B14F-4D97-AF65-F5344CB8AC3E}">
        <p14:creationId xmlns:p14="http://schemas.microsoft.com/office/powerpoint/2010/main" val="83450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upp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18F3B-1171-4B94-32BC-12256848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E17F996C-E171-3E66-1526-03CDBD758C6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495778" y="841375"/>
            <a:ext cx="9200444" cy="51752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29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A60-8292-FDC4-E4CC-CAF66112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9FFBC-F930-CDE2-5092-6525C95D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21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A55AD-864F-BEC9-A234-19FB2E553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B37E2-B381-5665-89C8-3FB3FF9AC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AF8CB-177B-F11F-B2BC-0A6F80B5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523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2B39-A01A-157C-2BC8-347D16470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CDAF5-48CA-DE43-A4CA-D417177ED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719E7-007F-28DA-FB76-17DE55E2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88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41A4D-3A99-D191-F05A-76694D67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E888D-2E60-8153-D04C-7A8E3B216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414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0F0B1-5241-D57E-8081-F145A475B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968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4246-2779-A1C6-097E-F59869E1F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80E87-54DF-B8BD-480C-F34C22934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93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BCAA1-A300-9CF8-3526-926255B20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93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9377D-CAFE-9C20-7509-81DB49C7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407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CE88B-C3EA-3865-44A8-7FD9AC2C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E6C08-AC2F-7D2D-41B4-4983B59E8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DF4D0-304C-B116-5897-B51B88C6F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04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6C348-FA3C-76A8-BEE8-0759EBB8A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EAFC4-5752-2619-3C3F-76F91535F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04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6E1395-D3A7-5177-F56E-5AF70B8A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63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4E698-F724-FDC9-FB04-080EE432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7D81F-DABD-48F6-1F21-ED2F5B8E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04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18F3B-1171-4B94-32BC-12256848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297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4BBA1-2A3C-3E2C-ED2E-A9C12FE6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93CE2-9664-B65B-3B62-61C584931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B6767-FCA6-EB81-AF86-9999A5F8B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0A0C2-BE04-F8DF-D307-6B41B2FF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60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layout supplement">
    <p:bg>
      <p:bgPr>
        <a:solidFill>
          <a:srgbClr val="F0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82FF3E-245A-0D0D-09A4-961D88E64370}"/>
              </a:ext>
            </a:extLst>
          </p:cNvPr>
          <p:cNvSpPr/>
          <p:nvPr userDrawn="1"/>
        </p:nvSpPr>
        <p:spPr>
          <a:xfrm>
            <a:off x="715992" y="923026"/>
            <a:ext cx="10843404" cy="767662"/>
          </a:xfrm>
          <a:prstGeom prst="roundRect">
            <a:avLst>
              <a:gd name="adj" fmla="val 50000"/>
            </a:avLst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1305DE-6535-4F1F-85CB-56C9E9C0B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Extra info from previous 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C0992-4D52-7476-076C-33A742BB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66180B3-5A3E-692F-A490-190486C7417C}"/>
              </a:ext>
            </a:extLst>
          </p:cNvPr>
          <p:cNvSpPr/>
          <p:nvPr userDrawn="1"/>
        </p:nvSpPr>
        <p:spPr>
          <a:xfrm>
            <a:off x="715992" y="1992702"/>
            <a:ext cx="10843404" cy="3739883"/>
          </a:xfrm>
          <a:prstGeom prst="roundRect">
            <a:avLst>
              <a:gd name="adj" fmla="val 12121"/>
            </a:avLst>
          </a:prstGeom>
          <a:ln>
            <a:solidFill>
              <a:srgbClr val="0057A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60000" indent="0" algn="l">
              <a:buFont typeface="Arial" panose="020B0604020202020204" pitchFamily="34" charset="0"/>
              <a:buNone/>
            </a:pP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4BAA89-C0DC-53F0-0EF1-05A4053E180E}"/>
              </a:ext>
            </a:extLst>
          </p:cNvPr>
          <p:cNvSpPr/>
          <p:nvPr userDrawn="1"/>
        </p:nvSpPr>
        <p:spPr>
          <a:xfrm>
            <a:off x="335896" y="1795894"/>
            <a:ext cx="971946" cy="971946"/>
          </a:xfrm>
          <a:prstGeom prst="ellipse">
            <a:avLst/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6A60EE-C8E2-DEDB-71B1-62574BB3DD72}"/>
              </a:ext>
            </a:extLst>
          </p:cNvPr>
          <p:cNvSpPr>
            <a:spLocks noGrp="1"/>
          </p:cNvSpPr>
          <p:nvPr userDrawn="1">
            <p:ph sz="quarter" idx="19"/>
          </p:nvPr>
        </p:nvSpPr>
        <p:spPr>
          <a:xfrm>
            <a:off x="1279239" y="1992702"/>
            <a:ext cx="9851711" cy="373988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Graphic 5" descr="Subtitles outline">
            <a:extLst>
              <a:ext uri="{FF2B5EF4-FFF2-40B4-BE49-F238E27FC236}">
                <a16:creationId xmlns:a16="http://schemas.microsoft.com/office/drawing/2014/main" id="{74D4E615-FB61-0C7E-4C47-DFD7EB37D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950" y="18818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28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ACEDE-E6E8-4626-F689-9C39A163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6FFD09-F71C-C201-0132-B0BE3F91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C212B-5B42-80F2-F7C1-021167874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37490-712F-0263-02D8-ED1DF34D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513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0E14D-4F17-6174-529D-78D6D818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EEC4F-9F89-DDC7-18DD-80C296F57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E8949-BC99-095B-EAA8-F2AEC01D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044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3B67D6-DF0D-01A4-1FEA-3AF89B732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403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F237F-4515-2A23-484A-A1CA30819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403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4264C-C5EE-BD13-B9EE-FB72D90E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hoice style">
    <p:bg>
      <p:bgPr>
        <a:solidFill>
          <a:srgbClr val="F0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C0992-4D52-7476-076C-33A742BB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312067-BD18-1CC6-238C-524ECF62FF40}"/>
              </a:ext>
            </a:extLst>
          </p:cNvPr>
          <p:cNvSpPr/>
          <p:nvPr userDrawn="1"/>
        </p:nvSpPr>
        <p:spPr>
          <a:xfrm>
            <a:off x="-310550" y="2773107"/>
            <a:ext cx="6301302" cy="655833"/>
          </a:xfrm>
          <a:prstGeom prst="roundRect">
            <a:avLst>
              <a:gd name="adj" fmla="val 50000"/>
            </a:avLst>
          </a:prstGeom>
          <a:solidFill>
            <a:srgbClr val="9C2167"/>
          </a:solidFill>
          <a:ln>
            <a:solidFill>
              <a:srgbClr val="9C216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66180B3-5A3E-692F-A490-190486C7417C}"/>
              </a:ext>
            </a:extLst>
          </p:cNvPr>
          <p:cNvSpPr/>
          <p:nvPr userDrawn="1"/>
        </p:nvSpPr>
        <p:spPr>
          <a:xfrm>
            <a:off x="715992" y="4000501"/>
            <a:ext cx="10843404" cy="1732084"/>
          </a:xfrm>
          <a:prstGeom prst="roundRect">
            <a:avLst>
              <a:gd name="adj" fmla="val 16042"/>
            </a:avLst>
          </a:prstGeom>
          <a:ln>
            <a:solidFill>
              <a:srgbClr val="9C21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60000" indent="0" algn="l">
              <a:buFont typeface="Arial" panose="020B0604020202020204" pitchFamily="34" charset="0"/>
              <a:buNone/>
            </a:pP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4BAA89-C0DC-53F0-0EF1-05A4053E180E}"/>
              </a:ext>
            </a:extLst>
          </p:cNvPr>
          <p:cNvSpPr/>
          <p:nvPr userDrawn="1"/>
        </p:nvSpPr>
        <p:spPr>
          <a:xfrm>
            <a:off x="335896" y="3745452"/>
            <a:ext cx="971946" cy="971946"/>
          </a:xfrm>
          <a:prstGeom prst="ellipse">
            <a:avLst/>
          </a:prstGeom>
          <a:solidFill>
            <a:srgbClr val="9C2167"/>
          </a:solidFill>
          <a:ln>
            <a:solidFill>
              <a:srgbClr val="9C2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Graphic 21" descr="Brainstorm outline">
            <a:extLst>
              <a:ext uri="{FF2B5EF4-FFF2-40B4-BE49-F238E27FC236}">
                <a16:creationId xmlns:a16="http://schemas.microsoft.com/office/drawing/2014/main" id="{BBB44242-A554-E54A-87A4-2163373B60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798" y="3789907"/>
            <a:ext cx="884965" cy="884965"/>
          </a:xfrm>
          <a:prstGeom prst="rect">
            <a:avLst/>
          </a:prstGeom>
        </p:spPr>
      </p:pic>
      <p:sp>
        <p:nvSpPr>
          <p:cNvPr id="35" name="Teardrop 34">
            <a:extLst>
              <a:ext uri="{FF2B5EF4-FFF2-40B4-BE49-F238E27FC236}">
                <a16:creationId xmlns:a16="http://schemas.microsoft.com/office/drawing/2014/main" id="{C476A162-BEF4-6DE4-9BD7-95B5C36310DD}"/>
              </a:ext>
            </a:extLst>
          </p:cNvPr>
          <p:cNvSpPr/>
          <p:nvPr userDrawn="1"/>
        </p:nvSpPr>
        <p:spPr>
          <a:xfrm rot="13545936">
            <a:off x="5338338" y="2779273"/>
            <a:ext cx="647778" cy="647778"/>
          </a:xfrm>
          <a:prstGeom prst="teardrop">
            <a:avLst>
              <a:gd name="adj" fmla="val 89610"/>
            </a:avLst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AD58CDC-3B70-2CA0-3404-BEF6CE40606F}"/>
              </a:ext>
            </a:extLst>
          </p:cNvPr>
          <p:cNvSpPr/>
          <p:nvPr userDrawn="1"/>
        </p:nvSpPr>
        <p:spPr>
          <a:xfrm>
            <a:off x="6214347" y="2773107"/>
            <a:ext cx="6464060" cy="655833"/>
          </a:xfrm>
          <a:prstGeom prst="roundRect">
            <a:avLst>
              <a:gd name="adj" fmla="val 50000"/>
            </a:avLst>
          </a:prstGeom>
          <a:solidFill>
            <a:srgbClr val="9C2167"/>
          </a:solidFill>
          <a:ln>
            <a:solidFill>
              <a:srgbClr val="9C216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Text Placeholder 31">
            <a:extLst>
              <a:ext uri="{FF2B5EF4-FFF2-40B4-BE49-F238E27FC236}">
                <a16:creationId xmlns:a16="http://schemas.microsoft.com/office/drawing/2014/main" id="{321046B5-BC0F-3C37-DE14-1E2CBC87B71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965726" y="2764636"/>
            <a:ext cx="2284152" cy="655833"/>
          </a:xfrm>
        </p:spPr>
        <p:txBody>
          <a:bodyPr lIns="0" tIns="0" bIns="0" anchor="ctr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False/ no</a:t>
            </a:r>
          </a:p>
        </p:txBody>
      </p:sp>
      <p:sp>
        <p:nvSpPr>
          <p:cNvPr id="46" name="Teardrop 45">
            <a:extLst>
              <a:ext uri="{FF2B5EF4-FFF2-40B4-BE49-F238E27FC236}">
                <a16:creationId xmlns:a16="http://schemas.microsoft.com/office/drawing/2014/main" id="{8D5452C7-D07A-BF05-0822-2EF0F1AF391A}"/>
              </a:ext>
            </a:extLst>
          </p:cNvPr>
          <p:cNvSpPr/>
          <p:nvPr userDrawn="1"/>
        </p:nvSpPr>
        <p:spPr>
          <a:xfrm rot="2807844">
            <a:off x="6225022" y="2776705"/>
            <a:ext cx="647778" cy="647778"/>
          </a:xfrm>
          <a:prstGeom prst="teardrop">
            <a:avLst>
              <a:gd name="adj" fmla="val 89610"/>
            </a:avLst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3D039B51-3794-B993-9426-25E7CBBCC0C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307842" y="4000501"/>
            <a:ext cx="9052216" cy="1732084"/>
          </a:xfrm>
        </p:spPr>
        <p:txBody>
          <a:bodyPr anchor="ctr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4" name="Text Placeholder 31">
            <a:extLst>
              <a:ext uri="{FF2B5EF4-FFF2-40B4-BE49-F238E27FC236}">
                <a16:creationId xmlns:a16="http://schemas.microsoft.com/office/drawing/2014/main" id="{2F54BAF3-A1C3-46D0-89EB-37FA84FA896F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829828" y="2764850"/>
            <a:ext cx="2400086" cy="655833"/>
          </a:xfrm>
        </p:spPr>
        <p:txBody>
          <a:bodyPr lIns="0" tIns="0" bIns="0" anchor="ctr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True/ yes</a:t>
            </a:r>
          </a:p>
        </p:txBody>
      </p:sp>
      <p:pic>
        <p:nvPicPr>
          <p:cNvPr id="11" name="Graphic 10" descr="Badge Cross outline">
            <a:extLst>
              <a:ext uri="{FF2B5EF4-FFF2-40B4-BE49-F238E27FC236}">
                <a16:creationId xmlns:a16="http://schemas.microsoft.com/office/drawing/2014/main" id="{3E18954E-1F8D-EB36-2E42-8D78CFEFA0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1250" y="2756816"/>
            <a:ext cx="683461" cy="683461"/>
          </a:xfrm>
          <a:prstGeom prst="rect">
            <a:avLst/>
          </a:prstGeom>
        </p:spPr>
      </p:pic>
      <p:pic>
        <p:nvPicPr>
          <p:cNvPr id="13" name="Graphic 12" descr="Badge Tick1 outline">
            <a:extLst>
              <a:ext uri="{FF2B5EF4-FFF2-40B4-BE49-F238E27FC236}">
                <a16:creationId xmlns:a16="http://schemas.microsoft.com/office/drawing/2014/main" id="{1A227355-FA2F-D622-A4D2-E49F8D1BDE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0251" y="2768394"/>
            <a:ext cx="660500" cy="660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969EC4-CC68-AF33-A514-3C4C8E7ED2AB}"/>
              </a:ext>
            </a:extLst>
          </p:cNvPr>
          <p:cNvSpPr/>
          <p:nvPr userDrawn="1"/>
        </p:nvSpPr>
        <p:spPr>
          <a:xfrm>
            <a:off x="715992" y="923026"/>
            <a:ext cx="10843404" cy="1210025"/>
          </a:xfrm>
          <a:prstGeom prst="roundRect">
            <a:avLst>
              <a:gd name="adj" fmla="val 27586"/>
            </a:avLst>
          </a:prstGeom>
          <a:solidFill>
            <a:srgbClr val="9C2167"/>
          </a:solidFill>
          <a:ln>
            <a:solidFill>
              <a:srgbClr val="9C216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8C803F-7AEE-8B15-7C83-A4290AB6EE2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923026"/>
            <a:ext cx="10515600" cy="12100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A question that can expand over two lines like this example</a:t>
            </a:r>
          </a:p>
        </p:txBody>
      </p:sp>
    </p:spTree>
    <p:extLst>
      <p:ext uri="{BB962C8B-B14F-4D97-AF65-F5344CB8AC3E}">
        <p14:creationId xmlns:p14="http://schemas.microsoft.com/office/powerpoint/2010/main" val="421931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supplement">
    <p:bg>
      <p:bgPr>
        <a:solidFill>
          <a:srgbClr val="F0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82FF3E-245A-0D0D-09A4-961D88E64370}"/>
              </a:ext>
            </a:extLst>
          </p:cNvPr>
          <p:cNvSpPr/>
          <p:nvPr userDrawn="1"/>
        </p:nvSpPr>
        <p:spPr>
          <a:xfrm>
            <a:off x="715992" y="923026"/>
            <a:ext cx="10843404" cy="767662"/>
          </a:xfrm>
          <a:prstGeom prst="roundRect">
            <a:avLst>
              <a:gd name="adj" fmla="val 50000"/>
            </a:avLst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1305DE-6535-4F1F-85CB-56C9E9C0B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Extra info from previous 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C0992-4D52-7476-076C-33A742BB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66180B3-5A3E-692F-A490-190486C7417C}"/>
              </a:ext>
            </a:extLst>
          </p:cNvPr>
          <p:cNvSpPr/>
          <p:nvPr userDrawn="1"/>
        </p:nvSpPr>
        <p:spPr>
          <a:xfrm>
            <a:off x="715992" y="1992702"/>
            <a:ext cx="3942635" cy="3739883"/>
          </a:xfrm>
          <a:prstGeom prst="roundRect">
            <a:avLst>
              <a:gd name="adj" fmla="val 12121"/>
            </a:avLst>
          </a:prstGeom>
          <a:ln>
            <a:solidFill>
              <a:srgbClr val="0057A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60000" indent="0" algn="l">
              <a:buFont typeface="Arial" panose="020B0604020202020204" pitchFamily="34" charset="0"/>
              <a:buNone/>
            </a:pP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6A60EE-C8E2-DEDB-71B1-62574BB3DD7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07840" y="1992702"/>
            <a:ext cx="3350787" cy="3739882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F7FD60-30B3-4815-D86E-E139E6D90E4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144600" y="1992313"/>
            <a:ext cx="6415575" cy="37401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320707-05EF-1CC8-97D5-0F92B6CD9CEF}"/>
              </a:ext>
            </a:extLst>
          </p:cNvPr>
          <p:cNvSpPr/>
          <p:nvPr userDrawn="1"/>
        </p:nvSpPr>
        <p:spPr>
          <a:xfrm>
            <a:off x="335896" y="1795894"/>
            <a:ext cx="971946" cy="971946"/>
          </a:xfrm>
          <a:prstGeom prst="ellipse">
            <a:avLst/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Subtitles outline">
            <a:extLst>
              <a:ext uri="{FF2B5EF4-FFF2-40B4-BE49-F238E27FC236}">
                <a16:creationId xmlns:a16="http://schemas.microsoft.com/office/drawing/2014/main" id="{11F1751C-22EB-A90C-31C5-FA4E81C9F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950" y="18818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8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F0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82FF3E-245A-0D0D-09A4-961D88E64370}"/>
              </a:ext>
            </a:extLst>
          </p:cNvPr>
          <p:cNvSpPr/>
          <p:nvPr userDrawn="1"/>
        </p:nvSpPr>
        <p:spPr>
          <a:xfrm>
            <a:off x="715992" y="923026"/>
            <a:ext cx="10843404" cy="767662"/>
          </a:xfrm>
          <a:prstGeom prst="roundRect">
            <a:avLst>
              <a:gd name="adj" fmla="val 50000"/>
            </a:avLst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1305DE-6535-4F1F-85CB-56C9E9C0B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Extra info from previous 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C0992-4D52-7476-076C-33A742BB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98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 with explination">
    <p:bg>
      <p:bgPr>
        <a:solidFill>
          <a:srgbClr val="F0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82FF3E-245A-0D0D-09A4-961D88E64370}"/>
              </a:ext>
            </a:extLst>
          </p:cNvPr>
          <p:cNvSpPr/>
          <p:nvPr userDrawn="1"/>
        </p:nvSpPr>
        <p:spPr>
          <a:xfrm>
            <a:off x="715992" y="923026"/>
            <a:ext cx="10843404" cy="767662"/>
          </a:xfrm>
          <a:prstGeom prst="roundRect">
            <a:avLst>
              <a:gd name="adj" fmla="val 50000"/>
            </a:avLst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1305DE-6535-4F1F-85CB-56C9E9C0B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Extra info from previous 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C0992-4D52-7476-076C-33A742BB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66180B3-5A3E-692F-A490-190486C7417C}"/>
              </a:ext>
            </a:extLst>
          </p:cNvPr>
          <p:cNvSpPr/>
          <p:nvPr userDrawn="1"/>
        </p:nvSpPr>
        <p:spPr>
          <a:xfrm>
            <a:off x="1261229" y="1992313"/>
            <a:ext cx="3742092" cy="878865"/>
          </a:xfrm>
          <a:prstGeom prst="roundRect">
            <a:avLst>
              <a:gd name="adj" fmla="val 12121"/>
            </a:avLst>
          </a:prstGeom>
          <a:ln>
            <a:solidFill>
              <a:srgbClr val="0057A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60000" indent="0" algn="l">
              <a:buFont typeface="Arial" panose="020B0604020202020204" pitchFamily="34" charset="0"/>
              <a:buNone/>
            </a:pPr>
            <a:r>
              <a:rPr lang="en-GB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on sound and captions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320707-05EF-1CC8-97D5-0F92B6CD9CEF}"/>
              </a:ext>
            </a:extLst>
          </p:cNvPr>
          <p:cNvSpPr/>
          <p:nvPr userDrawn="1"/>
        </p:nvSpPr>
        <p:spPr>
          <a:xfrm>
            <a:off x="715991" y="2035467"/>
            <a:ext cx="790934" cy="790935"/>
          </a:xfrm>
          <a:prstGeom prst="ellipse">
            <a:avLst/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Media Placeholder 11">
            <a:extLst>
              <a:ext uri="{FF2B5EF4-FFF2-40B4-BE49-F238E27FC236}">
                <a16:creationId xmlns:a16="http://schemas.microsoft.com/office/drawing/2014/main" id="{D123D67D-9709-497E-4037-B700503E8299}"/>
              </a:ext>
            </a:extLst>
          </p:cNvPr>
          <p:cNvSpPr>
            <a:spLocks noGrp="1"/>
          </p:cNvSpPr>
          <p:nvPr userDrawn="1">
            <p:ph type="media" sz="quarter" idx="21"/>
          </p:nvPr>
        </p:nvSpPr>
        <p:spPr>
          <a:xfrm>
            <a:off x="5135563" y="1992313"/>
            <a:ext cx="6424612" cy="3739883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4165E75-CBD1-BD54-2DAC-B396CCC2725E}"/>
              </a:ext>
            </a:extLst>
          </p:cNvPr>
          <p:cNvSpPr/>
          <p:nvPr userDrawn="1"/>
        </p:nvSpPr>
        <p:spPr>
          <a:xfrm>
            <a:off x="1268021" y="2943978"/>
            <a:ext cx="3731737" cy="879268"/>
          </a:xfrm>
          <a:prstGeom prst="roundRect">
            <a:avLst>
              <a:gd name="adj" fmla="val 12121"/>
            </a:avLst>
          </a:prstGeom>
          <a:ln>
            <a:solidFill>
              <a:srgbClr val="0057A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60000" indent="0" algn="l">
              <a:buFont typeface="Arial" panose="020B0604020202020204" pitchFamily="34" charset="0"/>
              <a:buNone/>
            </a:pPr>
            <a:r>
              <a:rPr lang="en-GB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image to play the video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02BE0D-20F7-C29A-E91F-880F70157812}"/>
              </a:ext>
            </a:extLst>
          </p:cNvPr>
          <p:cNvSpPr/>
          <p:nvPr userDrawn="1"/>
        </p:nvSpPr>
        <p:spPr>
          <a:xfrm>
            <a:off x="714968" y="2984942"/>
            <a:ext cx="791297" cy="791297"/>
          </a:xfrm>
          <a:prstGeom prst="ellipse">
            <a:avLst/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9518B06-85A2-0C2A-C0B7-78F1A0F9C91A}"/>
              </a:ext>
            </a:extLst>
          </p:cNvPr>
          <p:cNvSpPr/>
          <p:nvPr userDrawn="1"/>
        </p:nvSpPr>
        <p:spPr>
          <a:xfrm>
            <a:off x="1259106" y="3904285"/>
            <a:ext cx="3744215" cy="879444"/>
          </a:xfrm>
          <a:prstGeom prst="roundRect">
            <a:avLst>
              <a:gd name="adj" fmla="val 12121"/>
            </a:avLst>
          </a:prstGeom>
          <a:ln>
            <a:solidFill>
              <a:srgbClr val="0057A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60000" indent="0" algn="l">
              <a:buFont typeface="Arial" panose="020B0604020202020204" pitchFamily="34" charset="0"/>
              <a:buNone/>
            </a:pPr>
            <a:r>
              <a:rPr lang="en-GB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video will go full screen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BD51F7-4B7B-B4D9-8528-D94798C97A76}"/>
              </a:ext>
            </a:extLst>
          </p:cNvPr>
          <p:cNvSpPr/>
          <p:nvPr userDrawn="1"/>
        </p:nvSpPr>
        <p:spPr>
          <a:xfrm>
            <a:off x="715991" y="3956149"/>
            <a:ext cx="791456" cy="791456"/>
          </a:xfrm>
          <a:prstGeom prst="ellipse">
            <a:avLst/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9FAA1-0FD5-A048-7B1B-22C9F9F54F16}"/>
              </a:ext>
            </a:extLst>
          </p:cNvPr>
          <p:cNvSpPr/>
          <p:nvPr userDrawn="1"/>
        </p:nvSpPr>
        <p:spPr>
          <a:xfrm>
            <a:off x="1259107" y="4854133"/>
            <a:ext cx="3744214" cy="879444"/>
          </a:xfrm>
          <a:prstGeom prst="roundRect">
            <a:avLst>
              <a:gd name="adj" fmla="val 12121"/>
            </a:avLst>
          </a:prstGeom>
          <a:ln>
            <a:solidFill>
              <a:srgbClr val="0057A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60000" indent="0" algn="l">
              <a:buFont typeface="Arial" panose="020B0604020202020204" pitchFamily="34" charset="0"/>
              <a:buNone/>
            </a:pPr>
            <a:r>
              <a:rPr lang="en-GB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access</a:t>
            </a:r>
            <a:br>
              <a:rPr lang="en-GB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0DB628-AA01-1787-4546-5D5DCC38EC36}"/>
              </a:ext>
            </a:extLst>
          </p:cNvPr>
          <p:cNvSpPr/>
          <p:nvPr userDrawn="1"/>
        </p:nvSpPr>
        <p:spPr>
          <a:xfrm>
            <a:off x="715992" y="4905997"/>
            <a:ext cx="791456" cy="791456"/>
          </a:xfrm>
          <a:prstGeom prst="ellipse">
            <a:avLst/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Graphic 22" descr="Volume outline">
            <a:extLst>
              <a:ext uri="{FF2B5EF4-FFF2-40B4-BE49-F238E27FC236}">
                <a16:creationId xmlns:a16="http://schemas.microsoft.com/office/drawing/2014/main" id="{8F5AC37B-8CD6-6356-9483-189FB83812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331" y="2085032"/>
            <a:ext cx="720000" cy="720000"/>
          </a:xfrm>
          <a:prstGeom prst="rect">
            <a:avLst/>
          </a:prstGeom>
        </p:spPr>
      </p:pic>
      <p:pic>
        <p:nvPicPr>
          <p:cNvPr id="25" name="Graphic 24" descr="Play outline">
            <a:extLst>
              <a:ext uri="{FF2B5EF4-FFF2-40B4-BE49-F238E27FC236}">
                <a16:creationId xmlns:a16="http://schemas.microsoft.com/office/drawing/2014/main" id="{01AC6BF4-B585-5E65-7C9B-7FC994E7C1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791" y="3229366"/>
            <a:ext cx="307564" cy="307564"/>
          </a:xfrm>
          <a:prstGeom prst="rect">
            <a:avLst/>
          </a:prstGeom>
        </p:spPr>
      </p:pic>
      <p:pic>
        <p:nvPicPr>
          <p:cNvPr id="27" name="Graphic 26" descr="Monitor outline">
            <a:extLst>
              <a:ext uri="{FF2B5EF4-FFF2-40B4-BE49-F238E27FC236}">
                <a16:creationId xmlns:a16="http://schemas.microsoft.com/office/drawing/2014/main" id="{90480C89-02AB-51C4-7943-6D891DED39C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5464" y="3067472"/>
            <a:ext cx="720000" cy="720000"/>
          </a:xfrm>
          <a:prstGeom prst="rect">
            <a:avLst/>
          </a:prstGeom>
        </p:spPr>
      </p:pic>
      <p:sp>
        <p:nvSpPr>
          <p:cNvPr id="40" name="Arrow: Quad 39">
            <a:extLst>
              <a:ext uri="{FF2B5EF4-FFF2-40B4-BE49-F238E27FC236}">
                <a16:creationId xmlns:a16="http://schemas.microsoft.com/office/drawing/2014/main" id="{183E4A09-C6DE-B9C1-7161-120B218687F2}"/>
              </a:ext>
            </a:extLst>
          </p:cNvPr>
          <p:cNvSpPr/>
          <p:nvPr userDrawn="1"/>
        </p:nvSpPr>
        <p:spPr>
          <a:xfrm rot="2700000">
            <a:off x="792809" y="4046237"/>
            <a:ext cx="633393" cy="633393"/>
          </a:xfrm>
          <a:prstGeom prst="quadArrow">
            <a:avLst>
              <a:gd name="adj1" fmla="val 9167"/>
              <a:gd name="adj2" fmla="val 14881"/>
              <a:gd name="adj3" fmla="val 20595"/>
            </a:avLst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Graphic 41" descr="Internet outline">
            <a:extLst>
              <a:ext uri="{FF2B5EF4-FFF2-40B4-BE49-F238E27FC236}">
                <a16:creationId xmlns:a16="http://schemas.microsoft.com/office/drawing/2014/main" id="{6D9402F8-FA57-0B98-5D3C-9F3E441A37E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1986" y="4954206"/>
            <a:ext cx="695038" cy="695038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AF2F2CD-5825-7BAF-320B-934475A6B0EC}"/>
              </a:ext>
            </a:extLst>
          </p:cNvPr>
          <p:cNvSpPr/>
          <p:nvPr userDrawn="1"/>
        </p:nvSpPr>
        <p:spPr>
          <a:xfrm>
            <a:off x="1259106" y="4851902"/>
            <a:ext cx="3744214" cy="880295"/>
          </a:xfrm>
          <a:prstGeom prst="roundRect">
            <a:avLst>
              <a:gd name="adj" fmla="val 12121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60000" indent="0" algn="l">
              <a:buFont typeface="Arial" panose="020B0604020202020204" pitchFamily="34" charset="0"/>
              <a:buNone/>
            </a:pPr>
            <a:endParaRPr lang="en-GB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B98EF5C-7DBC-ED2C-694B-446B805E37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0247" y="5241851"/>
            <a:ext cx="3709516" cy="490345"/>
          </a:xfrm>
        </p:spPr>
        <p:txBody>
          <a:bodyPr/>
          <a:lstStyle/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4C6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online, via Vimeo</a:t>
            </a:r>
          </a:p>
        </p:txBody>
      </p:sp>
    </p:spTree>
    <p:extLst>
      <p:ext uri="{BB962C8B-B14F-4D97-AF65-F5344CB8AC3E}">
        <p14:creationId xmlns:p14="http://schemas.microsoft.com/office/powerpoint/2010/main" val="135191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, little-number style">
    <p:bg>
      <p:bgPr>
        <a:solidFill>
          <a:srgbClr val="F0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C0992-4D52-7476-076C-33A742BB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312067-BD18-1CC6-238C-524ECF62FF40}"/>
              </a:ext>
            </a:extLst>
          </p:cNvPr>
          <p:cNvSpPr/>
          <p:nvPr userDrawn="1"/>
        </p:nvSpPr>
        <p:spPr>
          <a:xfrm>
            <a:off x="1077670" y="3089619"/>
            <a:ext cx="1952625" cy="655833"/>
          </a:xfrm>
          <a:prstGeom prst="roundRect">
            <a:avLst>
              <a:gd name="adj" fmla="val 50000"/>
            </a:avLst>
          </a:prstGeom>
          <a:solidFill>
            <a:srgbClr val="9C2167"/>
          </a:solidFill>
          <a:ln>
            <a:solidFill>
              <a:srgbClr val="9C216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66180B3-5A3E-692F-A490-190486C7417C}"/>
              </a:ext>
            </a:extLst>
          </p:cNvPr>
          <p:cNvSpPr/>
          <p:nvPr userDrawn="1"/>
        </p:nvSpPr>
        <p:spPr>
          <a:xfrm>
            <a:off x="715992" y="4000501"/>
            <a:ext cx="10843404" cy="1732084"/>
          </a:xfrm>
          <a:prstGeom prst="roundRect">
            <a:avLst>
              <a:gd name="adj" fmla="val 16042"/>
            </a:avLst>
          </a:prstGeom>
          <a:ln>
            <a:solidFill>
              <a:srgbClr val="9C21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60000" indent="0" algn="l">
              <a:buFont typeface="Arial" panose="020B0604020202020204" pitchFamily="34" charset="0"/>
              <a:buNone/>
            </a:pP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4BAA89-C0DC-53F0-0EF1-05A4053E180E}"/>
              </a:ext>
            </a:extLst>
          </p:cNvPr>
          <p:cNvSpPr/>
          <p:nvPr userDrawn="1"/>
        </p:nvSpPr>
        <p:spPr>
          <a:xfrm>
            <a:off x="335894" y="3745452"/>
            <a:ext cx="971946" cy="971946"/>
          </a:xfrm>
          <a:prstGeom prst="ellipse">
            <a:avLst/>
          </a:prstGeom>
          <a:solidFill>
            <a:srgbClr val="9C2167"/>
          </a:solidFill>
          <a:ln>
            <a:solidFill>
              <a:srgbClr val="9C2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Graphic 21" descr="Brainstorm outline">
            <a:extLst>
              <a:ext uri="{FF2B5EF4-FFF2-40B4-BE49-F238E27FC236}">
                <a16:creationId xmlns:a16="http://schemas.microsoft.com/office/drawing/2014/main" id="{BBB44242-A554-E54A-87A4-2163373B60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796" y="3789907"/>
            <a:ext cx="884965" cy="884965"/>
          </a:xfrm>
          <a:prstGeom prst="rect">
            <a:avLst/>
          </a:prstGeom>
        </p:spPr>
      </p:pic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3D039B51-3794-B993-9426-25E7CBBCC0C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279242" y="4000501"/>
            <a:ext cx="9080815" cy="1732084"/>
          </a:xfrm>
        </p:spPr>
        <p:txBody>
          <a:bodyPr anchor="ctr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4" name="Text Placeholder 31">
            <a:extLst>
              <a:ext uri="{FF2B5EF4-FFF2-40B4-BE49-F238E27FC236}">
                <a16:creationId xmlns:a16="http://schemas.microsoft.com/office/drawing/2014/main" id="{2F54BAF3-A1C3-46D0-89EB-37FA84FA896F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077669" y="3089619"/>
            <a:ext cx="1952625" cy="655833"/>
          </a:xfrm>
        </p:spPr>
        <p:txBody>
          <a:bodyPr lIns="0" tIns="0" rIns="0" bIns="0" anchor="ctr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One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2131F1-41C1-4021-B5F6-088CF7EF8F36}"/>
              </a:ext>
            </a:extLst>
          </p:cNvPr>
          <p:cNvSpPr/>
          <p:nvPr userDrawn="1"/>
        </p:nvSpPr>
        <p:spPr>
          <a:xfrm>
            <a:off x="1568010" y="2247161"/>
            <a:ext cx="971946" cy="971946"/>
          </a:xfrm>
          <a:prstGeom prst="ellipse">
            <a:avLst/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Graphic 7" descr="Harvey Balls 10% outline">
            <a:extLst>
              <a:ext uri="{FF2B5EF4-FFF2-40B4-BE49-F238E27FC236}">
                <a16:creationId xmlns:a16="http://schemas.microsoft.com/office/drawing/2014/main" id="{E6E36146-E51E-C38C-BCAD-EB8052D5BC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6783" y="2279133"/>
            <a:ext cx="914400" cy="914400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F45B4F0-D612-3DDE-3F68-D2E4EEB9444B}"/>
              </a:ext>
            </a:extLst>
          </p:cNvPr>
          <p:cNvSpPr/>
          <p:nvPr userDrawn="1"/>
        </p:nvSpPr>
        <p:spPr>
          <a:xfrm>
            <a:off x="3725049" y="3089619"/>
            <a:ext cx="1952625" cy="655833"/>
          </a:xfrm>
          <a:prstGeom prst="roundRect">
            <a:avLst>
              <a:gd name="adj" fmla="val 50000"/>
            </a:avLst>
          </a:prstGeom>
          <a:solidFill>
            <a:srgbClr val="9C2167"/>
          </a:solidFill>
          <a:ln>
            <a:solidFill>
              <a:srgbClr val="9C216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D7D7D42-3F6E-B266-7A4B-4199ADF520AD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725048" y="3089619"/>
            <a:ext cx="1952625" cy="655833"/>
          </a:xfrm>
        </p:spPr>
        <p:txBody>
          <a:bodyPr lIns="0" tIns="0" rIns="0" bIns="0" anchor="ctr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Two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5CBB90-0285-CCE2-19F7-D581C955806B}"/>
              </a:ext>
            </a:extLst>
          </p:cNvPr>
          <p:cNvSpPr/>
          <p:nvPr userDrawn="1"/>
        </p:nvSpPr>
        <p:spPr>
          <a:xfrm>
            <a:off x="4234141" y="2245766"/>
            <a:ext cx="971946" cy="971946"/>
          </a:xfrm>
          <a:prstGeom prst="ellipse">
            <a:avLst/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Graphic 15" descr="Harvey Balls 45% outline">
            <a:extLst>
              <a:ext uri="{FF2B5EF4-FFF2-40B4-BE49-F238E27FC236}">
                <a16:creationId xmlns:a16="http://schemas.microsoft.com/office/drawing/2014/main" id="{2A832EE6-9862-A972-E0EB-C5BEF4A8FD9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2914" y="2275851"/>
            <a:ext cx="914400" cy="914400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BCA6480-4924-2470-0EF7-D24B5F4BF9AD}"/>
              </a:ext>
            </a:extLst>
          </p:cNvPr>
          <p:cNvSpPr/>
          <p:nvPr userDrawn="1"/>
        </p:nvSpPr>
        <p:spPr>
          <a:xfrm>
            <a:off x="6526083" y="3089619"/>
            <a:ext cx="1952625" cy="655833"/>
          </a:xfrm>
          <a:prstGeom prst="roundRect">
            <a:avLst>
              <a:gd name="adj" fmla="val 50000"/>
            </a:avLst>
          </a:prstGeom>
          <a:solidFill>
            <a:srgbClr val="9C2167"/>
          </a:solidFill>
          <a:ln>
            <a:solidFill>
              <a:srgbClr val="9C216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92FBED54-4EA1-8CCC-BCFF-6F73F91185D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526082" y="3089619"/>
            <a:ext cx="1952625" cy="655833"/>
          </a:xfrm>
        </p:spPr>
        <p:txBody>
          <a:bodyPr lIns="0" tIns="0" rIns="0" bIns="0" anchor="ctr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Three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02713C-5DD8-A51D-5B3C-73579D0B13A6}"/>
              </a:ext>
            </a:extLst>
          </p:cNvPr>
          <p:cNvSpPr/>
          <p:nvPr userDrawn="1"/>
        </p:nvSpPr>
        <p:spPr>
          <a:xfrm>
            <a:off x="7035175" y="2245766"/>
            <a:ext cx="971946" cy="971946"/>
          </a:xfrm>
          <a:prstGeom prst="ellipse">
            <a:avLst/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Graphic 14" descr="Harvey Balls 55% outline">
            <a:extLst>
              <a:ext uri="{FF2B5EF4-FFF2-40B4-BE49-F238E27FC236}">
                <a16:creationId xmlns:a16="http://schemas.microsoft.com/office/drawing/2014/main" id="{7B9388CC-02CC-CA5F-0954-7D9F3B56990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63948" y="2274539"/>
            <a:ext cx="914400" cy="914400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CD2164-733E-9570-622A-E6BD388707C6}"/>
              </a:ext>
            </a:extLst>
          </p:cNvPr>
          <p:cNvSpPr/>
          <p:nvPr userDrawn="1"/>
        </p:nvSpPr>
        <p:spPr>
          <a:xfrm>
            <a:off x="9184823" y="3089619"/>
            <a:ext cx="1952625" cy="655833"/>
          </a:xfrm>
          <a:prstGeom prst="roundRect">
            <a:avLst>
              <a:gd name="adj" fmla="val 50000"/>
            </a:avLst>
          </a:prstGeom>
          <a:solidFill>
            <a:srgbClr val="9C2167"/>
          </a:solidFill>
          <a:ln>
            <a:solidFill>
              <a:srgbClr val="9C216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Text Placeholder 31">
            <a:extLst>
              <a:ext uri="{FF2B5EF4-FFF2-40B4-BE49-F238E27FC236}">
                <a16:creationId xmlns:a16="http://schemas.microsoft.com/office/drawing/2014/main" id="{9A28C4A6-6310-2E0A-6232-9313AFE932D8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184822" y="3089619"/>
            <a:ext cx="1952625" cy="655833"/>
          </a:xfrm>
        </p:spPr>
        <p:txBody>
          <a:bodyPr lIns="0" tIns="0" rIns="0" bIns="0" anchor="ctr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Four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9A3DBCA-C306-A840-67FC-9F7CF13477DD}"/>
              </a:ext>
            </a:extLst>
          </p:cNvPr>
          <p:cNvSpPr/>
          <p:nvPr userDrawn="1"/>
        </p:nvSpPr>
        <p:spPr>
          <a:xfrm>
            <a:off x="9703936" y="2216993"/>
            <a:ext cx="971946" cy="971946"/>
          </a:xfrm>
          <a:prstGeom prst="ellipse">
            <a:avLst/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Graphic 16" descr="Harvey Balls 90% outline">
            <a:extLst>
              <a:ext uri="{FF2B5EF4-FFF2-40B4-BE49-F238E27FC236}">
                <a16:creationId xmlns:a16="http://schemas.microsoft.com/office/drawing/2014/main" id="{C7AC457C-DF05-3DD4-3E9B-ABAD2BFC82D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32709" y="2245766"/>
            <a:ext cx="914400" cy="914400"/>
          </a:xfrm>
          <a:prstGeom prst="rect">
            <a:avLst/>
          </a:prstGeom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FADB273-BF27-CA59-5C27-80415F2E97EF}"/>
              </a:ext>
            </a:extLst>
          </p:cNvPr>
          <p:cNvSpPr/>
          <p:nvPr userDrawn="1"/>
        </p:nvSpPr>
        <p:spPr>
          <a:xfrm>
            <a:off x="715992" y="923026"/>
            <a:ext cx="10843404" cy="1210025"/>
          </a:xfrm>
          <a:prstGeom prst="roundRect">
            <a:avLst>
              <a:gd name="adj" fmla="val 27586"/>
            </a:avLst>
          </a:prstGeom>
          <a:solidFill>
            <a:srgbClr val="9C2167"/>
          </a:solidFill>
          <a:ln>
            <a:solidFill>
              <a:srgbClr val="9C216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3FD2CC45-149E-E077-FE67-9C961C6A06B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923026"/>
            <a:ext cx="10515600" cy="12100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A question that can expand over two lines like this example</a:t>
            </a:r>
          </a:p>
        </p:txBody>
      </p:sp>
    </p:spTree>
    <p:extLst>
      <p:ext uri="{BB962C8B-B14F-4D97-AF65-F5344CB8AC3E}">
        <p14:creationId xmlns:p14="http://schemas.microsoft.com/office/powerpoint/2010/main" val="174424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supplement">
    <p:bg>
      <p:bgPr>
        <a:solidFill>
          <a:srgbClr val="F0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82FF3E-245A-0D0D-09A4-961D88E64370}"/>
              </a:ext>
            </a:extLst>
          </p:cNvPr>
          <p:cNvSpPr/>
          <p:nvPr userDrawn="1"/>
        </p:nvSpPr>
        <p:spPr>
          <a:xfrm>
            <a:off x="715992" y="923026"/>
            <a:ext cx="10843404" cy="767662"/>
          </a:xfrm>
          <a:prstGeom prst="roundRect">
            <a:avLst>
              <a:gd name="adj" fmla="val 50000"/>
            </a:avLst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1305DE-6535-4F1F-85CB-56C9E9C0B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Extra info from previous 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C0992-4D52-7476-076C-33A742BB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66180B3-5A3E-692F-A490-190486C7417C}"/>
              </a:ext>
            </a:extLst>
          </p:cNvPr>
          <p:cNvSpPr/>
          <p:nvPr userDrawn="1"/>
        </p:nvSpPr>
        <p:spPr>
          <a:xfrm>
            <a:off x="715992" y="1992702"/>
            <a:ext cx="5136168" cy="3739883"/>
          </a:xfrm>
          <a:prstGeom prst="roundRect">
            <a:avLst>
              <a:gd name="adj" fmla="val 12121"/>
            </a:avLst>
          </a:prstGeom>
          <a:ln>
            <a:solidFill>
              <a:srgbClr val="0057A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60000" indent="0" algn="l">
              <a:buFont typeface="Arial" panose="020B0604020202020204" pitchFamily="34" charset="0"/>
              <a:buNone/>
            </a:pP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6A60EE-C8E2-DEDB-71B1-62574BB3DD7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302404" y="1992702"/>
            <a:ext cx="4549756" cy="373988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169C1E-1228-ABA4-0668-3FE9408B5153}"/>
              </a:ext>
            </a:extLst>
          </p:cNvPr>
          <p:cNvSpPr/>
          <p:nvPr userDrawn="1"/>
        </p:nvSpPr>
        <p:spPr>
          <a:xfrm>
            <a:off x="6331245" y="1980714"/>
            <a:ext cx="5136168" cy="3739883"/>
          </a:xfrm>
          <a:prstGeom prst="roundRect">
            <a:avLst>
              <a:gd name="adj" fmla="val 12121"/>
            </a:avLst>
          </a:prstGeom>
          <a:ln>
            <a:solidFill>
              <a:srgbClr val="0057A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60000" indent="0" algn="l">
              <a:buFont typeface="Arial" panose="020B0604020202020204" pitchFamily="34" charset="0"/>
              <a:buNone/>
            </a:pP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57319A-ABC0-D477-F1C4-6154A5B227BC}"/>
              </a:ext>
            </a:extLst>
          </p:cNvPr>
          <p:cNvSpPr/>
          <p:nvPr userDrawn="1"/>
        </p:nvSpPr>
        <p:spPr>
          <a:xfrm>
            <a:off x="10896993" y="1795894"/>
            <a:ext cx="971946" cy="971946"/>
          </a:xfrm>
          <a:prstGeom prst="ellipse">
            <a:avLst/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672702-9E3A-C0F9-B606-43AA58D98A4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38133" y="1992701"/>
            <a:ext cx="4736267" cy="372789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09B7FB-9937-4CFE-7C5E-E540EAED575B}"/>
              </a:ext>
            </a:extLst>
          </p:cNvPr>
          <p:cNvSpPr/>
          <p:nvPr userDrawn="1"/>
        </p:nvSpPr>
        <p:spPr>
          <a:xfrm>
            <a:off x="335896" y="1795894"/>
            <a:ext cx="971946" cy="971946"/>
          </a:xfrm>
          <a:prstGeom prst="ellipse">
            <a:avLst/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Subtitles outline">
            <a:extLst>
              <a:ext uri="{FF2B5EF4-FFF2-40B4-BE49-F238E27FC236}">
                <a16:creationId xmlns:a16="http://schemas.microsoft.com/office/drawing/2014/main" id="{1D36E513-3999-C282-A16F-A136A0DB76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950" y="1881817"/>
            <a:ext cx="914400" cy="914400"/>
          </a:xfrm>
          <a:prstGeom prst="rect">
            <a:avLst/>
          </a:prstGeom>
        </p:spPr>
      </p:pic>
      <p:pic>
        <p:nvPicPr>
          <p:cNvPr id="13" name="Graphic 12" descr="Subtitles outline">
            <a:extLst>
              <a:ext uri="{FF2B5EF4-FFF2-40B4-BE49-F238E27FC236}">
                <a16:creationId xmlns:a16="http://schemas.microsoft.com/office/drawing/2014/main" id="{57505903-2088-71E1-DEA7-548E726843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5766" y="18818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3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question style">
    <p:bg>
      <p:bgPr>
        <a:solidFill>
          <a:srgbClr val="F0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C0992-4D52-7476-076C-33A742BB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6F70-DB74-4950-9B79-AB8AE0E02B6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66180B3-5A3E-692F-A490-190486C7417C}"/>
              </a:ext>
            </a:extLst>
          </p:cNvPr>
          <p:cNvSpPr/>
          <p:nvPr userDrawn="1"/>
        </p:nvSpPr>
        <p:spPr>
          <a:xfrm>
            <a:off x="715992" y="4000501"/>
            <a:ext cx="10843404" cy="1732084"/>
          </a:xfrm>
          <a:prstGeom prst="roundRect">
            <a:avLst>
              <a:gd name="adj" fmla="val 16042"/>
            </a:avLst>
          </a:prstGeom>
          <a:ln>
            <a:solidFill>
              <a:srgbClr val="9C21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60000" indent="0" algn="l">
              <a:buFont typeface="Arial" panose="020B0604020202020204" pitchFamily="34" charset="0"/>
              <a:buNone/>
            </a:pP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4BAA89-C0DC-53F0-0EF1-05A4053E180E}"/>
              </a:ext>
            </a:extLst>
          </p:cNvPr>
          <p:cNvSpPr/>
          <p:nvPr userDrawn="1"/>
        </p:nvSpPr>
        <p:spPr>
          <a:xfrm>
            <a:off x="335895" y="3745452"/>
            <a:ext cx="971946" cy="971946"/>
          </a:xfrm>
          <a:prstGeom prst="ellipse">
            <a:avLst/>
          </a:prstGeom>
          <a:solidFill>
            <a:srgbClr val="9C2167"/>
          </a:solidFill>
          <a:ln>
            <a:solidFill>
              <a:srgbClr val="9C2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Graphic 21" descr="Brainstorm outline">
            <a:extLst>
              <a:ext uri="{FF2B5EF4-FFF2-40B4-BE49-F238E27FC236}">
                <a16:creationId xmlns:a16="http://schemas.microsoft.com/office/drawing/2014/main" id="{BBB44242-A554-E54A-87A4-2163373B60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797" y="3789907"/>
            <a:ext cx="884965" cy="884965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AD58CDC-3B70-2CA0-3404-BEF6CE40606F}"/>
              </a:ext>
            </a:extLst>
          </p:cNvPr>
          <p:cNvSpPr/>
          <p:nvPr userDrawn="1"/>
        </p:nvSpPr>
        <p:spPr>
          <a:xfrm>
            <a:off x="715992" y="2472324"/>
            <a:ext cx="10843403" cy="655833"/>
          </a:xfrm>
          <a:prstGeom prst="roundRect">
            <a:avLst>
              <a:gd name="adj" fmla="val 50000"/>
            </a:avLst>
          </a:prstGeom>
          <a:solidFill>
            <a:srgbClr val="9C2167"/>
          </a:solidFill>
          <a:ln>
            <a:solidFill>
              <a:srgbClr val="9C216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Text Placeholder 31">
            <a:extLst>
              <a:ext uri="{FF2B5EF4-FFF2-40B4-BE49-F238E27FC236}">
                <a16:creationId xmlns:a16="http://schemas.microsoft.com/office/drawing/2014/main" id="{321046B5-BC0F-3C37-DE14-1E2CBC87B71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497338" y="2463853"/>
            <a:ext cx="9856461" cy="655833"/>
          </a:xfrm>
        </p:spPr>
        <p:txBody>
          <a:bodyPr lIns="0" tIns="0" bIns="0" anchor="ctr" anchorCtr="0">
            <a:noAutofit/>
          </a:bodyPr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The open-ended question</a:t>
            </a:r>
          </a:p>
        </p:txBody>
      </p:sp>
      <p:sp>
        <p:nvSpPr>
          <p:cNvPr id="46" name="Teardrop 45">
            <a:extLst>
              <a:ext uri="{FF2B5EF4-FFF2-40B4-BE49-F238E27FC236}">
                <a16:creationId xmlns:a16="http://schemas.microsoft.com/office/drawing/2014/main" id="{8D5452C7-D07A-BF05-0822-2EF0F1AF391A}"/>
              </a:ext>
            </a:extLst>
          </p:cNvPr>
          <p:cNvSpPr/>
          <p:nvPr userDrawn="1"/>
        </p:nvSpPr>
        <p:spPr>
          <a:xfrm rot="2807844">
            <a:off x="715626" y="2477579"/>
            <a:ext cx="647778" cy="647778"/>
          </a:xfrm>
          <a:prstGeom prst="teardrop">
            <a:avLst>
              <a:gd name="adj" fmla="val 89610"/>
            </a:avLst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3D039B51-3794-B993-9426-25E7CBBCC0C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279240" y="4000501"/>
            <a:ext cx="10280155" cy="1732084"/>
          </a:xfrm>
        </p:spPr>
        <p:txBody>
          <a:bodyPr anchor="ctr"/>
          <a:lstStyle>
            <a:lvl1pPr marL="571500" indent="-571500">
              <a:buFont typeface="Wingdings" panose="05000000000000000000" pitchFamily="2" charset="2"/>
              <a:buChar char="ü"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969EC4-CC68-AF33-A514-3C4C8E7ED2AB}"/>
              </a:ext>
            </a:extLst>
          </p:cNvPr>
          <p:cNvSpPr/>
          <p:nvPr userDrawn="1"/>
        </p:nvSpPr>
        <p:spPr>
          <a:xfrm>
            <a:off x="715992" y="923026"/>
            <a:ext cx="10843404" cy="1210025"/>
          </a:xfrm>
          <a:prstGeom prst="roundRect">
            <a:avLst>
              <a:gd name="adj" fmla="val 27586"/>
            </a:avLst>
          </a:prstGeom>
          <a:solidFill>
            <a:srgbClr val="9C2167"/>
          </a:solidFill>
          <a:ln>
            <a:solidFill>
              <a:srgbClr val="9C216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8C803F-7AEE-8B15-7C83-A4290AB6EE2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923026"/>
            <a:ext cx="10515600" cy="12100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A statement that sets up the open-ended question</a:t>
            </a:r>
          </a:p>
        </p:txBody>
      </p:sp>
      <p:pic>
        <p:nvPicPr>
          <p:cNvPr id="7" name="Graphic 6" descr="Help outline">
            <a:extLst>
              <a:ext uri="{FF2B5EF4-FFF2-40B4-BE49-F238E27FC236}">
                <a16:creationId xmlns:a16="http://schemas.microsoft.com/office/drawing/2014/main" id="{4B27FE81-DFC2-033E-2F1D-4C75E41DE5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048" y="2457001"/>
            <a:ext cx="688934" cy="6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5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hyperlink" Target="https://www.england.nhs.uk/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hyperlink" Target="https://www.genomicseducation.hee.nhs.uk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CF7F61-FA11-02E5-DCAB-01EDDB13982C}"/>
              </a:ext>
            </a:extLst>
          </p:cNvPr>
          <p:cNvSpPr/>
          <p:nvPr userDrawn="1"/>
        </p:nvSpPr>
        <p:spPr>
          <a:xfrm>
            <a:off x="0" y="6019784"/>
            <a:ext cx="12192000" cy="8524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1AB238-060F-9402-D723-99860C581C02}"/>
              </a:ext>
            </a:extLst>
          </p:cNvPr>
          <p:cNvSpPr/>
          <p:nvPr userDrawn="1"/>
        </p:nvSpPr>
        <p:spPr>
          <a:xfrm>
            <a:off x="0" y="1"/>
            <a:ext cx="12192000" cy="7676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F4002-5913-32CA-B449-5F9F7076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026"/>
            <a:ext cx="10515600" cy="767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 – 44pt</a:t>
            </a:r>
          </a:p>
        </p:txBody>
      </p:sp>
      <p:pic>
        <p:nvPicPr>
          <p:cNvPr id="8" name="Picture 7" descr="Genomics Education Programme logo">
            <a:hlinkClick r:id="rId24"/>
            <a:extLst>
              <a:ext uri="{FF2B5EF4-FFF2-40B4-BE49-F238E27FC236}">
                <a16:creationId xmlns:a16="http://schemas.microsoft.com/office/drawing/2014/main" id="{C850E85F-D1F6-1141-4EF5-7031A14C34CC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408000" y="136525"/>
            <a:ext cx="1425744" cy="576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24BA9-B2E0-E12A-391C-9D6112090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54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C627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6EBE6-8CDF-AC6E-745D-700DB9C9A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9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 – 36 </a:t>
            </a:r>
            <a:r>
              <a:rPr lang="en-GB" dirty="0" err="1"/>
              <a:t>pt</a:t>
            </a:r>
            <a:endParaRPr lang="en-GB" dirty="0"/>
          </a:p>
          <a:p>
            <a:pPr lvl="1"/>
            <a:r>
              <a:rPr lang="en-GB" dirty="0"/>
              <a:t>Second level – 32 </a:t>
            </a:r>
            <a:r>
              <a:rPr lang="en-GB" dirty="0" err="1"/>
              <a:t>pt</a:t>
            </a:r>
            <a:endParaRPr lang="en-GB" dirty="0"/>
          </a:p>
          <a:p>
            <a:pPr lvl="2"/>
            <a:r>
              <a:rPr lang="en-GB" dirty="0"/>
              <a:t>Third level – 28 </a:t>
            </a:r>
            <a:r>
              <a:rPr lang="en-GB" dirty="0" err="1"/>
              <a:t>pt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833675-4A24-E035-B048-AD389793C800}"/>
              </a:ext>
            </a:extLst>
          </p:cNvPr>
          <p:cNvCxnSpPr>
            <a:cxnSpLocks/>
          </p:cNvCxnSpPr>
          <p:nvPr userDrawn="1"/>
        </p:nvCxnSpPr>
        <p:spPr>
          <a:xfrm>
            <a:off x="408000" y="6016685"/>
            <a:ext cx="1137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6D93B6A-96B9-1DA4-1461-AA99B5397EFC}"/>
              </a:ext>
            </a:extLst>
          </p:cNvPr>
          <p:cNvSpPr txBox="1"/>
          <p:nvPr userDrawn="1"/>
        </p:nvSpPr>
        <p:spPr>
          <a:xfrm>
            <a:off x="838200" y="6299630"/>
            <a:ext cx="3524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4C6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England’s Genomics Education Programme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7A219-9C7B-AC77-73BB-B068AA6A0A7A}"/>
              </a:ext>
            </a:extLst>
          </p:cNvPr>
          <p:cNvSpPr txBox="1"/>
          <p:nvPr userDrawn="1"/>
        </p:nvSpPr>
        <p:spPr>
          <a:xfrm>
            <a:off x="1" y="6281321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C6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Genomics Game (quiz)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rgbClr val="4C6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pub. date: 23 April 2024; Version pub. date: 20 May 2024</a:t>
            </a:r>
          </a:p>
        </p:txBody>
      </p:sp>
      <p:pic>
        <p:nvPicPr>
          <p:cNvPr id="7" name="Picture 6" descr="A blue and white logo&#10;&#10;Description automatically generated">
            <a:hlinkClick r:id="rId26"/>
            <a:extLst>
              <a:ext uri="{FF2B5EF4-FFF2-40B4-BE49-F238E27FC236}">
                <a16:creationId xmlns:a16="http://schemas.microsoft.com/office/drawing/2014/main" id="{73AAFE5E-0456-BA45-6CE4-D6D1E0C8ACA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001" y="136524"/>
            <a:ext cx="767999" cy="5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9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4" r:id="rId4"/>
    <p:sldLayoutId id="2147483670" r:id="rId5"/>
    <p:sldLayoutId id="2147483669" r:id="rId6"/>
    <p:sldLayoutId id="2147483665" r:id="rId7"/>
    <p:sldLayoutId id="2147483666" r:id="rId8"/>
    <p:sldLayoutId id="2147483667" r:id="rId9"/>
    <p:sldLayoutId id="2147483668" r:id="rId10"/>
    <p:sldLayoutId id="2147483662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212B3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rgbClr val="212B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rgbClr val="4C62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4C62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1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7.xml"/><Relationship Id="rId17" Type="http://schemas.openxmlformats.org/officeDocument/2006/relationships/slide" Target="slide25.xml"/><Relationship Id="rId2" Type="http://schemas.openxmlformats.org/officeDocument/2006/relationships/notesSlide" Target="../notesSlides/notesSlide1.xml"/><Relationship Id="rId16" Type="http://schemas.openxmlformats.org/officeDocument/2006/relationships/slide" Target="slide4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svg"/><Relationship Id="rId11" Type="http://schemas.openxmlformats.org/officeDocument/2006/relationships/slide" Target="slide21.xml"/><Relationship Id="rId5" Type="http://schemas.openxmlformats.org/officeDocument/2006/relationships/image" Target="../media/image42.png"/><Relationship Id="rId15" Type="http://schemas.openxmlformats.org/officeDocument/2006/relationships/slide" Target="slide39.xml"/><Relationship Id="rId10" Type="http://schemas.openxmlformats.org/officeDocument/2006/relationships/slide" Target="slide15.xml"/><Relationship Id="rId4" Type="http://schemas.openxmlformats.org/officeDocument/2006/relationships/audio" Target="../media/audio1.wav"/><Relationship Id="rId9" Type="http://schemas.openxmlformats.org/officeDocument/2006/relationships/slide" Target="slide12.xml"/><Relationship Id="rId14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nomicseducation.hee.nhs.uk/about-us/#contactus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F9C681-5CDA-EF6D-516F-DEBFC33E8F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3074" y="923026"/>
            <a:ext cx="5549575" cy="2336296"/>
          </a:xfrm>
          <a:prstGeom prst="roundRect">
            <a:avLst>
              <a:gd name="adj" fmla="val 11405"/>
            </a:avLst>
          </a:prstGeom>
          <a:solidFill>
            <a:srgbClr val="0057A8"/>
          </a:solidFill>
          <a:ln>
            <a:solidFill>
              <a:srgbClr val="0057A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1195F2-0E0D-516F-CFA2-09DB3767C2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0700" y="3324348"/>
            <a:ext cx="5575300" cy="2408237"/>
          </a:xfrm>
          <a:prstGeom prst="roundRect">
            <a:avLst>
              <a:gd name="adj" fmla="val 12121"/>
            </a:avLst>
          </a:prstGeom>
          <a:ln>
            <a:solidFill>
              <a:srgbClr val="0057A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60000" indent="0" algn="l">
              <a:buFont typeface="Arial" panose="020B0604020202020204" pitchFamily="34" charset="0"/>
              <a:buNone/>
            </a:pP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F8D6D77-6F84-91A2-80D9-A15DB6F029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520700" y="3327399"/>
            <a:ext cx="5575300" cy="2408237"/>
          </a:xfrm>
        </p:spPr>
        <p:txBody>
          <a:bodyPr>
            <a:noAutofit/>
          </a:bodyPr>
          <a:lstStyle/>
          <a:p>
            <a:r>
              <a:rPr lang="en-GB" sz="2500" dirty="0">
                <a:solidFill>
                  <a:srgbClr val="222222"/>
                </a:solidFill>
                <a:latin typeface="+mn-lt"/>
              </a:rPr>
              <a:t>This quiz-only version of the resource lets</a:t>
            </a:r>
            <a:r>
              <a:rPr lang="en-GB" sz="2500" dirty="0">
                <a:latin typeface="+mn-lt"/>
              </a:rPr>
              <a:t> you jump right in with no setup. Challenge your learners on the</a:t>
            </a:r>
            <a:br>
              <a:rPr lang="en-GB" sz="2500" dirty="0">
                <a:latin typeface="+mn-lt"/>
              </a:rPr>
            </a:br>
            <a:r>
              <a:rPr lang="en-GB" sz="2500" b="1" dirty="0">
                <a:solidFill>
                  <a:srgbClr val="0057A8"/>
                </a:solidFill>
                <a:latin typeface="+mn-lt"/>
              </a:rPr>
              <a:t>genetics</a:t>
            </a:r>
            <a:r>
              <a:rPr lang="en-GB" sz="2500" dirty="0">
                <a:solidFill>
                  <a:srgbClr val="0057A8"/>
                </a:solidFill>
                <a:latin typeface="+mn-lt"/>
              </a:rPr>
              <a:t> </a:t>
            </a:r>
            <a:r>
              <a:rPr lang="en-GB" sz="2500" b="1" dirty="0">
                <a:solidFill>
                  <a:srgbClr val="0057A8"/>
                </a:solidFill>
                <a:latin typeface="+mn-lt"/>
              </a:rPr>
              <a:t>and</a:t>
            </a:r>
            <a:r>
              <a:rPr lang="en-GB" sz="2500" dirty="0">
                <a:solidFill>
                  <a:srgbClr val="0057A8"/>
                </a:solidFill>
                <a:latin typeface="+mn-lt"/>
              </a:rPr>
              <a:t> </a:t>
            </a:r>
            <a:r>
              <a:rPr lang="en-GB" sz="2500" b="1" dirty="0">
                <a:solidFill>
                  <a:srgbClr val="0057A8"/>
                </a:solidFill>
                <a:latin typeface="+mn-lt"/>
              </a:rPr>
              <a:t>genomics </a:t>
            </a:r>
            <a:r>
              <a:rPr lang="en-GB" sz="2500" dirty="0">
                <a:latin typeface="+mn-lt"/>
              </a:rPr>
              <a:t>fundamentals, as well as how they </a:t>
            </a:r>
            <a:r>
              <a:rPr lang="en-GB" sz="2500" b="1" dirty="0">
                <a:solidFill>
                  <a:srgbClr val="0057A8"/>
                </a:solidFill>
                <a:latin typeface="+mn-lt"/>
              </a:rPr>
              <a:t>apply</a:t>
            </a:r>
            <a:r>
              <a:rPr lang="en-GB" sz="2500" dirty="0">
                <a:latin typeface="+mn-lt"/>
              </a:rPr>
              <a:t> in modern healthcare systems.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B762A24-92A2-8438-0A8B-CAF2090F65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507349" y="1057562"/>
            <a:ext cx="5575300" cy="1235753"/>
          </a:xfrm>
        </p:spPr>
        <p:txBody>
          <a:bodyPr anchor="ctr">
            <a:noAutofit/>
          </a:bodyPr>
          <a:lstStyle/>
          <a:p>
            <a:r>
              <a:rPr lang="en-GB" sz="4400" dirty="0">
                <a:solidFill>
                  <a:srgbClr val="FFFFFF"/>
                </a:solidFill>
              </a:rPr>
              <a:t>The Genomics Game</a:t>
            </a:r>
            <a:br>
              <a:rPr lang="en-GB" sz="4400" dirty="0">
                <a:solidFill>
                  <a:srgbClr val="FFFFFF"/>
                </a:solidFill>
              </a:rPr>
            </a:br>
            <a:r>
              <a:rPr lang="en-GB" sz="4400" dirty="0">
                <a:solidFill>
                  <a:srgbClr val="FFFFFF"/>
                </a:solidFill>
              </a:rPr>
              <a:t>(quick-start quiz)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716D5A-C5B0-5CFA-CD10-2B4402FED40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261539" y="1186216"/>
            <a:ext cx="5434850" cy="4267527"/>
            <a:chOff x="5972363" y="1690686"/>
            <a:chExt cx="5379849" cy="4224339"/>
          </a:xfrm>
        </p:grpSpPr>
        <p:pic>
          <p:nvPicPr>
            <p:cNvPr id="39" name="Picture 3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DD802BA2-D436-E824-6067-7CEF2AA4B77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51" b="70110"/>
            <a:stretch/>
          </p:blipFill>
          <p:spPr>
            <a:xfrm>
              <a:off x="10073917" y="5475080"/>
              <a:ext cx="1253893" cy="430420"/>
            </a:xfrm>
            <a:prstGeom prst="rect">
              <a:avLst/>
            </a:prstGeom>
          </p:spPr>
        </p:pic>
        <p:pic>
          <p:nvPicPr>
            <p:cNvPr id="37" name="Picture 36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9F5C230B-7043-8F71-3615-EAD3F120C1E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80" b="70110"/>
            <a:stretch/>
          </p:blipFill>
          <p:spPr>
            <a:xfrm>
              <a:off x="5975538" y="5475080"/>
              <a:ext cx="1261111" cy="430420"/>
            </a:xfrm>
            <a:prstGeom prst="rect">
              <a:avLst/>
            </a:prstGeom>
          </p:spPr>
        </p:pic>
        <p:pic>
          <p:nvPicPr>
            <p:cNvPr id="30" name="Picture 29" descr="A diagram of different types of proteins&#10;&#10;Description automatically generated">
              <a:extLst>
                <a:ext uri="{FF2B5EF4-FFF2-40B4-BE49-F238E27FC236}">
                  <a16:creationId xmlns:a16="http://schemas.microsoft.com/office/drawing/2014/main" id="{B5EF52C4-ECD3-2E30-9A51-B034DCBC5D2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49910"/>
            <a:stretch/>
          </p:blipFill>
          <p:spPr>
            <a:xfrm>
              <a:off x="10073917" y="1690686"/>
              <a:ext cx="1264335" cy="72000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</p:pic>
        <p:pic>
          <p:nvPicPr>
            <p:cNvPr id="32" name="Picture 31" descr="A group of people posing for a picture&#10;&#10;Description automatically generated">
              <a:extLst>
                <a:ext uri="{FF2B5EF4-FFF2-40B4-BE49-F238E27FC236}">
                  <a16:creationId xmlns:a16="http://schemas.microsoft.com/office/drawing/2014/main" id="{A173E9F0-43EF-F42D-2FA2-9F1FABCB8D9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36"/>
            <a:stretch/>
          </p:blipFill>
          <p:spPr>
            <a:xfrm>
              <a:off x="10083983" y="2472152"/>
              <a:ext cx="1246194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" name="Picture 25" descr="A close-up of a cell phone screen&#10;&#10;Description automatically generated">
              <a:extLst>
                <a:ext uri="{FF2B5EF4-FFF2-40B4-BE49-F238E27FC236}">
                  <a16:creationId xmlns:a16="http://schemas.microsoft.com/office/drawing/2014/main" id="{6FAC92B5-E50B-9747-2861-8C7AC2E501E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98"/>
            <a:stretch/>
          </p:blipFill>
          <p:spPr>
            <a:xfrm>
              <a:off x="10081616" y="3973616"/>
              <a:ext cx="1246194" cy="144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" name="Picture 2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F8E90FA-D07F-D825-2C00-78763AE8C0C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5"/>
            <a:stretch/>
          </p:blipFill>
          <p:spPr>
            <a:xfrm>
              <a:off x="5974947" y="2472152"/>
              <a:ext cx="1246785" cy="1440000"/>
            </a:xfrm>
            <a:prstGeom prst="rect">
              <a:avLst/>
            </a:prstGeom>
          </p:spPr>
        </p:pic>
        <p:pic>
          <p:nvPicPr>
            <p:cNvPr id="29" name="Picture 28" descr="A diagram of human body&#10;&#10;Description automatically generated">
              <a:extLst>
                <a:ext uri="{FF2B5EF4-FFF2-40B4-BE49-F238E27FC236}">
                  <a16:creationId xmlns:a16="http://schemas.microsoft.com/office/drawing/2014/main" id="{814055F7-A88F-50C9-BA60-9617279554F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09"/>
            <a:stretch/>
          </p:blipFill>
          <p:spPr>
            <a:xfrm>
              <a:off x="5980390" y="3973616"/>
              <a:ext cx="1246785" cy="1440000"/>
            </a:xfrm>
            <a:prstGeom prst="rect">
              <a:avLst/>
            </a:prstGeom>
          </p:spPr>
        </p:pic>
        <p:pic>
          <p:nvPicPr>
            <p:cNvPr id="34" name="Picture 33" descr="A diagram of a female gender&#10;&#10;Description automatically generated with medium confidence">
              <a:extLst>
                <a:ext uri="{FF2B5EF4-FFF2-40B4-BE49-F238E27FC236}">
                  <a16:creationId xmlns:a16="http://schemas.microsoft.com/office/drawing/2014/main" id="{723D89E6-9DDF-6B4D-F441-4AC7A4EA317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726" y="3121358"/>
              <a:ext cx="2519705" cy="14401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" name="Picture 3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4A4D265-5A3B-D25B-BFC7-E21300BD5B0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80"/>
            <a:stretch/>
          </p:blipFill>
          <p:spPr>
            <a:xfrm>
              <a:off x="7395726" y="4622906"/>
              <a:ext cx="2519114" cy="12921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" name="Picture 26" descr="A cell structure with text&#10;&#10;Description automatically generated">
              <a:extLst>
                <a:ext uri="{FF2B5EF4-FFF2-40B4-BE49-F238E27FC236}">
                  <a16:creationId xmlns:a16="http://schemas.microsoft.com/office/drawing/2014/main" id="{B62F057D-62F3-B92E-F3E8-B688738DC59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22" t="50000"/>
            <a:stretch/>
          </p:blipFill>
          <p:spPr>
            <a:xfrm>
              <a:off x="5972363" y="1690688"/>
              <a:ext cx="1264335" cy="72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" name="Picture 30" descr="A screenshot of a medical information&#10;&#10;Description automatically generated">
              <a:extLst>
                <a:ext uri="{FF2B5EF4-FFF2-40B4-BE49-F238E27FC236}">
                  <a16:creationId xmlns:a16="http://schemas.microsoft.com/office/drawing/2014/main" id="{12C96B88-6B27-22BD-2238-C0FA00B93AE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72"/>
            <a:stretch/>
          </p:blipFill>
          <p:spPr>
            <a:xfrm>
              <a:off x="7390283" y="1700212"/>
              <a:ext cx="2530049" cy="135976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BFF67D5-323D-7AF5-C1AD-EE26551C7EE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97575" y="1690688"/>
              <a:ext cx="5354637" cy="4214812"/>
            </a:xfrm>
            <a:prstGeom prst="rect">
              <a:avLst/>
            </a:prstGeom>
            <a:gradFill flip="none" rotWithShape="1">
              <a:gsLst>
                <a:gs pos="84000">
                  <a:schemeClr val="tx1">
                    <a:alpha val="0"/>
                  </a:schemeClr>
                </a:gs>
                <a:gs pos="92000">
                  <a:schemeClr val="tx1">
                    <a:alpha val="16000"/>
                  </a:schemeClr>
                </a:gs>
                <a:gs pos="100000">
                  <a:schemeClr val="tx1">
                    <a:alpha val="8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FAF425A-DC63-10C4-4F7A-1F33E2BF415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84637" y="1700213"/>
              <a:ext cx="5354637" cy="42148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4460350-8943-D949-435B-55EDD41946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6393" y="2345431"/>
            <a:ext cx="50572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500" dirty="0">
                <a:solidFill>
                  <a:srgbClr val="FFFFFF"/>
                </a:solidFill>
              </a:rPr>
              <a:t>by NHS England’s </a:t>
            </a:r>
            <a:br>
              <a:rPr lang="en-GB" sz="2500" dirty="0">
                <a:solidFill>
                  <a:srgbClr val="FFFFFF"/>
                </a:solidFill>
              </a:rPr>
            </a:br>
            <a:r>
              <a:rPr lang="en-GB" sz="2500" dirty="0">
                <a:solidFill>
                  <a:srgbClr val="FFFFFF"/>
                </a:solidFill>
              </a:rPr>
              <a:t>Genomics Education Programme</a:t>
            </a:r>
            <a:endParaRPr lang="en-GB" sz="2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65A597-8D1D-7673-5941-3E66935A6B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21725" y="823410"/>
            <a:ext cx="5984286" cy="5109304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35FFAA-5371-BB73-9D24-5E3D5A920C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975" y="804308"/>
            <a:ext cx="6189002" cy="5230281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04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5C2A54-A1D4-C2BF-02DE-BE5CEDF338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a genome (gee-</a:t>
            </a:r>
            <a:r>
              <a:rPr lang="en-GB" dirty="0" err="1"/>
              <a:t>nome</a:t>
            </a:r>
            <a:r>
              <a:rPr lang="en-GB" dirty="0"/>
              <a:t>)?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77B55-F5CB-0E4E-CC87-B17C1A04A6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 model organism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0A6666-6D5C-FA2D-E112-044AC22B7B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>
          <a:xfrm>
            <a:off x="7043692" y="1882222"/>
            <a:ext cx="4780534" cy="655833"/>
          </a:xfrm>
        </p:spPr>
        <p:txBody>
          <a:bodyPr rIns="0">
            <a:noAutofit/>
          </a:bodyPr>
          <a:lstStyle/>
          <a:p>
            <a:r>
              <a:rPr lang="en-GB" sz="2800" dirty="0"/>
              <a:t>A cell’s entire genetic material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00BD8-355A-1676-9650-52B96D5F68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/>
        <p:txBody>
          <a:bodyPr rIns="0">
            <a:normAutofit/>
          </a:bodyPr>
          <a:lstStyle/>
          <a:p>
            <a:r>
              <a:rPr lang="en-GB" sz="2800" dirty="0"/>
              <a:t>A garden ornament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3CDB3B-7AB2-4D54-4B60-5A5E5B51E2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/>
        <p:txBody>
          <a:bodyPr rIns="0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A genome is an organism’s complete genetic material.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In humans, this is made of DNA.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The human genome contains 3 billion ‘letters’ of DNA.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2B4BFE-E46A-57B6-F9F2-C58A825FD6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 rIns="0">
            <a:normAutofit/>
          </a:bodyPr>
          <a:lstStyle/>
          <a:p>
            <a:pPr>
              <a:spcBef>
                <a:spcPts val="0"/>
              </a:spcBef>
            </a:pPr>
            <a:r>
              <a:rPr lang="en-GB" sz="2800" dirty="0"/>
              <a:t>A tiny group of genes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02018B-C6D4-7EDF-50C9-1CF6E117FE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06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uiExpand="1" build="p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CA341-FCC7-617A-BE2B-0536D30123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279242" y="4000501"/>
            <a:ext cx="10284108" cy="1732084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Among us, 99.8% of our genome is shared.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Between two people, only 0.2% is different.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Most of these differences cause no health problems but some can lead to genetic diseases or conditions.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B7DE8-B96B-4584-A69D-9407C8A2A5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 rIns="0"/>
          <a:lstStyle/>
          <a:p>
            <a:r>
              <a:rPr lang="en-GB" dirty="0"/>
              <a:t>1%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9CF53A-BC79-C9FF-6196-16E503099F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/>
          </p:nvPr>
        </p:nvSpPr>
        <p:spPr/>
        <p:txBody>
          <a:bodyPr rIns="0"/>
          <a:lstStyle/>
          <a:p>
            <a:r>
              <a:rPr lang="en-GB" dirty="0"/>
              <a:t>50%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9685F3-7F8B-E86D-7F20-9E303FDE1A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/>
          </p:nvPr>
        </p:nvSpPr>
        <p:spPr/>
        <p:txBody>
          <a:bodyPr rIns="0"/>
          <a:lstStyle/>
          <a:p>
            <a:r>
              <a:rPr lang="en-GB" dirty="0"/>
              <a:t>90%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1756A8-7ADC-0B51-B992-F245ED3088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/>
          </p:nvPr>
        </p:nvSpPr>
        <p:spPr/>
        <p:txBody>
          <a:bodyPr rIns="0"/>
          <a:lstStyle/>
          <a:p>
            <a:r>
              <a:rPr lang="en-GB" dirty="0"/>
              <a:t>99.8%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A4CC6-37C4-C4DF-0A39-CD7ACE4A83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How much of your genome is the same as everyone else’s?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C2BE19-212C-B8D6-FDEF-5FA1AE8BD6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71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build="p"/>
      <p:bldP spid="6" grpId="0" build="p"/>
      <p:bldP spid="7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188E985-5F13-1139-97FF-7DC88EC1ED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does the ‘central dogma’ of biology explain?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A85891-E138-8606-B011-FFE6AC0DDD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165828" y="2704750"/>
            <a:ext cx="4780534" cy="655832"/>
          </a:xfrm>
        </p:spPr>
        <p:txBody>
          <a:bodyPr>
            <a:normAutofit fontScale="77500" lnSpcReduction="20000"/>
          </a:bodyPr>
          <a:lstStyle/>
          <a:p>
            <a:r>
              <a:rPr lang="en-GB" sz="3600" dirty="0"/>
              <a:t>How genes code for proteins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AD9C-D884-7FCF-15BE-2D3BDAB0DF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How proteins code for genes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7A5834-C653-8B03-F27C-E1C6DF8DF3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Why dogs are cute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3FD535-B02C-ED2E-C44B-1322F49EB5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A cell ‘reads’ a gene to accurately make proteins, but proteins can’t be read to accurately make genes.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The central dogma describes this one-way flow of information.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53ADBF-5850-8A52-540C-8E19DB8080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Protein transport in a cell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41AE04-4C20-7891-5168-8FA631D1B4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4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77B55-F5CB-0E4E-CC87-B17C1A04A6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279242" y="4000501"/>
            <a:ext cx="10284108" cy="1732084"/>
          </a:xfrm>
        </p:spPr>
        <p:txBody>
          <a:bodyPr anchor="ctr">
            <a:no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The human genome has about 20,000 protein-coding genes.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These genes tell our cells how to make different types of proteins needed for our cells, organs and bodies to work.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0A6666-6D5C-FA2D-E112-044AC22B7B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 rIns="0"/>
          <a:lstStyle/>
          <a:p>
            <a:r>
              <a:rPr lang="en-GB" dirty="0"/>
              <a:t>2,000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00BD8-355A-1676-9650-52B96D5F68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/>
          </p:nvPr>
        </p:nvSpPr>
        <p:spPr/>
        <p:txBody>
          <a:bodyPr rIns="0"/>
          <a:lstStyle/>
          <a:p>
            <a:r>
              <a:rPr lang="en-GB" dirty="0"/>
              <a:t>20,000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3CDB3B-7AB2-4D54-4B60-5A5E5B51E2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/>
          </p:nvPr>
        </p:nvSpPr>
        <p:spPr/>
        <p:txBody>
          <a:bodyPr rIns="0">
            <a:normAutofit/>
          </a:bodyPr>
          <a:lstStyle/>
          <a:p>
            <a:r>
              <a:rPr lang="en-GB" dirty="0"/>
              <a:t>200,000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2B4BFE-E46A-57B6-F9F2-C58A825FD6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/>
          </p:nvPr>
        </p:nvSpPr>
        <p:spPr/>
        <p:txBody>
          <a:bodyPr rIns="0"/>
          <a:lstStyle/>
          <a:p>
            <a:r>
              <a:rPr lang="en-GB" dirty="0"/>
              <a:t>2 million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5C2A54-A1D4-C2BF-02DE-BE5CEDF338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Approximately how many protein-coding genes does the human genome have?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7BF9B2-7814-1B22-3402-7821C2FE93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76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  <p:bldP spid="7" grpId="0" build="p"/>
      <p:bldP spid="8" grpId="0" build="p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77B55-F5CB-0E4E-CC87-B17C1A04A6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279242" y="4000501"/>
            <a:ext cx="10303158" cy="1732084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Less than 2% of your genome tells the cell how to make proteins.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The other 98% is also important, and our knowledge on its role is increasing.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0A6666-6D5C-FA2D-E112-044AC22B7B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 rIns="0"/>
          <a:lstStyle/>
          <a:p>
            <a:r>
              <a:rPr lang="en-GB" dirty="0"/>
              <a:t>2%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00BD8-355A-1676-9650-52B96D5F68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/>
          </p:nvPr>
        </p:nvSpPr>
        <p:spPr/>
        <p:txBody>
          <a:bodyPr rIns="0"/>
          <a:lstStyle/>
          <a:p>
            <a:r>
              <a:rPr lang="en-GB" dirty="0"/>
              <a:t>32%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3CDB3B-7AB2-4D54-4B60-5A5E5B51E2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/>
          </p:nvPr>
        </p:nvSpPr>
        <p:spPr/>
        <p:txBody>
          <a:bodyPr rIns="0"/>
          <a:lstStyle/>
          <a:p>
            <a:r>
              <a:rPr lang="en-GB" dirty="0"/>
              <a:t>82%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2B4BFE-E46A-57B6-F9F2-C58A825FD6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/>
          </p:nvPr>
        </p:nvSpPr>
        <p:spPr/>
        <p:txBody>
          <a:bodyPr rIns="0"/>
          <a:lstStyle/>
          <a:p>
            <a:r>
              <a:rPr lang="en-GB" dirty="0"/>
              <a:t>99%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5C2A54-A1D4-C2BF-02DE-BE5CEDF338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How much of your genome contains the instructions to make proteins?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5CD3F-7D65-902C-AEB8-EBF86075CE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  <p:bldP spid="7" grpId="0" build="p"/>
      <p:bldP spid="8" grpId="0" build="p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B26DD-13EF-5B7E-CAC4-8294B9316A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07571" y="923026"/>
            <a:ext cx="10851825" cy="767662"/>
          </a:xfrm>
        </p:spPr>
        <p:txBody>
          <a:bodyPr>
            <a:noAutofit/>
          </a:bodyPr>
          <a:lstStyle/>
          <a:p>
            <a:r>
              <a:rPr lang="en-GB" sz="3200" dirty="0"/>
              <a:t>Which word describes passing down genetic information?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E8E7B-60B2-D2C6-BF7F-31ED8F274E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Identity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97DAA4-01D0-8DF8-6EA1-C7CE57F497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Trait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27F729-4375-E67E-D801-DE7B848156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Transmission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54A875-B955-45AF-3D24-2824C4F5F3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Inherited is the term used to describe a physical characteristic or condition that is shared between biologically related individuals.  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A5DC00-22A9-703E-83A8-DE3ACD52CB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Inherited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7C199F-3188-6127-8320-BC25E32609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54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4F3856-E57D-E2D8-41F6-713B5C9A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In medicine, what word is preferably used to indicate that a gene is different than expected?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594BB1-BAAD-1013-98E1-49DF19E4D0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Anomaly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05A2C0D-7C18-1BDA-7473-C9406E133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Deformity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1F7FB20-47B1-D05D-B274-52B4FCA75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Mutation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50269A7-F3F3-4C56-134C-C3EC3486AE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‘Gene variant’ is the preferred term.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‘Mutation’ is commonly used in research, and occasionally when talking about cancer.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F47847-8FC5-9BCA-FA2B-2AD098B26A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Variant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816459-8C84-688E-2D7A-B74A03EA7C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19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4" grpId="0" build="p"/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3BE17-0630-8043-D4EB-5CD138DD90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False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99E1E-2B18-9310-B03B-202DC65AD7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307841" y="4000501"/>
            <a:ext cx="10252787" cy="1732084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It’s false. The size of a variation is not linked to its potential effects or impact on health.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Health-affecting changes can be small (single DNA ‘letter’ changes) to very large (changes in chromosome structure).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635D8-3F0A-C43D-C851-BF59DE1270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True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B3B94-F75B-0E2F-97C1-2A19347276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The size of a change in our genome is directly linked to the potential impact it has on our health.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3BF9AC-466D-A16A-F845-EF011AD52F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0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3BE17-0630-8043-D4EB-5CD138DD90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False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99E1E-2B18-9310-B03B-202DC65AD7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307841" y="4000501"/>
            <a:ext cx="10245529" cy="1732084"/>
          </a:xfrm>
        </p:spPr>
        <p:txBody>
          <a:bodyPr>
            <a:no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Individuals with the same variants might not present with the same symptoms – or any symptoms at all.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For some conditions, like Down syndrome, the same genetic variants are always responsible for the condition.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635D8-3F0A-C43D-C851-BF59DE1270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True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B3B94-F75B-0E2F-97C1-2A19347276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07571" y="944798"/>
            <a:ext cx="10845799" cy="1210025"/>
          </a:xfrm>
        </p:spPr>
        <p:txBody>
          <a:bodyPr>
            <a:noAutofit/>
          </a:bodyPr>
          <a:lstStyle/>
          <a:p>
            <a:r>
              <a:rPr lang="en-GB" sz="3600" dirty="0"/>
              <a:t>It is certain that two patients, with the same genomic variants, will present with the same symptoms.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93CBDA-09CB-64DB-EF25-A7E690E061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4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D00BC8-31AD-1B6F-123E-B659F54F3A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18457" y="955684"/>
            <a:ext cx="10840939" cy="767662"/>
          </a:xfrm>
        </p:spPr>
        <p:txBody>
          <a:bodyPr>
            <a:noAutofit/>
          </a:bodyPr>
          <a:lstStyle/>
          <a:p>
            <a:r>
              <a:rPr lang="en-GB" dirty="0"/>
              <a:t>Which are genetically inherited conditions?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585B4-9D29-E155-BBE7-0F43194EC1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GB" dirty="0"/>
              <a:t>Tuberculosis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392F89-BF32-7C56-9532-A80D0C59F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dirty="0"/>
              <a:t>Huntington disease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B17ED3-3715-DD5A-0111-F62995E319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Measles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DCD27-B14B-0456-539E-0614B0EE76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Cystic fibrosis and Huntington disease are caused by genetic variations which are passed on from one or both parents.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63DF32-6076-6113-289B-A1DFE84F69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Cystic fibrosis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688FD2-5B91-E829-0938-7745EA5C0B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1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2" grpId="0" build="p"/>
      <p:bldP spid="3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40146-9B87-14DA-D9E8-0A1B335EEF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Chapter selection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9B7413-F93D-D21F-8813-40A38BB8B4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780790" y="1825625"/>
            <a:ext cx="4127500" cy="4109349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GB" sz="2500" b="1" dirty="0"/>
              <a:t>Start</a:t>
            </a:r>
            <a:r>
              <a:rPr lang="en-GB" sz="2500" dirty="0"/>
              <a:t> here, or skip to:</a:t>
            </a:r>
          </a:p>
          <a:p>
            <a:pPr>
              <a:spcBef>
                <a:spcPts val="1800"/>
              </a:spcBef>
            </a:pPr>
            <a:r>
              <a:rPr lang="en-GB" sz="2500" dirty="0"/>
              <a:t>About DNA</a:t>
            </a:r>
          </a:p>
          <a:p>
            <a:pPr>
              <a:spcBef>
                <a:spcPts val="1800"/>
              </a:spcBef>
            </a:pPr>
            <a:r>
              <a:rPr lang="en-GB" sz="2500" dirty="0"/>
              <a:t>Chromosomes</a:t>
            </a:r>
          </a:p>
          <a:p>
            <a:pPr>
              <a:spcBef>
                <a:spcPts val="1800"/>
              </a:spcBef>
            </a:pPr>
            <a:r>
              <a:rPr lang="en-GB" sz="2500" dirty="0"/>
              <a:t>Genes vs genomes</a:t>
            </a:r>
          </a:p>
          <a:p>
            <a:pPr>
              <a:spcBef>
                <a:spcPts val="1800"/>
              </a:spcBef>
            </a:pPr>
            <a:r>
              <a:rPr lang="en-GB" sz="2500" dirty="0"/>
              <a:t>Genomes to proteins</a:t>
            </a:r>
          </a:p>
          <a:p>
            <a:pPr>
              <a:spcBef>
                <a:spcPts val="1800"/>
              </a:spcBef>
            </a:pPr>
            <a:r>
              <a:rPr lang="en-GB" sz="2500" dirty="0"/>
              <a:t>Inheritance and variation</a:t>
            </a:r>
          </a:p>
          <a:p>
            <a:pPr>
              <a:spcBef>
                <a:spcPts val="1800"/>
              </a:spcBef>
            </a:pPr>
            <a:r>
              <a:rPr lang="en-GB" sz="2500" dirty="0"/>
              <a:t>Research and techniques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51F31-0CBF-A907-7E3C-0FD4E2891A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6956233" y="1824676"/>
            <a:ext cx="4265035" cy="4109349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GB" sz="2500" dirty="0"/>
              <a:t>Diagnostics</a:t>
            </a:r>
          </a:p>
          <a:p>
            <a:pPr>
              <a:spcBef>
                <a:spcPts val="1800"/>
              </a:spcBef>
            </a:pPr>
            <a:r>
              <a:rPr lang="en-GB" sz="2500" dirty="0"/>
              <a:t>Infections and genomics</a:t>
            </a:r>
          </a:p>
          <a:p>
            <a:pPr>
              <a:spcBef>
                <a:spcPts val="1800"/>
              </a:spcBef>
            </a:pPr>
            <a:r>
              <a:rPr lang="en-GB" sz="2500" dirty="0"/>
              <a:t>Cancer genomics</a:t>
            </a:r>
          </a:p>
          <a:p>
            <a:pPr>
              <a:spcBef>
                <a:spcPts val="1800"/>
              </a:spcBef>
            </a:pPr>
            <a:r>
              <a:rPr lang="en-GB" sz="2500" dirty="0"/>
              <a:t>Family history</a:t>
            </a:r>
          </a:p>
          <a:p>
            <a:pPr>
              <a:spcBef>
                <a:spcPts val="1800"/>
              </a:spcBef>
            </a:pPr>
            <a:r>
              <a:rPr lang="en-GB" sz="2500" dirty="0"/>
              <a:t>How results are far reaching</a:t>
            </a:r>
          </a:p>
          <a:p>
            <a:pPr>
              <a:spcBef>
                <a:spcPts val="1800"/>
              </a:spcBef>
            </a:pPr>
            <a:r>
              <a:rPr lang="en-GB" sz="2500" dirty="0"/>
              <a:t>Precision medicine (and pharmacogenomics)</a:t>
            </a:r>
          </a:p>
        </p:txBody>
      </p:sp>
      <p:sp>
        <p:nvSpPr>
          <p:cNvPr id="11" name="Oval 10">
            <a:hlinkClick r:id="rId3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A6F33971-2B7F-1A80-D486-8924BC02C3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53364" y="1743496"/>
            <a:ext cx="648000" cy="648000"/>
          </a:xfrm>
          <a:prstGeom prst="ellipse">
            <a:avLst/>
          </a:prstGeom>
          <a:solidFill>
            <a:srgbClr val="00308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Play outline">
            <a:extLst>
              <a:ext uri="{FF2B5EF4-FFF2-40B4-BE49-F238E27FC236}">
                <a16:creationId xmlns:a16="http://schemas.microsoft.com/office/drawing/2014/main" id="{F603C3BF-E1F0-A23A-AA8A-6A22F48342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2309" y="1832777"/>
            <a:ext cx="469437" cy="469437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72D50C7-C254-D072-B429-E09F2756A60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267267" y="2484668"/>
            <a:ext cx="432000" cy="432000"/>
            <a:chOff x="1267267" y="2484668"/>
            <a:chExt cx="432000" cy="432000"/>
          </a:xfrm>
        </p:grpSpPr>
        <p:sp>
          <p:nvSpPr>
            <p:cNvPr id="15" name="Oval 14">
              <a:hlinkClick r:id="rId3" action="ppaction://hlinksldjump" highlightClick="1">
                <a:snd r:embed="rId4" name="click.wav"/>
              </a:hlinkClick>
              <a:extLst>
                <a:ext uri="{FF2B5EF4-FFF2-40B4-BE49-F238E27FC236}">
                  <a16:creationId xmlns:a16="http://schemas.microsoft.com/office/drawing/2014/main" id="{35F067EC-4020-8CBA-7A8E-F3CF2539629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67267" y="2484668"/>
              <a:ext cx="432000" cy="432000"/>
            </a:xfrm>
            <a:prstGeom prst="ellipse">
              <a:avLst/>
            </a:prstGeom>
            <a:solidFill>
              <a:srgbClr val="9C2167"/>
            </a:solidFill>
            <a:ln>
              <a:solidFill>
                <a:srgbClr val="9C216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raphic 15" descr="Play outline">
              <a:extLst>
                <a:ext uri="{FF2B5EF4-FFF2-40B4-BE49-F238E27FC236}">
                  <a16:creationId xmlns:a16="http://schemas.microsoft.com/office/drawing/2014/main" id="{B756DBCC-D786-A036-FF76-D55B82557F9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53230" y="2544189"/>
              <a:ext cx="312958" cy="312958"/>
            </a:xfrm>
            <a:prstGeom prst="rect">
              <a:avLst/>
            </a:prstGeom>
          </p:spPr>
        </p:pic>
      </p:grpSp>
      <p:sp>
        <p:nvSpPr>
          <p:cNvPr id="18" name="Oval 17">
            <a:hlinkClick r:id="rId7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6D341655-1836-491E-EF09-04A9B9671B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67267" y="3090127"/>
            <a:ext cx="432000" cy="432000"/>
          </a:xfrm>
          <a:prstGeom prst="ellipse">
            <a:avLst/>
          </a:prstGeom>
          <a:solidFill>
            <a:srgbClr val="9C2167"/>
          </a:solidFill>
          <a:ln>
            <a:solidFill>
              <a:srgbClr val="9C21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Graphic 18" descr="Play outline">
            <a:extLst>
              <a:ext uri="{FF2B5EF4-FFF2-40B4-BE49-F238E27FC236}">
                <a16:creationId xmlns:a16="http://schemas.microsoft.com/office/drawing/2014/main" id="{F7802CE6-F6F9-4A68-D6DD-B692815B66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3230" y="3149648"/>
            <a:ext cx="312958" cy="312958"/>
          </a:xfrm>
          <a:prstGeom prst="rect">
            <a:avLst/>
          </a:prstGeom>
        </p:spPr>
      </p:pic>
      <p:sp>
        <p:nvSpPr>
          <p:cNvPr id="21" name="Oval 20">
            <a:hlinkClick r:id="rId8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0B9441D8-1559-9241-4664-0FAA077F2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67267" y="3695586"/>
            <a:ext cx="432000" cy="432000"/>
          </a:xfrm>
          <a:prstGeom prst="ellipse">
            <a:avLst/>
          </a:prstGeom>
          <a:solidFill>
            <a:srgbClr val="9C2167"/>
          </a:solidFill>
          <a:ln>
            <a:solidFill>
              <a:srgbClr val="9C21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Graphic 21" descr="Play outline">
            <a:extLst>
              <a:ext uri="{FF2B5EF4-FFF2-40B4-BE49-F238E27FC236}">
                <a16:creationId xmlns:a16="http://schemas.microsoft.com/office/drawing/2014/main" id="{160D9EA0-0193-B313-CA39-DFAC1E7E0E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3230" y="3755107"/>
            <a:ext cx="312958" cy="312958"/>
          </a:xfrm>
          <a:prstGeom prst="rect">
            <a:avLst/>
          </a:prstGeom>
        </p:spPr>
      </p:pic>
      <p:sp>
        <p:nvSpPr>
          <p:cNvPr id="24" name="Oval 23">
            <a:hlinkClick r:id="rId9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067C3BB5-BCDC-3D44-FC99-B0739A6602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67266" y="4301045"/>
            <a:ext cx="432000" cy="432000"/>
          </a:xfrm>
          <a:prstGeom prst="ellipse">
            <a:avLst/>
          </a:prstGeom>
          <a:solidFill>
            <a:srgbClr val="9C2167"/>
          </a:solidFill>
          <a:ln>
            <a:solidFill>
              <a:srgbClr val="9C21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Graphic 24" descr="Play outline">
            <a:extLst>
              <a:ext uri="{FF2B5EF4-FFF2-40B4-BE49-F238E27FC236}">
                <a16:creationId xmlns:a16="http://schemas.microsoft.com/office/drawing/2014/main" id="{3539D8D7-6169-D171-C469-392E2AC8F5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3229" y="4360566"/>
            <a:ext cx="312958" cy="312958"/>
          </a:xfrm>
          <a:prstGeom prst="rect">
            <a:avLst/>
          </a:prstGeom>
        </p:spPr>
      </p:pic>
      <p:sp>
        <p:nvSpPr>
          <p:cNvPr id="38" name="Oval 37">
            <a:hlinkClick r:id="rId10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8A97BE0B-97EA-C856-F635-8C8AAAC5E9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67266" y="4906504"/>
            <a:ext cx="432000" cy="432000"/>
          </a:xfrm>
          <a:prstGeom prst="ellipse">
            <a:avLst/>
          </a:prstGeom>
          <a:solidFill>
            <a:srgbClr val="9C2167"/>
          </a:solidFill>
          <a:ln>
            <a:solidFill>
              <a:srgbClr val="9C21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Graphic 40" descr="Play outline">
            <a:extLst>
              <a:ext uri="{FF2B5EF4-FFF2-40B4-BE49-F238E27FC236}">
                <a16:creationId xmlns:a16="http://schemas.microsoft.com/office/drawing/2014/main" id="{00A48CD0-68CF-045D-49CD-0E59F1BB83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3229" y="4966025"/>
            <a:ext cx="312958" cy="312958"/>
          </a:xfrm>
          <a:prstGeom prst="rect">
            <a:avLst/>
          </a:prstGeom>
        </p:spPr>
      </p:pic>
      <p:sp>
        <p:nvSpPr>
          <p:cNvPr id="43" name="Oval 42">
            <a:hlinkClick r:id="rId11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7D620C17-7A8E-AE99-45EC-0562EEBCE9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67265" y="5511964"/>
            <a:ext cx="432000" cy="432000"/>
          </a:xfrm>
          <a:prstGeom prst="ellipse">
            <a:avLst/>
          </a:prstGeom>
          <a:solidFill>
            <a:srgbClr val="9C2167"/>
          </a:solidFill>
          <a:ln>
            <a:solidFill>
              <a:srgbClr val="9C21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Graphic 43" descr="Play outline">
            <a:extLst>
              <a:ext uri="{FF2B5EF4-FFF2-40B4-BE49-F238E27FC236}">
                <a16:creationId xmlns:a16="http://schemas.microsoft.com/office/drawing/2014/main" id="{1F2C730A-784D-533A-A983-31232504DC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3228" y="5571485"/>
            <a:ext cx="312958" cy="312958"/>
          </a:xfrm>
          <a:prstGeom prst="rect">
            <a:avLst/>
          </a:prstGeom>
        </p:spPr>
      </p:pic>
      <p:sp>
        <p:nvSpPr>
          <p:cNvPr id="46" name="Oval 45">
            <a:hlinkClick r:id="rId12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6EAAD1A3-3921-1318-905E-C3D8D00AF6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50642" y="2472062"/>
            <a:ext cx="432000" cy="432000"/>
          </a:xfrm>
          <a:prstGeom prst="ellipse">
            <a:avLst/>
          </a:prstGeom>
          <a:solidFill>
            <a:srgbClr val="9C2167"/>
          </a:solidFill>
          <a:ln>
            <a:solidFill>
              <a:srgbClr val="9C21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Graphic 46" descr="Play outline">
            <a:extLst>
              <a:ext uri="{FF2B5EF4-FFF2-40B4-BE49-F238E27FC236}">
                <a16:creationId xmlns:a16="http://schemas.microsoft.com/office/drawing/2014/main" id="{62C02994-CF74-F871-D028-C4601A1B14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36605" y="2531583"/>
            <a:ext cx="312958" cy="312958"/>
          </a:xfrm>
          <a:prstGeom prst="rect">
            <a:avLst/>
          </a:prstGeom>
        </p:spPr>
      </p:pic>
      <p:sp>
        <p:nvSpPr>
          <p:cNvPr id="49" name="Oval 48">
            <a:hlinkClick r:id="rId13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6E23E30A-4ABF-9F9D-EB2D-1B0E429F33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50642" y="3084018"/>
            <a:ext cx="432000" cy="432000"/>
          </a:xfrm>
          <a:prstGeom prst="ellipse">
            <a:avLst/>
          </a:prstGeom>
          <a:solidFill>
            <a:srgbClr val="9C2167"/>
          </a:solidFill>
          <a:ln>
            <a:solidFill>
              <a:srgbClr val="9C21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Graphic 49" descr="Play outline">
            <a:extLst>
              <a:ext uri="{FF2B5EF4-FFF2-40B4-BE49-F238E27FC236}">
                <a16:creationId xmlns:a16="http://schemas.microsoft.com/office/drawing/2014/main" id="{634B0B31-A3CA-E4C4-DABA-B1A63D5161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36605" y="3143539"/>
            <a:ext cx="312958" cy="312958"/>
          </a:xfrm>
          <a:prstGeom prst="rect">
            <a:avLst/>
          </a:prstGeom>
        </p:spPr>
      </p:pic>
      <p:sp>
        <p:nvSpPr>
          <p:cNvPr id="52" name="Oval 51">
            <a:hlinkClick r:id="rId14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9DAFC250-DE54-7B7D-8772-F31730585A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50642" y="3695974"/>
            <a:ext cx="432000" cy="432000"/>
          </a:xfrm>
          <a:prstGeom prst="ellipse">
            <a:avLst/>
          </a:prstGeom>
          <a:solidFill>
            <a:srgbClr val="9C2167"/>
          </a:solidFill>
          <a:ln>
            <a:solidFill>
              <a:srgbClr val="9C21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Graphic 52" descr="Play outline">
            <a:extLst>
              <a:ext uri="{FF2B5EF4-FFF2-40B4-BE49-F238E27FC236}">
                <a16:creationId xmlns:a16="http://schemas.microsoft.com/office/drawing/2014/main" id="{F72A1879-1083-AC41-AF01-C49C58F162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36605" y="3755495"/>
            <a:ext cx="312958" cy="312958"/>
          </a:xfrm>
          <a:prstGeom prst="rect">
            <a:avLst/>
          </a:prstGeom>
        </p:spPr>
      </p:pic>
      <p:sp>
        <p:nvSpPr>
          <p:cNvPr id="55" name="Oval 54">
            <a:hlinkClick r:id="rId15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A0C4D0CD-41CC-50ED-D87F-80635C3921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50641" y="4307930"/>
            <a:ext cx="432000" cy="432000"/>
          </a:xfrm>
          <a:prstGeom prst="ellipse">
            <a:avLst/>
          </a:prstGeom>
          <a:solidFill>
            <a:srgbClr val="9C2167"/>
          </a:solidFill>
          <a:ln>
            <a:solidFill>
              <a:srgbClr val="9C21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Play outline">
            <a:extLst>
              <a:ext uri="{FF2B5EF4-FFF2-40B4-BE49-F238E27FC236}">
                <a16:creationId xmlns:a16="http://schemas.microsoft.com/office/drawing/2014/main" id="{70999790-AA84-946C-3700-686859E220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36604" y="4367451"/>
            <a:ext cx="312958" cy="312958"/>
          </a:xfrm>
          <a:prstGeom prst="rect">
            <a:avLst/>
          </a:prstGeom>
        </p:spPr>
      </p:pic>
      <p:sp>
        <p:nvSpPr>
          <p:cNvPr id="58" name="Oval 57">
            <a:hlinkClick r:id="rId16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F5612CD7-C915-2CB1-B5E0-F1CB0B1212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50641" y="4919886"/>
            <a:ext cx="432000" cy="432000"/>
          </a:xfrm>
          <a:prstGeom prst="ellipse">
            <a:avLst/>
          </a:prstGeom>
          <a:solidFill>
            <a:srgbClr val="9C2167"/>
          </a:solidFill>
          <a:ln>
            <a:solidFill>
              <a:srgbClr val="9C21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Graphic 58" descr="Play outline">
            <a:extLst>
              <a:ext uri="{FF2B5EF4-FFF2-40B4-BE49-F238E27FC236}">
                <a16:creationId xmlns:a16="http://schemas.microsoft.com/office/drawing/2014/main" id="{2F67EE80-2F0E-8FAF-1ABC-64C2074D1C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36604" y="4979407"/>
            <a:ext cx="312958" cy="312958"/>
          </a:xfrm>
          <a:prstGeom prst="rect">
            <a:avLst/>
          </a:prstGeom>
        </p:spPr>
      </p:pic>
      <p:sp>
        <p:nvSpPr>
          <p:cNvPr id="64" name="Oval 63">
            <a:hlinkClick r:id="rId17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BEA5E73D-A489-E838-B181-18F4A3B7C9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50640" y="1860106"/>
            <a:ext cx="432000" cy="432000"/>
          </a:xfrm>
          <a:prstGeom prst="ellipse">
            <a:avLst/>
          </a:prstGeom>
          <a:solidFill>
            <a:srgbClr val="9C2167"/>
          </a:solidFill>
          <a:ln>
            <a:solidFill>
              <a:srgbClr val="9C216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Graphic 64" descr="Play outline">
            <a:extLst>
              <a:ext uri="{FF2B5EF4-FFF2-40B4-BE49-F238E27FC236}">
                <a16:creationId xmlns:a16="http://schemas.microsoft.com/office/drawing/2014/main" id="{F01C22B6-1329-9EE2-9AD1-6E9F3BB729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36603" y="1919627"/>
            <a:ext cx="312958" cy="3129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44CCD5-BEBE-4D46-04A9-6A88E0F48A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28210" y="1690689"/>
            <a:ext cx="4455502" cy="4339998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29D30-33BA-B90F-034D-5D8EB4AAB7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56233" y="1743496"/>
            <a:ext cx="4455502" cy="4339998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9E43B0-F0FF-7EB7-6D7A-E1A316BE34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766" y="772621"/>
            <a:ext cx="12026467" cy="970178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92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3BE17-0630-8043-D4EB-5CD138DD90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False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99E1E-2B18-9310-B03B-202DC65AD7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307841" y="4000501"/>
            <a:ext cx="10245983" cy="1732084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There’s </a:t>
            </a:r>
            <a:r>
              <a:rPr lang="en-GB" sz="3200" u="sng" dirty="0"/>
              <a:t>no</a:t>
            </a:r>
            <a:r>
              <a:rPr lang="en-GB" sz="3200" dirty="0"/>
              <a:t> such thing as a perfect genome.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We all have variations in our genomes.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ea typeface="Calibri" panose="020F0502020204030204" pitchFamily="34" charset="0"/>
              </a:rPr>
              <a:t>Variations are what makes us unique.</a:t>
            </a:r>
            <a:endParaRPr lang="en-GB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635D8-3F0A-C43D-C851-BF59DE1270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True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B3B94-F75B-0E2F-97C1-2A19347276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Some people have a perfect genome.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79C2C2-451F-E6F7-9733-1E5603969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07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B26DD-13EF-5B7E-CAC4-8294B9316A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Genomic sequencing is: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E8E7B-60B2-D2C6-BF7F-31ED8F274E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alphabetising DNA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97DAA4-01D0-8DF8-6EA1-C7CE57F497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dirty="0"/>
              <a:t>reading a genome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27F729-4375-E67E-D801-DE7B848156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destroying DNA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54A875-B955-45AF-3D24-2824C4F5F3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/>
        <p:txBody>
          <a:bodyPr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Genomic sequencing is used to read, or map, an individual’s genome.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A5DC00-22A9-703E-83A8-DE3ACD52CB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/>
              <a:t>creating a genome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33A436-94F9-06B5-AA81-31A09C13A6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3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B26DD-13EF-5B7E-CAC4-8294B9316A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07571" y="955684"/>
            <a:ext cx="10851825" cy="767662"/>
          </a:xfrm>
        </p:spPr>
        <p:txBody>
          <a:bodyPr>
            <a:noAutofit/>
          </a:bodyPr>
          <a:lstStyle/>
          <a:p>
            <a:r>
              <a:rPr lang="en-GB" sz="3600" dirty="0"/>
              <a:t>Why do people want to study the genome?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E8E7B-60B2-D2C6-BF7F-31ED8F274E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To trace ancestry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97DAA4-01D0-8DF8-6EA1-C7CE57F497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dirty="0"/>
              <a:t>Health reasons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27F729-4375-E67E-D801-DE7B848156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dirty="0"/>
              <a:t>Lifestyle reasons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54A875-B955-45AF-3D24-2824C4F5F3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pPr marL="63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In healthcare, we want to improve prediction, prevention, diagnosis and treatment of disease.</a:t>
            </a:r>
          </a:p>
          <a:p>
            <a:pPr marL="63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For example, variations in our genome can indicate the likelihood of developing certain health conditions.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A5DC00-22A9-703E-83A8-DE3ACD52CB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/>
              <a:t>Scientific research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DC1B1D-49CC-A751-A311-43928AA9B1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89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uiExpand="1" build="p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B3B94-F75B-0E2F-97C1-2A19347276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variation in our genome can tell us: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3BE17-0630-8043-D4EB-5CD138DD90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how you may react to a drug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99E1E-2B18-9310-B03B-202DC65AD7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400" dirty="0"/>
              <a:t>if you </a:t>
            </a:r>
            <a:r>
              <a:rPr lang="en-GB" sz="2400" u="sng" dirty="0"/>
              <a:t>may</a:t>
            </a:r>
            <a:r>
              <a:rPr lang="en-GB" sz="2400" dirty="0"/>
              <a:t> develop a condition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635D8-3F0A-C43D-C851-BF59DE1270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your ancestry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E05782-91C6-79EA-631D-2017210DDC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268772" y="4000501"/>
            <a:ext cx="10320045" cy="1732084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The 0.2% variation in our genomes tells us: if someone might develop a genetic condition, if they're more susceptible to a certain condition or disease, and how they may react to specific drugs or interventions.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A3F718-65AD-165C-22C4-854F16B3C3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if you </a:t>
            </a:r>
            <a:r>
              <a:rPr lang="en-GB" sz="2400" u="sng" dirty="0"/>
              <a:t>will</a:t>
            </a:r>
            <a:r>
              <a:rPr lang="en-GB" sz="2400" dirty="0"/>
              <a:t> develop a condition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41809C-443B-004D-3A40-E668957D06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3BE17-0630-8043-D4EB-5CD138DD90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False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99E1E-2B18-9310-B03B-202DC65AD7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307841" y="4000501"/>
            <a:ext cx="10165701" cy="1732084"/>
          </a:xfrm>
        </p:spPr>
        <p:txBody>
          <a:bodyPr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It’s false. There are still things to discover in the human genome.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635D8-3F0A-C43D-C851-BF59DE1270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True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B3B94-F75B-0E2F-97C1-2A19347276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Now that we’ve ‘read’ the human genome, we know everything about 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66FCEE-E967-A036-E8BC-961241EAC6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63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585B4-9D29-E155-BBE7-0F43194EC1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What biological samples will give us DNA?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392F89-BF32-7C56-9532-A80D0C59F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2800" dirty="0"/>
              <a:t>Hair roots, skin cells, bone marrow, blood, tumour cells, faeces, saliva, . . 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Almost every cell in our body has a copy of our genome, so DNA can be extracted from all bodily tissues.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D00BC8-31AD-1B6F-123E-B659F54F3A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To investigate an individual’s genome, we need a sample of their DNA.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2F01FC-34D8-37E9-0B62-5B9583DCC9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72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1FBD9-F42B-5CE3-4AEB-4DEE98CA16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False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214FB-EEDB-F2C4-2872-45E86E38E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317171" y="4000501"/>
            <a:ext cx="10255703" cy="1771649"/>
          </a:xfrm>
        </p:spPr>
        <p:txBody>
          <a:bodyPr>
            <a:noAutofit/>
          </a:bodyPr>
          <a:lstStyle/>
          <a:p>
            <a:pPr marL="57150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Anyone can buy a direct-to-consumer testing (DTC) kit.</a:t>
            </a:r>
          </a:p>
          <a:p>
            <a:pPr marL="571500" indent="-5715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DTC results give information on ancestry or the presence of variants linked to a number of conditions.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656F4-1CF5-F72E-FC66-CF34D0B4B6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True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C2993-DD5E-8B86-80A5-CAE443CE8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Genomic tests are available through the NHS, only.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AD182B-EB62-22FA-B908-75DDB1E97C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31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3BE17-0630-8043-D4EB-5CD138DD90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False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99E1E-2B18-9310-B03B-202DC65AD7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307842" y="4000501"/>
            <a:ext cx="10274558" cy="1732084"/>
          </a:xfrm>
        </p:spPr>
        <p:txBody>
          <a:bodyPr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It’s false. Every living organism has a genome, from bacteria to human beings to plants.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635D8-3F0A-C43D-C851-BF59DE1270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True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B3B94-F75B-0E2F-97C1-2A19347276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/>
              <a:t>Only</a:t>
            </a:r>
            <a:r>
              <a:rPr lang="en-GB" dirty="0"/>
              <a:t> humans have a genome.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39BD75-AC36-5ED3-15C8-31BFFE43F0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27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3BE17-0630-8043-D4EB-5CD138DD90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False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99E1E-2B18-9310-B03B-202DC65AD7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307842" y="4000501"/>
            <a:ext cx="10255508" cy="1732084"/>
          </a:xfrm>
        </p:spPr>
        <p:txBody>
          <a:bodyPr anchor="t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Pathogens, such as bacteria or viruses, have a genome too.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DNA sequencing allowed us to understand, track and develop measures against the Covid-19 virus.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635D8-3F0A-C43D-C851-BF59DE1270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True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B3B94-F75B-0E2F-97C1-2A19347276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Genomics is used in infectious disease outbreaks.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940F23-1916-515B-73C3-E9FFDA5183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0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3BE17-0630-8043-D4EB-5CD138DD90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False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99E1E-2B18-9310-B03B-202DC65AD7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307842" y="3956957"/>
            <a:ext cx="10274558" cy="1732084"/>
          </a:xfrm>
        </p:spPr>
        <p:txBody>
          <a:bodyPr anchor="t">
            <a:no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It’s true. Antibiotic resistance is due to DNA mutations in bacteria that help them survive an antibiotic.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A patient needs to complete their course of antibiotics to reduce the chance that the infection becomes resistant.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635D8-3F0A-C43D-C851-BF59DE1270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True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B3B94-F75B-0E2F-97C1-2A19347276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Antibiotic resistance comes from mutations in bacteria’s DNA.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F3C81A-5AC3-E88B-08C9-AC5DF57EFC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0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02126-41CE-8703-2A89-059C36F597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biology, what does DNA stand for?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58C4F8-68D9-0AA1-8616-6F84CB12FB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Duonucleotide acid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B2D939-F749-BA1D-072D-45F7717D22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Deoxyribonucleic acid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F059B-7E97-1FFF-EBF7-E6F5274A12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Dominant nucleic acid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ECE05C-A088-DB5C-3DD1-064A543AAC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DNA stands for </a:t>
            </a:r>
            <a:r>
              <a:rPr lang="en-GB" sz="3200" u="sng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eoxyribo</a:t>
            </a:r>
            <a:r>
              <a:rPr lang="en-GB" sz="3200" u="sng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ucleic </a:t>
            </a:r>
            <a:r>
              <a:rPr lang="en-GB" sz="3200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cid.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It is molecule made up of four chemical ‘letters’ which are A, T, C and G.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AD7BB4-1499-E31B-253F-D538DB9DE3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Did not attend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0F5DCF-D23D-BAC8-6E17-4DF36E064C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9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15"/>
    </mc:Choice>
    <mc:Fallback xmlns="">
      <p:transition spd="slow" advTm="40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uiExpand="1" build="p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CF8DA5-DA77-946B-53E1-C0300EB2BB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29343" y="923026"/>
            <a:ext cx="10830053" cy="7676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In an outbreak, we sequence the pathogen’s genome to: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42382A-CE0D-5047-359A-E75A50D9EA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165828" y="2714329"/>
            <a:ext cx="4780534" cy="655833"/>
          </a:xfrm>
        </p:spPr>
        <p:txBody>
          <a:bodyPr>
            <a:noAutofit/>
          </a:bodyPr>
          <a:lstStyle/>
          <a:p>
            <a:r>
              <a:rPr lang="en-GB" sz="2800" dirty="0"/>
              <a:t>identify the drug to use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973FFE-F67F-7577-0DC4-E06B8BFC5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>
          <a:xfrm>
            <a:off x="7026102" y="1887338"/>
            <a:ext cx="4720522" cy="655833"/>
          </a:xfrm>
        </p:spPr>
        <p:txBody>
          <a:bodyPr>
            <a:noAutofit/>
          </a:bodyPr>
          <a:lstStyle/>
          <a:p>
            <a:r>
              <a:rPr lang="en-GB" sz="2800" dirty="0"/>
              <a:t>identify the outbreak’s source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DF7E94-A956-9D65-A5F2-ACD5B9F664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7026102" y="2714329"/>
            <a:ext cx="4738112" cy="655833"/>
          </a:xfrm>
        </p:spPr>
        <p:txBody>
          <a:bodyPr>
            <a:noAutofit/>
          </a:bodyPr>
          <a:lstStyle/>
          <a:p>
            <a:r>
              <a:rPr lang="en-GB" sz="2800" dirty="0"/>
              <a:t>identify the type of pathogen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28E3A7-AA69-A12A-9FD0-0CCABA40E2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Genomics can give information that can be used to control the pathogen’s spread and treat affected people.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We cannot tell, via genome sequencing, how many people have been infected.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2B0898-4B0D-B9B9-D50B-046D5A6B14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>
          <a:xfrm>
            <a:off x="1165828" y="1887338"/>
            <a:ext cx="4780534" cy="655833"/>
          </a:xfrm>
        </p:spPr>
        <p:txBody>
          <a:bodyPr>
            <a:noAutofit/>
          </a:bodyPr>
          <a:lstStyle/>
          <a:p>
            <a:r>
              <a:rPr lang="en-GB" sz="2800" dirty="0"/>
              <a:t>identify number of infected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ED8F2C-6A90-612F-EDD0-6F549240A9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06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uiExpand="1" build="p"/>
      <p:bldP spid="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3BE17-0630-8043-D4EB-5CD138DD90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False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99E1E-2B18-9310-B03B-202DC65AD7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307841" y="4000501"/>
            <a:ext cx="10245529" cy="1732084"/>
          </a:xfrm>
        </p:spPr>
        <p:txBody>
          <a:bodyPr anchor="t">
            <a:normAutofit fontScale="850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It’s true, cancer is a disease of the genome.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All cancers are as a result of changes to the genome.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Not all changes will lead to cancer.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635D8-3F0A-C43D-C851-BF59DE1270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True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B3B94-F75B-0E2F-97C1-2A19347276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11201" y="923026"/>
            <a:ext cx="10842170" cy="1210025"/>
          </a:xfrm>
        </p:spPr>
        <p:txBody>
          <a:bodyPr>
            <a:normAutofit/>
          </a:bodyPr>
          <a:lstStyle/>
          <a:p>
            <a:r>
              <a:rPr lang="en-GB" dirty="0"/>
              <a:t>Cancer is a disease of the genome.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4AA81-16A8-9F2E-59C2-88CB7BA705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6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3BE17-0630-8043-D4EB-5CD138DD90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False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99E1E-2B18-9310-B03B-202DC65AD7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307841" y="4000501"/>
            <a:ext cx="10245529" cy="1732084"/>
          </a:xfrm>
        </p:spPr>
        <p:txBody>
          <a:bodyPr>
            <a:no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If you looked at a cancer cell’s genome, it would look different to the genome of a healthy cell.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Cancer occurs due to changes in the genome that cause a healthy cell to behave differently.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635D8-3F0A-C43D-C851-BF59DE1270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True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B3B94-F75B-0E2F-97C1-2A19347276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A cancer cell’s genome looks the same as a healthy cell’s genome.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E0E05D-D3E9-7696-44D6-8F640BFB63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0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CF8DA5-DA77-946B-53E1-C0300EB2BB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Sequencing a tumour’s genome tells us: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42382A-CE0D-5047-359A-E75A50D9EA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165827" y="2704749"/>
            <a:ext cx="5256743" cy="655833"/>
          </a:xfrm>
        </p:spPr>
        <p:txBody>
          <a:bodyPr>
            <a:noAutofit/>
          </a:bodyPr>
          <a:lstStyle/>
          <a:p>
            <a:r>
              <a:rPr lang="en-GB" sz="3200" dirty="0"/>
              <a:t>Suitable treatment options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973FFE-F67F-7577-0DC4-E06B8BFC5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>
          <a:xfrm>
            <a:off x="7043692" y="1882222"/>
            <a:ext cx="4908822" cy="655833"/>
          </a:xfrm>
        </p:spPr>
        <p:txBody>
          <a:bodyPr>
            <a:noAutofit/>
          </a:bodyPr>
          <a:lstStyle/>
          <a:p>
            <a:r>
              <a:rPr lang="en-GB" sz="3200" dirty="0"/>
              <a:t>The type of cancer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DF7E94-A956-9D65-A5F2-ACD5B9F664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7037828" y="2696278"/>
            <a:ext cx="4990886" cy="655833"/>
          </a:xfrm>
        </p:spPr>
        <p:txBody>
          <a:bodyPr>
            <a:noAutofit/>
          </a:bodyPr>
          <a:lstStyle/>
          <a:p>
            <a:r>
              <a:rPr lang="en-GB" sz="3200" dirty="0"/>
              <a:t>The stage the cancer is at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28E3A7-AA69-A12A-9FD0-0CCABA40E2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268771" y="4000501"/>
            <a:ext cx="10358547" cy="1732084"/>
          </a:xfrm>
        </p:spPr>
        <p:txBody>
          <a:bodyPr>
            <a:noAutofit/>
          </a:bodyPr>
          <a:lstStyle/>
          <a:p>
            <a:pPr marL="571500" marR="210820" indent="-571500">
              <a:spcBef>
                <a:spcPts val="46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2164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Sequencing the tumour’s genome tells us a lot about the cancer, like its type, stage and inform on potential treatment.</a:t>
            </a:r>
          </a:p>
          <a:p>
            <a:pPr marL="571500" marR="210820" indent="-571500">
              <a:spcBef>
                <a:spcPts val="46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2164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We would need to compare a patient’s ‘healthy’ genome to that of a relative to see if the cancer </a:t>
            </a:r>
            <a:r>
              <a:rPr lang="en-GB" sz="2800" dirty="0">
                <a:latin typeface="Calibri"/>
                <a:ea typeface="Calibri" panose="020F0502020204030204" pitchFamily="34" charset="0"/>
                <a:cs typeface="Calibri"/>
              </a:rPr>
              <a:t>is a result of an inherited variant.</a:t>
            </a:r>
            <a:endParaRPr lang="en-GB" sz="2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2B0898-4B0D-B9B9-D50B-046D5A6B14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If the cancer is inherited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7FF41B-5F07-0C1D-08A9-D34DCEA1BC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3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uiExpand="1" build="p"/>
      <p:bldP spid="1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CF8DA5-DA77-946B-53E1-C0300EB2BB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29343" y="923026"/>
            <a:ext cx="10830053" cy="767662"/>
          </a:xfrm>
        </p:spPr>
        <p:txBody>
          <a:bodyPr>
            <a:noAutofit/>
          </a:bodyPr>
          <a:lstStyle/>
          <a:p>
            <a:r>
              <a:rPr lang="en-GB" sz="3200" dirty="0"/>
              <a:t>The word ‘familial’ in familial disease means the disease: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42382A-CE0D-5047-359A-E75A50D9EA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is familiar to doctors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973FFE-F67F-7577-0DC4-E06B8BFC5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is related to family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DF7E94-A956-9D65-A5F2-ACD5B9F664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is due to a living situation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28E3A7-AA69-A12A-9FD0-0CCABA40E2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/>
        <p:txBody>
          <a:bodyPr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The word familial means that a disease or a condition occurs within families or family members.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2B0898-4B0D-B9B9-D50B-046D5A6B14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is related to diet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797FA7-BA0F-8192-FF1A-F6F4365B3E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45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CF8DA5-DA77-946B-53E1-C0300EB2BB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18457" y="923026"/>
            <a:ext cx="10840939" cy="767662"/>
          </a:xfrm>
        </p:spPr>
        <p:txBody>
          <a:bodyPr>
            <a:noAutofit/>
          </a:bodyPr>
          <a:lstStyle/>
          <a:p>
            <a:r>
              <a:rPr lang="en-GB" sz="3600" dirty="0"/>
              <a:t>In a clinical context, what is a family history?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42382A-CE0D-5047-359A-E75A50D9EA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165828" y="2748293"/>
            <a:ext cx="4780534" cy="65583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Data on a family’s hospital visits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973FFE-F67F-7577-0DC4-E06B8BFC5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>
          <a:xfrm>
            <a:off x="7043692" y="1882222"/>
            <a:ext cx="4930594" cy="655833"/>
          </a:xfrm>
        </p:spPr>
        <p:txBody>
          <a:bodyPr>
            <a:noAutofit/>
          </a:bodyPr>
          <a:lstStyle/>
          <a:p>
            <a:r>
              <a:rPr lang="en-GB" sz="2500" dirty="0"/>
              <a:t>A doctor’s photo album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DF7E94-A956-9D65-A5F2-ACD5B9F664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sz="2500" dirty="0"/>
              <a:t>A patient’s ancestry information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28E3A7-AA69-A12A-9FD0-0CCABA40E2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/>
        <p:txBody>
          <a:bodyPr anchor="t">
            <a:normAutofit fontScale="92500" lnSpcReduction="20000"/>
          </a:bodyPr>
          <a:lstStyle/>
          <a:p>
            <a:pPr marL="571500" indent="-5715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It documents an individual’s health information and that of their close relatives.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A family history is usually presented in a pictorial diagram known as a genetic family tree, or pedigree.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2B0898-4B0D-B9B9-D50B-046D5A6B14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500" dirty="0"/>
              <a:t>Health details of an individual and their close relatives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B6CB49-0592-330D-6191-FCC1E5569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2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uiExpand="1" build="p"/>
      <p:bldP spid="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CF8DA5-DA77-946B-53E1-C0300EB2BB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89429" y="923026"/>
            <a:ext cx="10891739" cy="767662"/>
          </a:xfrm>
        </p:spPr>
        <p:txBody>
          <a:bodyPr>
            <a:noAutofit/>
          </a:bodyPr>
          <a:lstStyle/>
          <a:p>
            <a:r>
              <a:rPr lang="en-GB" sz="3200" dirty="0"/>
              <a:t>A patient is worried about an inherited condition. Do you: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42382A-CE0D-5047-359A-E75A50D9EA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165828" y="2737407"/>
            <a:ext cx="4780534" cy="65583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meet with the patient’s immediate family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973FFE-F67F-7577-0DC4-E06B8BFC5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>
          <a:xfrm>
            <a:off x="7043692" y="1914880"/>
            <a:ext cx="4720522" cy="65583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access the family’s medical records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DF7E94-A956-9D65-A5F2-ACD5B9F664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7037828" y="2728936"/>
            <a:ext cx="4738112" cy="65583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share the patient’s genetic results with family members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28E3A7-AA69-A12A-9FD0-0CCABA40E2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By drawing a family history of an individual and their close family members, it may be possible to identify patterns that could indicate an inherited condition.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2B0898-4B0D-B9B9-D50B-046D5A6B14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sz="2500" dirty="0"/>
              <a:t>draw a family history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E0FA79-75EB-0773-7E77-FA0805C00D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CF8DA5-DA77-946B-53E1-C0300EB2BB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11200" y="956337"/>
            <a:ext cx="10848196" cy="767662"/>
          </a:xfrm>
        </p:spPr>
        <p:txBody>
          <a:bodyPr>
            <a:noAutofit/>
          </a:bodyPr>
          <a:lstStyle/>
          <a:p>
            <a:r>
              <a:rPr lang="en-GB" sz="3600" dirty="0"/>
              <a:t>In a family history, which has the </a:t>
            </a:r>
            <a:r>
              <a:rPr lang="en-GB" sz="3600" u="sng" dirty="0"/>
              <a:t>least</a:t>
            </a:r>
            <a:r>
              <a:rPr lang="en-GB" sz="3600" dirty="0"/>
              <a:t> clinical value?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42382A-CE0D-5047-359A-E75A50D9EA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Relatives’ names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973FFE-F67F-7577-0DC4-E06B8BFC5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Medical conditions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DF7E94-A956-9D65-A5F2-ACD5B9F664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7037828" y="2696278"/>
            <a:ext cx="4521568" cy="655833"/>
          </a:xfrm>
        </p:spPr>
        <p:txBody>
          <a:bodyPr>
            <a:noAutofit/>
          </a:bodyPr>
          <a:lstStyle/>
          <a:p>
            <a:r>
              <a:rPr lang="en-GB" sz="3200" dirty="0"/>
              <a:t>Relatives’ ages at death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28E3A7-AA69-A12A-9FD0-0CCABA40E2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268772" y="4000501"/>
            <a:ext cx="9279485" cy="1732084"/>
          </a:xfrm>
        </p:spPr>
        <p:txBody>
          <a:bodyPr>
            <a:no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All four can be recorded on a genetic family history, but the names of relatives are </a:t>
            </a:r>
            <a:r>
              <a:rPr lang="en-GB" sz="2800" u="sng" dirty="0">
                <a:solidFill>
                  <a:schemeClr val="tx1"/>
                </a:solidFill>
              </a:rPr>
              <a:t>least</a:t>
            </a:r>
            <a:r>
              <a:rPr lang="en-GB" sz="2800" dirty="0">
                <a:solidFill>
                  <a:schemeClr val="tx1"/>
                </a:solidFill>
              </a:rPr>
              <a:t> important.</a:t>
            </a:r>
            <a:endParaRPr lang="en-GB" sz="2800" dirty="0"/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Genetic family histories can be used to identify if an inherited condition exists.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2B0898-4B0D-B9B9-D50B-046D5A6B14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Biological relationships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0EF2D4-09BA-DE73-F64F-DED402A84E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36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uiExpand="1" build="p"/>
      <p:bldP spid="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CF8DA5-DA77-946B-53E1-C0300EB2BB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07571" y="923026"/>
            <a:ext cx="10851825" cy="767662"/>
          </a:xfrm>
        </p:spPr>
        <p:txBody>
          <a:bodyPr>
            <a:noAutofit/>
          </a:bodyPr>
          <a:lstStyle/>
          <a:p>
            <a:r>
              <a:rPr lang="en-GB" sz="3600" dirty="0"/>
              <a:t>Which clinical clues may hint at a genetic condition?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42382A-CE0D-5047-359A-E75A50D9EA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 step-parent who had the condition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973FFE-F67F-7577-0DC4-E06B8BFC5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Young person with a condition that usually presents later in life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DF7E94-A956-9D65-A5F2-ACD5B9F664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 condition that ‘runs’ in families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28E3A7-AA69-A12A-9FD0-0CCABA40E2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Many signs or symptoms, which are referred to as </a:t>
            </a:r>
            <a:br>
              <a:rPr lang="en-GB" sz="2800" dirty="0"/>
            </a:br>
            <a:r>
              <a:rPr lang="en-GB" sz="2800" dirty="0"/>
              <a:t>‘clinical clues’, can indicate an inherited condition.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As genetic information connects blood relatives, </a:t>
            </a:r>
            <a:br>
              <a:rPr lang="en-GB" sz="2800" dirty="0"/>
            </a:br>
            <a:r>
              <a:rPr lang="en-GB" sz="2800" dirty="0"/>
              <a:t>a step-parent with the condition isn’t deemed a clinical clue.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2B0898-4B0D-B9B9-D50B-046D5A6B14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An unusual presentation, for instance multiple symptoms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B0C561-8E53-008D-C819-7057F4FA5A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uiExpand="1" build="p"/>
      <p:bldP spid="1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1FBD9-F42B-5CE3-4AEB-4DEE98CA16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False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214FB-EEDB-F2C4-2872-45E86E38E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307841" y="4000501"/>
            <a:ext cx="10278275" cy="1732084"/>
          </a:xfrm>
        </p:spPr>
        <p:txBody>
          <a:bodyPr>
            <a:no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A genetic test result may have a wider impact than that of other medical tests.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Genomic information is shared between blood relatives, so a test result may reveal a condition that may affect them.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656F4-1CF5-F72E-FC66-CF34D0B4B6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True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C2993-DD5E-8B86-80A5-CAE443CE8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85800" y="923026"/>
            <a:ext cx="10900316" cy="1210025"/>
          </a:xfrm>
        </p:spPr>
        <p:txBody>
          <a:bodyPr>
            <a:noAutofit/>
          </a:bodyPr>
          <a:lstStyle/>
          <a:p>
            <a:r>
              <a:rPr lang="en-GB" dirty="0"/>
              <a:t>Results from a genetic test will have clinical implications for the patient, only.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3489F8-6D67-637C-01FA-44E828126E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7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207CBB-4AD8-210A-93C0-CE4DCE9E88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the molecule ‘DNA’ do?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6FC7E-D018-E945-7B20-7EF7AB3FA3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165828" y="2704749"/>
            <a:ext cx="4930172" cy="655833"/>
          </a:xfrm>
        </p:spPr>
        <p:txBody>
          <a:bodyPr>
            <a:noAutofit/>
          </a:bodyPr>
          <a:lstStyle/>
          <a:p>
            <a:r>
              <a:rPr lang="en-GB" sz="3200" dirty="0"/>
              <a:t>passes on inherited traits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1ABBCC-7D47-5C8C-9127-E2563BE99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transports oxygen to cells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FA463C-C278-B676-D1EA-EB90EFA66E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prepares dinner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55CE05-1473-2A36-534F-C9F08E17FC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/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DNA is a long molecule that contains our genetic information.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Parents can pass on their physical traits because of DNA.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DNA is sometimes called ‘the molecule of life’.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2DBA39-10FA-1FAD-372B-FD4850C6EF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holds our genetic material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9D2D73-443B-0879-7A80-D13D4A3FC5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1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uiExpand="1" build="p"/>
      <p:bldP spid="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3BE17-0630-8043-D4EB-5CD138DD90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False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99E1E-2B18-9310-B03B-202DC65AD7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307841" y="4000501"/>
            <a:ext cx="10245529" cy="1732084"/>
          </a:xfrm>
        </p:spPr>
        <p:txBody>
          <a:bodyPr>
            <a:no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The actor, Angelina Jolie, chose to have preventative surgery based on a genetic test.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The test had revealed a gene variation that increased the actor’s chance of developing breast cancer.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635D8-3F0A-C43D-C851-BF59DE1270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True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B3B94-F75B-0E2F-97C1-2A19347276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29343" y="923026"/>
            <a:ext cx="10824027" cy="1210025"/>
          </a:xfrm>
        </p:spPr>
        <p:txBody>
          <a:bodyPr>
            <a:noAutofit/>
          </a:bodyPr>
          <a:lstStyle/>
          <a:p>
            <a:r>
              <a:rPr lang="en-GB" dirty="0"/>
              <a:t>Angelina Jolie chose to have a double mastectomy based on a genetic diagnosis.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AB3866-E071-5542-D4B4-4B7100CD75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59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585B4-9D29-E155-BBE7-0F43194EC1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How can sensitive data be protected?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392F89-BF32-7C56-9532-A80D0C59F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/>
        <p:txBody>
          <a:bodyPr numCol="2">
            <a:noAutofit/>
          </a:bodyPr>
          <a:lstStyle/>
          <a:p>
            <a:r>
              <a:rPr lang="en-GB" sz="2800" dirty="0"/>
              <a:t>Firewalls and encryption</a:t>
            </a:r>
          </a:p>
          <a:p>
            <a:r>
              <a:rPr lang="en-GB" sz="2800" dirty="0"/>
              <a:t>Storing data away from personal identifiers</a:t>
            </a:r>
          </a:p>
          <a:p>
            <a:r>
              <a:rPr lang="en-GB" sz="2800" dirty="0"/>
              <a:t>Restricting and monitoring access to data</a:t>
            </a:r>
          </a:p>
          <a:p>
            <a:r>
              <a:rPr lang="en-GB" sz="2800" dirty="0"/>
              <a:t>Robust consent process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D00BC8-31AD-1B6F-123E-B659F54F3A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A patient’s genomic information should always be handled sensitively.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B06CC0-D811-C9C6-8E79-BDEF20F9DB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55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CF8DA5-DA77-946B-53E1-C0300EB2BB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31520" y="951901"/>
            <a:ext cx="10827876" cy="767662"/>
          </a:xfrm>
        </p:spPr>
        <p:txBody>
          <a:bodyPr>
            <a:noAutofit/>
          </a:bodyPr>
          <a:lstStyle/>
          <a:p>
            <a:r>
              <a:rPr lang="en-GB" sz="3600" dirty="0"/>
              <a:t>Which best defines the word ‘pharmacogenomics’?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42382A-CE0D-5047-359A-E75A50D9EA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165828" y="2726521"/>
            <a:ext cx="4780534" cy="65583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 type of intervention that produces no side effects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973FFE-F67F-7577-0DC4-E06B8BFC5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>
          <a:xfrm>
            <a:off x="7043692" y="1929407"/>
            <a:ext cx="4720522" cy="63042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 treatment involving changing a person’s genome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DF7E94-A956-9D65-A5F2-ACD5B9F664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7037828" y="2718050"/>
            <a:ext cx="4738112" cy="65583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Using genomics to tailor drug treatment for individuals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28E3A7-AA69-A12A-9FD0-0CCABA40E2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268772" y="3956957"/>
            <a:ext cx="10290624" cy="1732084"/>
          </a:xfrm>
        </p:spPr>
        <p:txBody>
          <a:bodyPr anchor="t">
            <a:no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Genetic and genomic information can be used to tailor pharmaceutical therapies to each individual.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The patient’s genome can tell us the drug and dose combination most effective for them.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2B0898-4B0D-B9B9-D50B-046D5A6B14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sz="2500" dirty="0"/>
              <a:t>A type of gene therapy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422C9C-AFF4-0E3A-0F96-2918E3BEAE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67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uiExpand="1" build="p"/>
      <p:bldP spid="1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3BE17-0630-8043-D4EB-5CD138DD90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False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99E1E-2B18-9310-B03B-202DC65AD7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307841" y="4000501"/>
            <a:ext cx="10245529" cy="1732084"/>
          </a:xfrm>
        </p:spPr>
        <p:txBody>
          <a:bodyPr>
            <a:noAutofit/>
          </a:bodyPr>
          <a:lstStyle/>
          <a:p>
            <a:r>
              <a:rPr lang="en-GB" dirty="0"/>
              <a:t>It’s false. Precision medicine describes treatment or care specifically tailored to the individual.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635D8-3F0A-C43D-C851-BF59DE1270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True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B3B94-F75B-0E2F-97C1-2A19347276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29343" y="923026"/>
            <a:ext cx="10824027" cy="1210025"/>
          </a:xfrm>
        </p:spPr>
        <p:txBody>
          <a:bodyPr>
            <a:noAutofit/>
          </a:bodyPr>
          <a:lstStyle/>
          <a:p>
            <a:r>
              <a:rPr lang="en-GB" sz="3600" dirty="0"/>
              <a:t>A patient’s genomic information is the only factor considered for precision medicine.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1B7DD7-E36E-36A4-29A0-4BDB1CD7B9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9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DA2750-834E-A6DE-5BCA-284FCE85F5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latin typeface="+mn-lt"/>
              </a:rPr>
              <a:t>Thank you</a:t>
            </a:r>
            <a:br>
              <a:rPr lang="en-GB" sz="4400" dirty="0">
                <a:solidFill>
                  <a:srgbClr val="000000"/>
                </a:solidFill>
                <a:latin typeface="+mn-lt"/>
              </a:rPr>
            </a:br>
            <a:r>
              <a:rPr lang="en-GB" sz="4400" dirty="0">
                <a:solidFill>
                  <a:srgbClr val="000000"/>
                </a:solidFill>
                <a:latin typeface="+mn-lt"/>
              </a:rPr>
              <a:t>for taking part in</a:t>
            </a:r>
            <a:br>
              <a:rPr lang="en-GB" sz="4400" dirty="0">
                <a:solidFill>
                  <a:srgbClr val="0057A8"/>
                </a:solidFill>
                <a:latin typeface="+mn-lt"/>
              </a:rPr>
            </a:br>
            <a:r>
              <a:rPr lang="en-GB" sz="4400" b="1" dirty="0">
                <a:solidFill>
                  <a:srgbClr val="0057A8"/>
                </a:solidFill>
                <a:latin typeface="+mn-lt"/>
              </a:rPr>
              <a:t>The Genomics Game (quiz)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0CFE3A1-129E-3D9C-FDE0-E16574F8DB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7"/>
            <a:ext cx="9144000" cy="1408113"/>
          </a:xfrm>
        </p:spPr>
        <p:txBody>
          <a:bodyPr>
            <a:noAutofit/>
          </a:bodyPr>
          <a:lstStyle/>
          <a:p>
            <a:r>
              <a:rPr lang="en-GB" sz="2500" dirty="0"/>
              <a:t>If you found it useful, consider letting your education and training colleagues know about this resource.</a:t>
            </a:r>
          </a:p>
          <a:p>
            <a:r>
              <a:rPr lang="en-GB" sz="2500" dirty="0"/>
              <a:t>We welcome any and all feedback or comments.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3EEBD9-27BC-6247-C0D1-5F5C4DCB21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423642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0AFCC0-D7E9-FDBB-8348-97B185503A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487204"/>
            <a:ext cx="12192000" cy="1370796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F75F9C-7DAE-05A4-83AB-DCD38F92A6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48000" y="5010150"/>
            <a:ext cx="6096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500" dirty="0">
                <a:hlinkClick r:id="rId2"/>
              </a:rPr>
              <a:t>Please contact us</a:t>
            </a:r>
            <a:r>
              <a:rPr lang="en-GB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37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51C6CA-5CF9-7280-D48D-1B49EEB9D2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humans, where is DNA found?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99E3EB-695D-F6EC-B221-802B2B85EF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In </a:t>
            </a:r>
            <a:r>
              <a:rPr lang="en-GB" u="sng" dirty="0"/>
              <a:t>some</a:t>
            </a:r>
            <a:r>
              <a:rPr lang="en-GB" dirty="0"/>
              <a:t> of our cells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C5AC42-A976-59CE-53A9-848607A0F6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dirty="0"/>
              <a:t>In </a:t>
            </a:r>
            <a:r>
              <a:rPr lang="en-GB" u="sng" dirty="0"/>
              <a:t>most</a:t>
            </a:r>
            <a:r>
              <a:rPr lang="en-GB" dirty="0"/>
              <a:t> of our cells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63D52-0468-8F84-8B3F-C245859437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dirty="0"/>
              <a:t>In </a:t>
            </a:r>
            <a:r>
              <a:rPr lang="en-GB" u="sng" dirty="0"/>
              <a:t>none</a:t>
            </a:r>
            <a:r>
              <a:rPr lang="en-GB" dirty="0"/>
              <a:t> of our cells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6EF156-EFBC-169D-7B52-A67A62185F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268772" y="4000500"/>
            <a:ext cx="10290624" cy="1743075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Most cellular DNA is found in the nucleus.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Nearly every cell in your body has DNA.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Exceptions include red blood cells as they don’t have a nucleus.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64386C-E0A8-7E36-BC97-CB5F79F40A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/>
              <a:t>In </a:t>
            </a:r>
            <a:r>
              <a:rPr lang="en-GB" u="sng" dirty="0"/>
              <a:t>all</a:t>
            </a:r>
            <a:r>
              <a:rPr lang="en-GB" dirty="0"/>
              <a:t> of our cells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A6D4AA-71BF-88C5-1CE7-F011EB9D4C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5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AF39F1-EF07-8675-9A3E-A492B8D78D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False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86710-3E37-52D1-0AE8-C496EFB67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299410" y="4000501"/>
            <a:ext cx="10263939" cy="1743074"/>
          </a:xfrm>
        </p:spPr>
        <p:txBody>
          <a:bodyPr anchor="ctr" anchorCtr="0"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Genetics is the study of individual genes.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The study of all an organism’s DNA is called genomics.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70814E-FA78-D38F-D82A-433AD212B5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True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1CDF5-2867-4B1F-A002-9FE5BF7BBB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Genetics is the study of </a:t>
            </a:r>
            <a:r>
              <a:rPr lang="en-GB" u="sng" dirty="0"/>
              <a:t>all</a:t>
            </a:r>
            <a:r>
              <a:rPr lang="en-GB" dirty="0"/>
              <a:t> an individual’s DNA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73AE0-0789-2EBC-9F67-19A25C3125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1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uiExpand="1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51C6CA-5CF9-7280-D48D-1B49EEB9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chromosome?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99E3EB-695D-F6EC-B221-802B2B85EF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An organelle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C5AC42-A976-59CE-53A9-848607A0F6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dirty="0"/>
              <a:t>A type of enzyme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63D52-0468-8F84-8B3F-C245859437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The centre of the cell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6EF156-EFBC-169D-7B52-A67A62185F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268772" y="4000500"/>
            <a:ext cx="10290624" cy="1743075"/>
          </a:xfrm>
        </p:spPr>
        <p:txBody>
          <a:bodyPr>
            <a:normAutofit fontScale="92500"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500" dirty="0"/>
              <a:t>A chromosome is a tightly bundled molecule of DNA and associated proteins.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500" dirty="0"/>
              <a:t>It is how the DNA is organised in the cell’s nucleus.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64386C-E0A8-7E36-BC97-CB5F79F40A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GB" dirty="0"/>
              <a:t>Compact form of DNA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161F8C-90B3-109E-A694-125C11A239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32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uiExpand="1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99E3EB-695D-F6EC-B221-802B2B85EF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279242" y="4000501"/>
            <a:ext cx="10274583" cy="1732084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Most human cells have 46 chromosomes (23 pairs).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Half our chromosomes come from our biological mother, the other from our biological father.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C5AC42-A976-59CE-53A9-848607A0F6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/>
              <a:t>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63D52-0468-8F84-8B3F-C245859437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/>
              <a:t>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6EF156-EFBC-169D-7B52-A67A62185F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GB" dirty="0"/>
              <a:t>46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64386C-E0A8-7E36-BC97-CB5F79F40A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GB" dirty="0"/>
              <a:t>92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51C6CA-5CF9-7280-D48D-1B49EEB9D2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40329" y="903776"/>
            <a:ext cx="10105724" cy="1210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How many chromosomes do most human cells contain?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08431A-53F2-73EA-39E1-999390D0FD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5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build="p"/>
      <p:bldP spid="8" grpId="0" build="p"/>
      <p:bldP spid="9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51C6CA-5CF9-7280-D48D-1B49EEB9D2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genes?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99E3EB-695D-F6EC-B221-802B2B85EF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Energy power-houses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C5AC42-A976-59CE-53A9-848607A0F6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dirty="0"/>
              <a:t>All the DNA in the cell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63D52-0468-8F84-8B3F-C245859437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A fashion item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6EF156-EFBC-169D-7B52-A67A62185F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268772" y="4000501"/>
            <a:ext cx="9636651" cy="1732084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Genes are the instructions for making complex molecules, such as proteins.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Genes are needed for our cells to function.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64386C-E0A8-7E36-BC97-CB5F79F40A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/>
              <a:t>Specific parts of DNA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E56E24-511C-3A6D-0CAA-60F2813AD3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3723"/>
            <a:ext cx="12192000" cy="608427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20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E1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25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uiExpand="1" build="p"/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NHS Standards 2022">
      <a:dk1>
        <a:srgbClr val="212B32"/>
      </a:dk1>
      <a:lt1>
        <a:srgbClr val="F0F4F5"/>
      </a:lt1>
      <a:dk2>
        <a:srgbClr val="4C6272"/>
      </a:dk2>
      <a:lt2>
        <a:srgbClr val="FFFFFF"/>
      </a:lt2>
      <a:accent1>
        <a:srgbClr val="0057A8"/>
      </a:accent1>
      <a:accent2>
        <a:srgbClr val="007F3B"/>
      </a:accent2>
      <a:accent3>
        <a:srgbClr val="FFEB3B"/>
      </a:accent3>
      <a:accent4>
        <a:srgbClr val="FFB81C"/>
      </a:accent4>
      <a:accent5>
        <a:srgbClr val="D5281B"/>
      </a:accent5>
      <a:accent6>
        <a:srgbClr val="9C2167"/>
      </a:accent6>
      <a:hlink>
        <a:srgbClr val="005EB8"/>
      </a:hlink>
      <a:folHlink>
        <a:srgbClr val="3300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61c818-070d-425d-82fa-a58db545a2c1">
      <Terms xmlns="http://schemas.microsoft.com/office/infopath/2007/PartnerControls"/>
    </lcf76f155ced4ddcb4097134ff3c332f>
    <TaxCatchAll xmlns="24325a1f-6156-4dc7-ae6c-2ed44c156974" xsi:nil="true"/>
    <_ip_UnifiedCompliancePolicyUIAction xmlns="24325a1f-6156-4dc7-ae6c-2ed44c156974" xsi:nil="true"/>
    <_ip_UnifiedCompliancePolicyProperties xmlns="24325a1f-6156-4dc7-ae6c-2ed44c1569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B76C500F98B4CAC7422DB05DDF48E" ma:contentTypeVersion="26" ma:contentTypeDescription="Create a new document." ma:contentTypeScope="" ma:versionID="7c751527bb098bf9eb19ce35b125bfba">
  <xsd:schema xmlns:xsd="http://www.w3.org/2001/XMLSchema" xmlns:xs="http://www.w3.org/2001/XMLSchema" xmlns:p="http://schemas.microsoft.com/office/2006/metadata/properties" xmlns:ns2="9c61c818-070d-425d-82fa-a58db545a2c1" xmlns:ns3="24325a1f-6156-4dc7-ae6c-2ed44c156974" targetNamespace="http://schemas.microsoft.com/office/2006/metadata/properties" ma:root="true" ma:fieldsID="12bbb0dac924cbf8fd0248e738eee633" ns2:_="" ns3:_="">
    <xsd:import namespace="9c61c818-070d-425d-82fa-a58db545a2c1"/>
    <xsd:import namespace="24325a1f-6156-4dc7-ae6c-2ed44c1569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_ip_UnifiedCompliancePolicyProperties" minOccurs="0"/>
                <xsd:element ref="ns3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1c818-070d-425d-82fa-a58db545a2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2" nillable="true" ma:displayName="MediaLengthInSeconds" ma:description="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25a1f-6156-4dc7-ae6c-2ed44c156974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6d5eec1-e70c-4229-9194-45a173b25d15}" ma:internalName="TaxCatchAll" ma:showField="CatchAllData" ma:web="24325a1f-6156-4dc7-ae6c-2ed44c156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ip_UnifiedCompliancePolicyProperties" ma:index="22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56C6CD-67BB-4591-804B-9A7311ADBAE6}">
  <ds:schemaRefs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24325a1f-6156-4dc7-ae6c-2ed44c156974"/>
    <ds:schemaRef ds:uri="9c61c818-070d-425d-82fa-a58db545a2c1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26FF9A-C1FE-4A37-AB2F-021229EF45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EBC780-F8A5-4AC1-BDA0-81509C4C7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1c818-070d-425d-82fa-a58db545a2c1"/>
    <ds:schemaRef ds:uri="24325a1f-6156-4dc7-ae6c-2ed44c156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20018</TotalTime>
  <Words>2190</Words>
  <Application>Microsoft Office PowerPoint</Application>
  <PresentationFormat>Widescreen</PresentationFormat>
  <Paragraphs>275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Wingdings</vt:lpstr>
      <vt:lpstr>Office Theme</vt:lpstr>
      <vt:lpstr>The Genomics Game (quick-start quiz)</vt:lpstr>
      <vt:lpstr>Chapter selection</vt:lpstr>
      <vt:lpstr>In biology, what does DNA stand for?</vt:lpstr>
      <vt:lpstr>What does the molecule ‘DNA’ do?</vt:lpstr>
      <vt:lpstr>In humans, where is DNA found?</vt:lpstr>
      <vt:lpstr>Genetics is the study of all an individual’s DNA</vt:lpstr>
      <vt:lpstr>What is a chromosome?</vt:lpstr>
      <vt:lpstr>How many chromosomes do most human cells contain?</vt:lpstr>
      <vt:lpstr>What are genes?</vt:lpstr>
      <vt:lpstr>What is a genome (gee-nome)?</vt:lpstr>
      <vt:lpstr>How much of your genome is the same as everyone else’s?</vt:lpstr>
      <vt:lpstr>What does the ‘central dogma’ of biology explain?</vt:lpstr>
      <vt:lpstr>Approximately how many protein-coding genes does the human genome have? </vt:lpstr>
      <vt:lpstr>How much of your genome contains the instructions to make proteins?</vt:lpstr>
      <vt:lpstr>Which word describes passing down genetic information?</vt:lpstr>
      <vt:lpstr>In medicine, what word is preferably used to indicate that a gene is different than expected?</vt:lpstr>
      <vt:lpstr>The size of a change in our genome is directly linked to the potential impact it has on our health.</vt:lpstr>
      <vt:lpstr>It is certain that two patients, with the same genomic variants, will present with the same symptoms.</vt:lpstr>
      <vt:lpstr>Which are genetically inherited conditions?</vt:lpstr>
      <vt:lpstr>Some people have a perfect genome.</vt:lpstr>
      <vt:lpstr>Genomic sequencing is:</vt:lpstr>
      <vt:lpstr>Why do people want to study the genome?</vt:lpstr>
      <vt:lpstr>The variation in our genome can tell us:</vt:lpstr>
      <vt:lpstr>Now that we’ve ‘read’ the human genome, we know everything about it.</vt:lpstr>
      <vt:lpstr>To investigate an individual’s genome, we need a sample of their DNA.</vt:lpstr>
      <vt:lpstr>Genomic tests are available through the NHS, only.</vt:lpstr>
      <vt:lpstr>Only humans have a genome.</vt:lpstr>
      <vt:lpstr>Genomics is used in infectious disease outbreaks.</vt:lpstr>
      <vt:lpstr>Antibiotic resistance comes from mutations in bacteria’s DNA.</vt:lpstr>
      <vt:lpstr>In an outbreak, we sequence the pathogen’s genome to:</vt:lpstr>
      <vt:lpstr>Cancer is a disease of the genome.</vt:lpstr>
      <vt:lpstr>A cancer cell’s genome looks the same as a healthy cell’s genome.</vt:lpstr>
      <vt:lpstr>Sequencing a tumour’s genome tells us:</vt:lpstr>
      <vt:lpstr>The word ‘familial’ in familial disease means the disease:</vt:lpstr>
      <vt:lpstr>In a clinical context, what is a family history?</vt:lpstr>
      <vt:lpstr>A patient is worried about an inherited condition. Do you:</vt:lpstr>
      <vt:lpstr>In a family history, which has the least clinical value?</vt:lpstr>
      <vt:lpstr>Which clinical clues may hint at a genetic condition?</vt:lpstr>
      <vt:lpstr>Results from a genetic test will have clinical implications for the patient, only.</vt:lpstr>
      <vt:lpstr>Angelina Jolie chose to have a double mastectomy based on a genetic diagnosis.</vt:lpstr>
      <vt:lpstr>A patient’s genomic information should always be handled sensitively.</vt:lpstr>
      <vt:lpstr>Which best defines the word ‘pharmacogenomics’?</vt:lpstr>
      <vt:lpstr>A patient’s genomic information is the only factor considered for precision medicine.</vt:lpstr>
      <vt:lpstr>Thank you for taking part in The Genomics Game (quiz)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 list</dc:title>
  <dc:creator>Elliott Williams</dc:creator>
  <cp:lastModifiedBy>WILLIAMS, Elliott (NHS ENGLAND - T1510)</cp:lastModifiedBy>
  <cp:revision>20</cp:revision>
  <dcterms:created xsi:type="dcterms:W3CDTF">2022-10-12T19:24:34Z</dcterms:created>
  <dcterms:modified xsi:type="dcterms:W3CDTF">2024-05-20T21:18:28Z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0x0101008B3B76C500F98B4CAC7422DB05DDF48E</vt:lpwstr>
  </property>
  <property fmtid="{D5CDD505-2E9C-101B-9397-08002B2CF9AE}" pid="3" name="MediaServiceImageTags">
    <vt:lpwstr/>
  </property>
  <property fmtid="{D5CDD505-2E9C-101B-9397-08002B2CF9AE}" pid="4" name="Order">
    <vt:lpwstr>1621700.00000000</vt:lpwstr>
  </property>
  <property fmtid="{D5CDD505-2E9C-101B-9397-08002B2CF9AE}" pid="5" name="_ExtendedDescription">
    <vt:lpwstr/>
  </property>
  <property fmtid="{D5CDD505-2E9C-101B-9397-08002B2CF9AE}" pid="6" name="_MarkAsFinal">
    <vt:bool>true</vt:bool>
  </property>
</Properties>
</file>