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439" r:id="rId5"/>
    <p:sldId id="455" r:id="rId6"/>
    <p:sldId id="350" r:id="rId7"/>
    <p:sldId id="443" r:id="rId8"/>
    <p:sldId id="453" r:id="rId9"/>
    <p:sldId id="452" r:id="rId10"/>
    <p:sldId id="346" r:id="rId11"/>
    <p:sldId id="458" r:id="rId12"/>
    <p:sldId id="454" r:id="rId13"/>
    <p:sldId id="384" r:id="rId14"/>
    <p:sldId id="388" r:id="rId15"/>
    <p:sldId id="386" r:id="rId16"/>
    <p:sldId id="406" r:id="rId17"/>
    <p:sldId id="431" r:id="rId18"/>
    <p:sldId id="387" r:id="rId19"/>
    <p:sldId id="382" r:id="rId20"/>
    <p:sldId id="410" r:id="rId21"/>
    <p:sldId id="429" r:id="rId22"/>
    <p:sldId id="414" r:id="rId23"/>
    <p:sldId id="430" r:id="rId24"/>
    <p:sldId id="412" r:id="rId25"/>
    <p:sldId id="398" r:id="rId26"/>
    <p:sldId id="413" r:id="rId27"/>
    <p:sldId id="400" r:id="rId28"/>
    <p:sldId id="402" r:id="rId29"/>
    <p:sldId id="422" r:id="rId30"/>
    <p:sldId id="404" r:id="rId31"/>
    <p:sldId id="426" r:id="rId32"/>
    <p:sldId id="427" r:id="rId33"/>
    <p:sldId id="416" r:id="rId34"/>
    <p:sldId id="408" r:id="rId35"/>
    <p:sldId id="425" r:id="rId36"/>
    <p:sldId id="409" r:id="rId37"/>
    <p:sldId id="345" r:id="rId38"/>
    <p:sldId id="352" r:id="rId39"/>
    <p:sldId id="396" r:id="rId40"/>
    <p:sldId id="397" r:id="rId41"/>
    <p:sldId id="394" r:id="rId42"/>
    <p:sldId id="395" r:id="rId43"/>
    <p:sldId id="428" r:id="rId44"/>
    <p:sldId id="45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AD ME: Notes for educatiors" id="{93A24E8D-0843-477E-80C1-39203C44FAB7}">
          <p14:sldIdLst>
            <p14:sldId id="439"/>
            <p14:sldId id="455"/>
            <p14:sldId id="350"/>
            <p14:sldId id="443"/>
            <p14:sldId id="453"/>
            <p14:sldId id="452"/>
            <p14:sldId id="346"/>
          </p14:sldIdLst>
        </p14:section>
        <p14:section name="START HERE: Title slide" id="{D2C8D528-5BA2-44D3-8A18-EDE19673E1AE}">
          <p14:sldIdLst>
            <p14:sldId id="458"/>
          </p14:sldIdLst>
        </p14:section>
        <p14:section name="Continuing the quiz" id="{9651D830-0E4A-4F58-9552-980E507E2524}">
          <p14:sldIdLst>
            <p14:sldId id="454"/>
          </p14:sldIdLst>
        </p14:section>
        <p14:section name="Infections and genomics" id="{57374CD1-D85C-4AC4-8EAD-4BF5CC161B78}">
          <p14:sldIdLst>
            <p14:sldId id="384"/>
            <p14:sldId id="388"/>
            <p14:sldId id="386"/>
            <p14:sldId id="406"/>
            <p14:sldId id="431"/>
            <p14:sldId id="387"/>
          </p14:sldIdLst>
        </p14:section>
        <p14:section name="Cancer genomics" id="{9E96DE13-F7FD-41D4-AC11-CDFD3E426D0A}">
          <p14:sldIdLst>
            <p14:sldId id="382"/>
            <p14:sldId id="410"/>
            <p14:sldId id="429"/>
            <p14:sldId id="414"/>
            <p14:sldId id="430"/>
          </p14:sldIdLst>
        </p14:section>
        <p14:section name="Family history" id="{FD9A94D0-C6BC-4AD3-BD9D-966327C2F91B}">
          <p14:sldIdLst>
            <p14:sldId id="412"/>
            <p14:sldId id="398"/>
            <p14:sldId id="413"/>
            <p14:sldId id="400"/>
            <p14:sldId id="402"/>
            <p14:sldId id="422"/>
            <p14:sldId id="404"/>
            <p14:sldId id="426"/>
            <p14:sldId id="427"/>
          </p14:sldIdLst>
        </p14:section>
        <p14:section name="Results are far reaching" id="{17E24CCD-7AAD-407F-8370-C36E613C97ED}">
          <p14:sldIdLst>
            <p14:sldId id="416"/>
            <p14:sldId id="408"/>
            <p14:sldId id="425"/>
            <p14:sldId id="409"/>
            <p14:sldId id="345"/>
            <p14:sldId id="352"/>
          </p14:sldIdLst>
        </p14:section>
        <p14:section name="Precision medicine" id="{998E70A4-C081-47C9-A3F6-782F9B214F65}">
          <p14:sldIdLst>
            <p14:sldId id="396"/>
            <p14:sldId id="397"/>
            <p14:sldId id="394"/>
            <p14:sldId id="395"/>
            <p14:sldId id="428"/>
          </p14:sldIdLst>
        </p14:section>
        <p14:section name="End slide" id="{7C5AC4C0-E340-49FF-BADC-CE63386E6A3C}">
          <p14:sldIdLst>
            <p14:sldId id="45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B7332D-02C6-49B4-1B8D-F30C1CAFBE91}" name="Ben Armstrong" initials="BA" userId="S::Ben.Armstrong@hee.nhs.uk::ce465a94-9748-442e-a079-ee631fd2b1c5" providerId="AD"/>
  <p188:author id="{F7D51E32-2C3E-BC67-5220-39CE648014A8}" name="Edward Miller" initials="EM" userId="S::Edward.Miller@hee.nhs.uk::fcb244a7-edb8-4de4-9dd0-c7e9af7da0e9" providerId="AD"/>
  <p188:author id="{D2611B45-F131-3E7E-5381-D81092004FDD}" name="Elliott Williams" initials="EW" userId="S::Elliott.Williams@hee.nhs.uk::bb2a3c3b-b6d0-41ac-be22-43e49b1569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57A8"/>
    <a:srgbClr val="005EB8"/>
    <a:srgbClr val="003087"/>
    <a:srgbClr val="9C2167"/>
    <a:srgbClr val="FFFFFF"/>
    <a:srgbClr val="E6E6E6"/>
    <a:srgbClr val="D9D9D9"/>
    <a:srgbClr val="F2F2F2"/>
    <a:srgbClr val="9595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0064CC-4489-4DBF-BA5B-6A953A77492F}" v="65" dt="2024-04-23T16:16:02.6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55" autoAdjust="0"/>
    <p:restoredTop sz="79201" autoAdjust="0"/>
  </p:normalViewPr>
  <p:slideViewPr>
    <p:cSldViewPr snapToGrid="0">
      <p:cViewPr varScale="1">
        <p:scale>
          <a:sx n="50" d="100"/>
          <a:sy n="50" d="100"/>
        </p:scale>
        <p:origin x="784" y="24"/>
      </p:cViewPr>
      <p:guideLst/>
    </p:cSldViewPr>
  </p:slideViewPr>
  <p:outlineViewPr>
    <p:cViewPr>
      <p:scale>
        <a:sx n="33" d="100"/>
        <a:sy n="33" d="100"/>
      </p:scale>
      <p:origin x="0" y="-17700"/>
    </p:cViewPr>
  </p:outlineViewPr>
  <p:notesTextViewPr>
    <p:cViewPr>
      <p:scale>
        <a:sx n="3" d="2"/>
        <a:sy n="3" d="2"/>
      </p:scale>
      <p:origin x="0" y="0"/>
    </p:cViewPr>
  </p:notesTextViewPr>
  <p:sorterViewPr>
    <p:cViewPr>
      <p:scale>
        <a:sx n="100" d="100"/>
        <a:sy n="100" d="100"/>
      </p:scale>
      <p:origin x="0" y="-88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S, Elliott (NHS ENGLAND - T1510)" userId="961a3bbb-aff8-4880-adf0-12be4335bf70" providerId="ADAL" clId="{F00064CC-4489-4DBF-BA5B-6A953A77492F}"/>
    <pc:docChg chg="undo redo custSel mod addSld delSld modSld sldOrd modMainMaster addSection delSection modSection">
      <pc:chgData name="WILLIAMS, Elliott (NHS ENGLAND - T1510)" userId="961a3bbb-aff8-4880-adf0-12be4335bf70" providerId="ADAL" clId="{F00064CC-4489-4DBF-BA5B-6A953A77492F}" dt="2024-04-23T09:53:59.404" v="958"/>
      <pc:docMkLst>
        <pc:docMk/>
      </pc:docMkLst>
      <pc:sldChg chg="del">
        <pc:chgData name="WILLIAMS, Elliott (NHS ENGLAND - T1510)" userId="961a3bbb-aff8-4880-adf0-12be4335bf70" providerId="ADAL" clId="{F00064CC-4489-4DBF-BA5B-6A953A77492F}" dt="2024-04-15T09:41:28.087" v="0" actId="47"/>
        <pc:sldMkLst>
          <pc:docMk/>
          <pc:sldMk cId="943044794" sldId="307"/>
        </pc:sldMkLst>
      </pc:sldChg>
      <pc:sldChg chg="del">
        <pc:chgData name="WILLIAMS, Elliott (NHS ENGLAND - T1510)" userId="961a3bbb-aff8-4880-adf0-12be4335bf70" providerId="ADAL" clId="{F00064CC-4489-4DBF-BA5B-6A953A77492F}" dt="2024-04-15T09:41:28.087" v="0" actId="47"/>
        <pc:sldMkLst>
          <pc:docMk/>
          <pc:sldMk cId="2876955733" sldId="312"/>
        </pc:sldMkLst>
      </pc:sldChg>
      <pc:sldChg chg="del">
        <pc:chgData name="WILLIAMS, Elliott (NHS ENGLAND - T1510)" userId="961a3bbb-aff8-4880-adf0-12be4335bf70" providerId="ADAL" clId="{F00064CC-4489-4DBF-BA5B-6A953A77492F}" dt="2024-04-15T09:41:28.087" v="0" actId="47"/>
        <pc:sldMkLst>
          <pc:docMk/>
          <pc:sldMk cId="2859113702" sldId="314"/>
        </pc:sldMkLst>
      </pc:sldChg>
      <pc:sldChg chg="del">
        <pc:chgData name="WILLIAMS, Elliott (NHS ENGLAND - T1510)" userId="961a3bbb-aff8-4880-adf0-12be4335bf70" providerId="ADAL" clId="{F00064CC-4489-4DBF-BA5B-6A953A77492F}" dt="2024-04-15T09:41:28.087" v="0" actId="47"/>
        <pc:sldMkLst>
          <pc:docMk/>
          <pc:sldMk cId="985930120" sldId="316"/>
        </pc:sldMkLst>
      </pc:sldChg>
      <pc:sldChg chg="del">
        <pc:chgData name="WILLIAMS, Elliott (NHS ENGLAND - T1510)" userId="961a3bbb-aff8-4880-adf0-12be4335bf70" providerId="ADAL" clId="{F00064CC-4489-4DBF-BA5B-6A953A77492F}" dt="2024-04-15T09:41:28.087" v="0" actId="47"/>
        <pc:sldMkLst>
          <pc:docMk/>
          <pc:sldMk cId="92119828" sldId="319"/>
        </pc:sldMkLst>
      </pc:sldChg>
      <pc:sldChg chg="del">
        <pc:chgData name="WILLIAMS, Elliott (NHS ENGLAND - T1510)" userId="961a3bbb-aff8-4880-adf0-12be4335bf70" providerId="ADAL" clId="{F00064CC-4489-4DBF-BA5B-6A953A77492F}" dt="2024-04-15T09:41:28.087" v="0" actId="47"/>
        <pc:sldMkLst>
          <pc:docMk/>
          <pc:sldMk cId="1805108219" sldId="320"/>
        </pc:sldMkLst>
      </pc:sldChg>
      <pc:sldChg chg="del">
        <pc:chgData name="WILLIAMS, Elliott (NHS ENGLAND - T1510)" userId="961a3bbb-aff8-4880-adf0-12be4335bf70" providerId="ADAL" clId="{F00064CC-4489-4DBF-BA5B-6A953A77492F}" dt="2024-04-15T09:41:28.087" v="0" actId="47"/>
        <pc:sldMkLst>
          <pc:docMk/>
          <pc:sldMk cId="1600710348" sldId="323"/>
        </pc:sldMkLst>
      </pc:sldChg>
      <pc:sldChg chg="del">
        <pc:chgData name="WILLIAMS, Elliott (NHS ENGLAND - T1510)" userId="961a3bbb-aff8-4880-adf0-12be4335bf70" providerId="ADAL" clId="{F00064CC-4489-4DBF-BA5B-6A953A77492F}" dt="2024-04-15T09:41:28.087" v="0" actId="47"/>
        <pc:sldMkLst>
          <pc:docMk/>
          <pc:sldMk cId="2156074204" sldId="324"/>
        </pc:sldMkLst>
      </pc:sldChg>
      <pc:sldChg chg="del">
        <pc:chgData name="WILLIAMS, Elliott (NHS ENGLAND - T1510)" userId="961a3bbb-aff8-4880-adf0-12be4335bf70" providerId="ADAL" clId="{F00064CC-4489-4DBF-BA5B-6A953A77492F}" dt="2024-04-15T09:41:28.087" v="0" actId="47"/>
        <pc:sldMkLst>
          <pc:docMk/>
          <pc:sldMk cId="354737789" sldId="326"/>
        </pc:sldMkLst>
      </pc:sldChg>
      <pc:sldChg chg="del">
        <pc:chgData name="WILLIAMS, Elliott (NHS ENGLAND - T1510)" userId="961a3bbb-aff8-4880-adf0-12be4335bf70" providerId="ADAL" clId="{F00064CC-4489-4DBF-BA5B-6A953A77492F}" dt="2024-04-15T09:41:28.087" v="0" actId="47"/>
        <pc:sldMkLst>
          <pc:docMk/>
          <pc:sldMk cId="2994967526" sldId="328"/>
        </pc:sldMkLst>
      </pc:sldChg>
      <pc:sldChg chg="addSp modSp mod">
        <pc:chgData name="WILLIAMS, Elliott (NHS ENGLAND - T1510)" userId="961a3bbb-aff8-4880-adf0-12be4335bf70" providerId="ADAL" clId="{F00064CC-4489-4DBF-BA5B-6A953A77492F}" dt="2024-04-15T14:53:47.076" v="175" actId="34135"/>
        <pc:sldMkLst>
          <pc:docMk/>
          <pc:sldMk cId="1643559866" sldId="345"/>
        </pc:sldMkLst>
        <pc:spChg chg="add mod">
          <ac:chgData name="WILLIAMS, Elliott (NHS ENGLAND - T1510)" userId="961a3bbb-aff8-4880-adf0-12be4335bf70" providerId="ADAL" clId="{F00064CC-4489-4DBF-BA5B-6A953A77492F}" dt="2024-04-15T14:53:47.076" v="175" actId="34135"/>
          <ac:spMkLst>
            <pc:docMk/>
            <pc:sldMk cId="1643559866" sldId="345"/>
            <ac:spMk id="2" creationId="{3CB06CC0-D811-C9C6-8E79-BDEF20F9DB3C}"/>
          </ac:spMkLst>
        </pc:spChg>
      </pc:sldChg>
      <pc:sldChg chg="addSp modSp add del mod">
        <pc:chgData name="WILLIAMS, Elliott (NHS ENGLAND - T1510)" userId="961a3bbb-aff8-4880-adf0-12be4335bf70" providerId="ADAL" clId="{F00064CC-4489-4DBF-BA5B-6A953A77492F}" dt="2024-04-15T16:25:42.201" v="639" actId="34135"/>
        <pc:sldMkLst>
          <pc:docMk/>
          <pc:sldMk cId="4276162481" sldId="346"/>
        </pc:sldMkLst>
        <pc:spChg chg="mod">
          <ac:chgData name="WILLIAMS, Elliott (NHS ENGLAND - T1510)" userId="961a3bbb-aff8-4880-adf0-12be4335bf70" providerId="ADAL" clId="{F00064CC-4489-4DBF-BA5B-6A953A77492F}" dt="2024-04-15T16:25:42.201" v="639" actId="34135"/>
          <ac:spMkLst>
            <pc:docMk/>
            <pc:sldMk cId="4276162481" sldId="346"/>
            <ac:spMk id="2" creationId="{C46C470C-DA2D-DA20-224A-2C087DD20B8A}"/>
          </ac:spMkLst>
        </pc:spChg>
        <pc:spChg chg="add mod">
          <ac:chgData name="WILLIAMS, Elliott (NHS ENGLAND - T1510)" userId="961a3bbb-aff8-4880-adf0-12be4335bf70" providerId="ADAL" clId="{F00064CC-4489-4DBF-BA5B-6A953A77492F}" dt="2024-04-15T16:25:42.201" v="639" actId="34135"/>
          <ac:spMkLst>
            <pc:docMk/>
            <pc:sldMk cId="4276162481" sldId="346"/>
            <ac:spMk id="3" creationId="{D5BC4672-3D5A-4DBD-83E0-4DF0AD0FF844}"/>
          </ac:spMkLst>
        </pc:spChg>
        <pc:picChg chg="mod">
          <ac:chgData name="WILLIAMS, Elliott (NHS ENGLAND - T1510)" userId="961a3bbb-aff8-4880-adf0-12be4335bf70" providerId="ADAL" clId="{F00064CC-4489-4DBF-BA5B-6A953A77492F}" dt="2024-04-15T16:25:42.201" v="639" actId="34135"/>
          <ac:picMkLst>
            <pc:docMk/>
            <pc:sldMk cId="4276162481" sldId="346"/>
            <ac:picMk id="7" creationId="{098DF399-0E68-0951-D57A-D002A78A2D26}"/>
          </ac:picMkLst>
        </pc:picChg>
      </pc:sldChg>
      <pc:sldChg chg="addSp modSp add del mod">
        <pc:chgData name="WILLIAMS, Elliott (NHS ENGLAND - T1510)" userId="961a3bbb-aff8-4880-adf0-12be4335bf70" providerId="ADAL" clId="{F00064CC-4489-4DBF-BA5B-6A953A77492F}" dt="2024-04-15T16:25:27.001" v="635" actId="34135"/>
        <pc:sldMkLst>
          <pc:docMk/>
          <pc:sldMk cId="3345587991" sldId="350"/>
        </pc:sldMkLst>
        <pc:spChg chg="mod">
          <ac:chgData name="WILLIAMS, Elliott (NHS ENGLAND - T1510)" userId="961a3bbb-aff8-4880-adf0-12be4335bf70" providerId="ADAL" clId="{F00064CC-4489-4DBF-BA5B-6A953A77492F}" dt="2024-04-15T16:25:27.001" v="635" actId="34135"/>
          <ac:spMkLst>
            <pc:docMk/>
            <pc:sldMk cId="3345587991" sldId="350"/>
            <ac:spMk id="2" creationId="{D7ACBE11-AD9B-E50A-03A1-E9CCC2C0F825}"/>
          </ac:spMkLst>
        </pc:spChg>
        <pc:spChg chg="add mod">
          <ac:chgData name="WILLIAMS, Elliott (NHS ENGLAND - T1510)" userId="961a3bbb-aff8-4880-adf0-12be4335bf70" providerId="ADAL" clId="{F00064CC-4489-4DBF-BA5B-6A953A77492F}" dt="2024-04-15T16:25:27.001" v="635" actId="34135"/>
          <ac:spMkLst>
            <pc:docMk/>
            <pc:sldMk cId="3345587991" sldId="350"/>
            <ac:spMk id="3" creationId="{D40447E5-18C4-4E5E-69BF-6BC47F48849D}"/>
          </ac:spMkLst>
        </pc:spChg>
        <pc:spChg chg="mod">
          <ac:chgData name="WILLIAMS, Elliott (NHS ENGLAND - T1510)" userId="961a3bbb-aff8-4880-adf0-12be4335bf70" providerId="ADAL" clId="{F00064CC-4489-4DBF-BA5B-6A953A77492F}" dt="2024-04-15T16:25:27.001" v="635" actId="34135"/>
          <ac:spMkLst>
            <pc:docMk/>
            <pc:sldMk cId="3345587991" sldId="350"/>
            <ac:spMk id="4" creationId="{6D76C07F-9154-C890-4A80-32EEF743C346}"/>
          </ac:spMkLst>
        </pc:spChg>
        <pc:picChg chg="mod">
          <ac:chgData name="WILLIAMS, Elliott (NHS ENGLAND - T1510)" userId="961a3bbb-aff8-4880-adf0-12be4335bf70" providerId="ADAL" clId="{F00064CC-4489-4DBF-BA5B-6A953A77492F}" dt="2024-04-15T16:25:27.001" v="635" actId="34135"/>
          <ac:picMkLst>
            <pc:docMk/>
            <pc:sldMk cId="3345587991" sldId="350"/>
            <ac:picMk id="6" creationId="{855883D2-00BB-73CB-8447-DD6B0F3CA77E}"/>
          </ac:picMkLst>
        </pc:picChg>
        <pc:cxnChg chg="mod">
          <ac:chgData name="WILLIAMS, Elliott (NHS ENGLAND - T1510)" userId="961a3bbb-aff8-4880-adf0-12be4335bf70" providerId="ADAL" clId="{F00064CC-4489-4DBF-BA5B-6A953A77492F}" dt="2024-04-15T16:25:27.001" v="635" actId="34135"/>
          <ac:cxnSpMkLst>
            <pc:docMk/>
            <pc:sldMk cId="3345587991" sldId="350"/>
            <ac:cxnSpMk id="54" creationId="{A0D6A56A-59E8-18B4-A0AA-0B87536E028A}"/>
          </ac:cxnSpMkLst>
        </pc:cxnChg>
        <pc:cxnChg chg="mod">
          <ac:chgData name="WILLIAMS, Elliott (NHS ENGLAND - T1510)" userId="961a3bbb-aff8-4880-adf0-12be4335bf70" providerId="ADAL" clId="{F00064CC-4489-4DBF-BA5B-6A953A77492F}" dt="2024-04-15T16:25:27.001" v="635" actId="34135"/>
          <ac:cxnSpMkLst>
            <pc:docMk/>
            <pc:sldMk cId="3345587991" sldId="350"/>
            <ac:cxnSpMk id="56" creationId="{05B0106A-7A1F-029A-34D1-257B85038BEA}"/>
          </ac:cxnSpMkLst>
        </pc:cxnChg>
        <pc:cxnChg chg="mod">
          <ac:chgData name="WILLIAMS, Elliott (NHS ENGLAND - T1510)" userId="961a3bbb-aff8-4880-adf0-12be4335bf70" providerId="ADAL" clId="{F00064CC-4489-4DBF-BA5B-6A953A77492F}" dt="2024-04-15T16:25:27.001" v="635" actId="34135"/>
          <ac:cxnSpMkLst>
            <pc:docMk/>
            <pc:sldMk cId="3345587991" sldId="350"/>
            <ac:cxnSpMk id="58" creationId="{47D1BF46-C8A2-8344-B25E-98D7A6B58C33}"/>
          </ac:cxnSpMkLst>
        </pc:cxnChg>
      </pc:sldChg>
      <pc:sldChg chg="addSp modSp mod">
        <pc:chgData name="WILLIAMS, Elliott (NHS ENGLAND - T1510)" userId="961a3bbb-aff8-4880-adf0-12be4335bf70" providerId="ADAL" clId="{F00064CC-4489-4DBF-BA5B-6A953A77492F}" dt="2024-04-15T14:53:49.441" v="177" actId="34135"/>
        <pc:sldMkLst>
          <pc:docMk/>
          <pc:sldMk cId="2945365174" sldId="352"/>
        </pc:sldMkLst>
        <pc:spChg chg="add mod">
          <ac:chgData name="WILLIAMS, Elliott (NHS ENGLAND - T1510)" userId="961a3bbb-aff8-4880-adf0-12be4335bf70" providerId="ADAL" clId="{F00064CC-4489-4DBF-BA5B-6A953A77492F}" dt="2024-04-15T14:53:49.441" v="177" actId="34135"/>
          <ac:spMkLst>
            <pc:docMk/>
            <pc:sldMk cId="2945365174" sldId="352"/>
            <ac:spMk id="2" creationId="{178ED925-3E90-39FC-84E7-5D3C30987450}"/>
          </ac:spMkLst>
        </pc:spChg>
      </pc:sldChg>
      <pc:sldChg chg="del">
        <pc:chgData name="WILLIAMS, Elliott (NHS ENGLAND - T1510)" userId="961a3bbb-aff8-4880-adf0-12be4335bf70" providerId="ADAL" clId="{F00064CC-4489-4DBF-BA5B-6A953A77492F}" dt="2024-04-15T09:41:28.087" v="0" actId="47"/>
        <pc:sldMkLst>
          <pc:docMk/>
          <pc:sldMk cId="857358647" sldId="354"/>
        </pc:sldMkLst>
      </pc:sldChg>
      <pc:sldChg chg="del">
        <pc:chgData name="WILLIAMS, Elliott (NHS ENGLAND - T1510)" userId="961a3bbb-aff8-4880-adf0-12be4335bf70" providerId="ADAL" clId="{F00064CC-4489-4DBF-BA5B-6A953A77492F}" dt="2024-04-15T09:41:28.087" v="0" actId="47"/>
        <pc:sldMkLst>
          <pc:docMk/>
          <pc:sldMk cId="2111920376" sldId="355"/>
        </pc:sldMkLst>
      </pc:sldChg>
      <pc:sldChg chg="del">
        <pc:chgData name="WILLIAMS, Elliott (NHS ENGLAND - T1510)" userId="961a3bbb-aff8-4880-adf0-12be4335bf70" providerId="ADAL" clId="{F00064CC-4489-4DBF-BA5B-6A953A77492F}" dt="2024-04-15T09:41:28.087" v="0" actId="47"/>
        <pc:sldMkLst>
          <pc:docMk/>
          <pc:sldMk cId="2214201461" sldId="356"/>
        </pc:sldMkLst>
      </pc:sldChg>
      <pc:sldChg chg="del">
        <pc:chgData name="WILLIAMS, Elliott (NHS ENGLAND - T1510)" userId="961a3bbb-aff8-4880-adf0-12be4335bf70" providerId="ADAL" clId="{F00064CC-4489-4DBF-BA5B-6A953A77492F}" dt="2024-04-15T09:41:28.087" v="0" actId="47"/>
        <pc:sldMkLst>
          <pc:docMk/>
          <pc:sldMk cId="3394328779" sldId="358"/>
        </pc:sldMkLst>
      </pc:sldChg>
      <pc:sldChg chg="del">
        <pc:chgData name="WILLIAMS, Elliott (NHS ENGLAND - T1510)" userId="961a3bbb-aff8-4880-adf0-12be4335bf70" providerId="ADAL" clId="{F00064CC-4489-4DBF-BA5B-6A953A77492F}" dt="2024-04-15T09:41:28.087" v="0" actId="47"/>
        <pc:sldMkLst>
          <pc:docMk/>
          <pc:sldMk cId="306424662" sldId="359"/>
        </pc:sldMkLst>
      </pc:sldChg>
      <pc:sldChg chg="del">
        <pc:chgData name="WILLIAMS, Elliott (NHS ENGLAND - T1510)" userId="961a3bbb-aff8-4880-adf0-12be4335bf70" providerId="ADAL" clId="{F00064CC-4489-4DBF-BA5B-6A953A77492F}" dt="2024-04-15T09:41:28.087" v="0" actId="47"/>
        <pc:sldMkLst>
          <pc:docMk/>
          <pc:sldMk cId="2550051752" sldId="360"/>
        </pc:sldMkLst>
      </pc:sldChg>
      <pc:sldChg chg="del">
        <pc:chgData name="WILLIAMS, Elliott (NHS ENGLAND - T1510)" userId="961a3bbb-aff8-4880-adf0-12be4335bf70" providerId="ADAL" clId="{F00064CC-4489-4DBF-BA5B-6A953A77492F}" dt="2024-04-15T09:41:28.087" v="0" actId="47"/>
        <pc:sldMkLst>
          <pc:docMk/>
          <pc:sldMk cId="4002063255" sldId="362"/>
        </pc:sldMkLst>
      </pc:sldChg>
      <pc:sldChg chg="del">
        <pc:chgData name="WILLIAMS, Elliott (NHS ENGLAND - T1510)" userId="961a3bbb-aff8-4880-adf0-12be4335bf70" providerId="ADAL" clId="{F00064CC-4489-4DBF-BA5B-6A953A77492F}" dt="2024-04-15T09:41:28.087" v="0" actId="47"/>
        <pc:sldMkLst>
          <pc:docMk/>
          <pc:sldMk cId="622760236" sldId="364"/>
        </pc:sldMkLst>
      </pc:sldChg>
      <pc:sldChg chg="del">
        <pc:chgData name="WILLIAMS, Elliott (NHS ENGLAND - T1510)" userId="961a3bbb-aff8-4880-adf0-12be4335bf70" providerId="ADAL" clId="{F00064CC-4489-4DBF-BA5B-6A953A77492F}" dt="2024-04-15T09:41:28.087" v="0" actId="47"/>
        <pc:sldMkLst>
          <pc:docMk/>
          <pc:sldMk cId="3359088168" sldId="365"/>
        </pc:sldMkLst>
      </pc:sldChg>
      <pc:sldChg chg="del">
        <pc:chgData name="WILLIAMS, Elliott (NHS ENGLAND - T1510)" userId="961a3bbb-aff8-4880-adf0-12be4335bf70" providerId="ADAL" clId="{F00064CC-4489-4DBF-BA5B-6A953A77492F}" dt="2024-04-15T09:41:28.087" v="0" actId="47"/>
        <pc:sldMkLst>
          <pc:docMk/>
          <pc:sldMk cId="1575899826" sldId="368"/>
        </pc:sldMkLst>
      </pc:sldChg>
      <pc:sldChg chg="del">
        <pc:chgData name="WILLIAMS, Elliott (NHS ENGLAND - T1510)" userId="961a3bbb-aff8-4880-adf0-12be4335bf70" providerId="ADAL" clId="{F00064CC-4489-4DBF-BA5B-6A953A77492F}" dt="2024-04-15T09:41:28.087" v="0" actId="47"/>
        <pc:sldMkLst>
          <pc:docMk/>
          <pc:sldMk cId="1035158667" sldId="370"/>
        </pc:sldMkLst>
      </pc:sldChg>
      <pc:sldChg chg="del">
        <pc:chgData name="WILLIAMS, Elliott (NHS ENGLAND - T1510)" userId="961a3bbb-aff8-4880-adf0-12be4335bf70" providerId="ADAL" clId="{F00064CC-4489-4DBF-BA5B-6A953A77492F}" dt="2024-04-15T10:24:44.849" v="9" actId="18676"/>
        <pc:sldMkLst>
          <pc:docMk/>
          <pc:sldMk cId="3454723356" sldId="372"/>
        </pc:sldMkLst>
      </pc:sldChg>
      <pc:sldChg chg="del">
        <pc:chgData name="WILLIAMS, Elliott (NHS ENGLAND - T1510)" userId="961a3bbb-aff8-4880-adf0-12be4335bf70" providerId="ADAL" clId="{F00064CC-4489-4DBF-BA5B-6A953A77492F}" dt="2024-04-15T09:41:28.087" v="0" actId="47"/>
        <pc:sldMkLst>
          <pc:docMk/>
          <pc:sldMk cId="2275830627" sldId="374"/>
        </pc:sldMkLst>
      </pc:sldChg>
      <pc:sldChg chg="del">
        <pc:chgData name="WILLIAMS, Elliott (NHS ENGLAND - T1510)" userId="961a3bbb-aff8-4880-adf0-12be4335bf70" providerId="ADAL" clId="{F00064CC-4489-4DBF-BA5B-6A953A77492F}" dt="2024-04-15T09:41:28.087" v="0" actId="47"/>
        <pc:sldMkLst>
          <pc:docMk/>
          <pc:sldMk cId="1650595081" sldId="375"/>
        </pc:sldMkLst>
      </pc:sldChg>
      <pc:sldChg chg="del">
        <pc:chgData name="WILLIAMS, Elliott (NHS ENGLAND - T1510)" userId="961a3bbb-aff8-4880-adf0-12be4335bf70" providerId="ADAL" clId="{F00064CC-4489-4DBF-BA5B-6A953A77492F}" dt="2024-04-15T09:41:28.087" v="0" actId="47"/>
        <pc:sldMkLst>
          <pc:docMk/>
          <pc:sldMk cId="3171630120" sldId="376"/>
        </pc:sldMkLst>
      </pc:sldChg>
      <pc:sldChg chg="del">
        <pc:chgData name="WILLIAMS, Elliott (NHS ENGLAND - T1510)" userId="961a3bbb-aff8-4880-adf0-12be4335bf70" providerId="ADAL" clId="{F00064CC-4489-4DBF-BA5B-6A953A77492F}" dt="2024-04-15T09:41:28.087" v="0" actId="47"/>
        <pc:sldMkLst>
          <pc:docMk/>
          <pc:sldMk cId="131172990" sldId="377"/>
        </pc:sldMkLst>
      </pc:sldChg>
      <pc:sldChg chg="del">
        <pc:chgData name="WILLIAMS, Elliott (NHS ENGLAND - T1510)" userId="961a3bbb-aff8-4880-adf0-12be4335bf70" providerId="ADAL" clId="{F00064CC-4489-4DBF-BA5B-6A953A77492F}" dt="2024-04-15T09:41:28.087" v="0" actId="47"/>
        <pc:sldMkLst>
          <pc:docMk/>
          <pc:sldMk cId="1384544423" sldId="378"/>
        </pc:sldMkLst>
      </pc:sldChg>
      <pc:sldChg chg="del">
        <pc:chgData name="WILLIAMS, Elliott (NHS ENGLAND - T1510)" userId="961a3bbb-aff8-4880-adf0-12be4335bf70" providerId="ADAL" clId="{F00064CC-4489-4DBF-BA5B-6A953A77492F}" dt="2024-04-15T09:41:28.087" v="0" actId="47"/>
        <pc:sldMkLst>
          <pc:docMk/>
          <pc:sldMk cId="4134132413" sldId="380"/>
        </pc:sldMkLst>
      </pc:sldChg>
      <pc:sldChg chg="del">
        <pc:chgData name="WILLIAMS, Elliott (NHS ENGLAND - T1510)" userId="961a3bbb-aff8-4880-adf0-12be4335bf70" providerId="ADAL" clId="{F00064CC-4489-4DBF-BA5B-6A953A77492F}" dt="2024-04-15T09:41:28.087" v="0" actId="47"/>
        <pc:sldMkLst>
          <pc:docMk/>
          <pc:sldMk cId="1855932197" sldId="381"/>
        </pc:sldMkLst>
      </pc:sldChg>
      <pc:sldChg chg="addSp modSp mod">
        <pc:chgData name="WILLIAMS, Elliott (NHS ENGLAND - T1510)" userId="961a3bbb-aff8-4880-adf0-12be4335bf70" providerId="ADAL" clId="{F00064CC-4489-4DBF-BA5B-6A953A77492F}" dt="2024-04-15T14:51:46.586" v="136" actId="34135"/>
        <pc:sldMkLst>
          <pc:docMk/>
          <pc:sldMk cId="1495603428" sldId="382"/>
        </pc:sldMkLst>
        <pc:spChg chg="add mod">
          <ac:chgData name="WILLIAMS, Elliott (NHS ENGLAND - T1510)" userId="961a3bbb-aff8-4880-adf0-12be4335bf70" providerId="ADAL" clId="{F00064CC-4489-4DBF-BA5B-6A953A77492F}" dt="2024-04-15T14:51:46.586" v="136" actId="34135"/>
          <ac:spMkLst>
            <pc:docMk/>
            <pc:sldMk cId="1495603428" sldId="382"/>
            <ac:spMk id="6" creationId="{6BC4AA81-16A8-9F2E-59C2-88CB7BA7056B}"/>
          </ac:spMkLst>
        </pc:spChg>
      </pc:sldChg>
      <pc:sldChg chg="addSp modSp mod">
        <pc:chgData name="WILLIAMS, Elliott (NHS ENGLAND - T1510)" userId="961a3bbb-aff8-4880-adf0-12be4335bf70" providerId="ADAL" clId="{F00064CC-4489-4DBF-BA5B-6A953A77492F}" dt="2024-04-15T14:51:30.340" v="124" actId="34135"/>
        <pc:sldMkLst>
          <pc:docMk/>
          <pc:sldMk cId="1918270320" sldId="384"/>
        </pc:sldMkLst>
        <pc:spChg chg="add mod">
          <ac:chgData name="WILLIAMS, Elliott (NHS ENGLAND - T1510)" userId="961a3bbb-aff8-4880-adf0-12be4335bf70" providerId="ADAL" clId="{F00064CC-4489-4DBF-BA5B-6A953A77492F}" dt="2024-04-15T14:51:30.340" v="124" actId="34135"/>
          <ac:spMkLst>
            <pc:docMk/>
            <pc:sldMk cId="1918270320" sldId="384"/>
            <ac:spMk id="6" creationId="{B039BD75-AC36-5ED3-15C8-31BFFE43F0BF}"/>
          </ac:spMkLst>
        </pc:spChg>
      </pc:sldChg>
      <pc:sldChg chg="addSp modSp mod">
        <pc:chgData name="WILLIAMS, Elliott (NHS ENGLAND - T1510)" userId="961a3bbb-aff8-4880-adf0-12be4335bf70" providerId="ADAL" clId="{F00064CC-4489-4DBF-BA5B-6A953A77492F}" dt="2024-04-15T14:51:36.031" v="128" actId="34135"/>
        <pc:sldMkLst>
          <pc:docMk/>
          <pc:sldMk cId="336806054" sldId="386"/>
        </pc:sldMkLst>
        <pc:spChg chg="add mod">
          <ac:chgData name="WILLIAMS, Elliott (NHS ENGLAND - T1510)" userId="961a3bbb-aff8-4880-adf0-12be4335bf70" providerId="ADAL" clId="{F00064CC-4489-4DBF-BA5B-6A953A77492F}" dt="2024-04-15T14:51:36.031" v="128" actId="34135"/>
          <ac:spMkLst>
            <pc:docMk/>
            <pc:sldMk cId="336806054" sldId="386"/>
            <ac:spMk id="6" creationId="{BEF3C81A-5AC3-E88B-08C9-AC5DF57EFC5F}"/>
          </ac:spMkLst>
        </pc:spChg>
      </pc:sldChg>
      <pc:sldChg chg="addSp modSp mod">
        <pc:chgData name="WILLIAMS, Elliott (NHS ENGLAND - T1510)" userId="961a3bbb-aff8-4880-adf0-12be4335bf70" providerId="ADAL" clId="{F00064CC-4489-4DBF-BA5B-6A953A77492F}" dt="2024-04-15T14:51:43.982" v="134" actId="34135"/>
        <pc:sldMkLst>
          <pc:docMk/>
          <pc:sldMk cId="2350098188" sldId="387"/>
        </pc:sldMkLst>
        <pc:spChg chg="add mod">
          <ac:chgData name="WILLIAMS, Elliott (NHS ENGLAND - T1510)" userId="961a3bbb-aff8-4880-adf0-12be4335bf70" providerId="ADAL" clId="{F00064CC-4489-4DBF-BA5B-6A953A77492F}" dt="2024-04-15T14:51:43.982" v="134" actId="34135"/>
          <ac:spMkLst>
            <pc:docMk/>
            <pc:sldMk cId="2350098188" sldId="387"/>
            <ac:spMk id="3" creationId="{6D23EA78-5625-3065-3B41-AFB271C45588}"/>
          </ac:spMkLst>
        </pc:spChg>
      </pc:sldChg>
      <pc:sldChg chg="addSp modSp mod">
        <pc:chgData name="WILLIAMS, Elliott (NHS ENGLAND - T1510)" userId="961a3bbb-aff8-4880-adf0-12be4335bf70" providerId="ADAL" clId="{F00064CC-4489-4DBF-BA5B-6A953A77492F}" dt="2024-04-15T14:51:32.916" v="126" actId="34135"/>
        <pc:sldMkLst>
          <pc:docMk/>
          <pc:sldMk cId="1249501654" sldId="388"/>
        </pc:sldMkLst>
        <pc:spChg chg="add mod">
          <ac:chgData name="WILLIAMS, Elliott (NHS ENGLAND - T1510)" userId="961a3bbb-aff8-4880-adf0-12be4335bf70" providerId="ADAL" clId="{F00064CC-4489-4DBF-BA5B-6A953A77492F}" dt="2024-04-15T14:51:32.916" v="126" actId="34135"/>
          <ac:spMkLst>
            <pc:docMk/>
            <pc:sldMk cId="1249501654" sldId="388"/>
            <ac:spMk id="6" creationId="{B5940F23-1916-515B-73C3-E9FFDA518301}"/>
          </ac:spMkLst>
        </pc:spChg>
      </pc:sldChg>
      <pc:sldChg chg="del">
        <pc:chgData name="WILLIAMS, Elliott (NHS ENGLAND - T1510)" userId="961a3bbb-aff8-4880-adf0-12be4335bf70" providerId="ADAL" clId="{F00064CC-4489-4DBF-BA5B-6A953A77492F}" dt="2024-04-15T09:41:28.087" v="0" actId="47"/>
        <pc:sldMkLst>
          <pc:docMk/>
          <pc:sldMk cId="587048013" sldId="390"/>
        </pc:sldMkLst>
      </pc:sldChg>
      <pc:sldChg chg="del">
        <pc:chgData name="WILLIAMS, Elliott (NHS ENGLAND - T1510)" userId="961a3bbb-aff8-4880-adf0-12be4335bf70" providerId="ADAL" clId="{F00064CC-4489-4DBF-BA5B-6A953A77492F}" dt="2024-04-15T09:41:28.087" v="0" actId="47"/>
        <pc:sldMkLst>
          <pc:docMk/>
          <pc:sldMk cId="379046085" sldId="392"/>
        </pc:sldMkLst>
      </pc:sldChg>
      <pc:sldChg chg="addSp modSp mod">
        <pc:chgData name="WILLIAMS, Elliott (NHS ENGLAND - T1510)" userId="961a3bbb-aff8-4880-adf0-12be4335bf70" providerId="ADAL" clId="{F00064CC-4489-4DBF-BA5B-6A953A77492F}" dt="2024-04-15T14:53:56.365" v="183" actId="34135"/>
        <pc:sldMkLst>
          <pc:docMk/>
          <pc:sldMk cId="2975904544" sldId="394"/>
        </pc:sldMkLst>
        <pc:spChg chg="add mod">
          <ac:chgData name="WILLIAMS, Elliott (NHS ENGLAND - T1510)" userId="961a3bbb-aff8-4880-adf0-12be4335bf70" providerId="ADAL" clId="{F00064CC-4489-4DBF-BA5B-6A953A77492F}" dt="2024-04-15T14:53:56.365" v="183" actId="34135"/>
          <ac:spMkLst>
            <pc:docMk/>
            <pc:sldMk cId="2975904544" sldId="394"/>
            <ac:spMk id="6" creationId="{831B7DD7-E36E-36A4-29A0-4BDB1CD7B9EF}"/>
          </ac:spMkLst>
        </pc:spChg>
      </pc:sldChg>
      <pc:sldChg chg="addSp modSp mod">
        <pc:chgData name="WILLIAMS, Elliott (NHS ENGLAND - T1510)" userId="961a3bbb-aff8-4880-adf0-12be4335bf70" providerId="ADAL" clId="{F00064CC-4489-4DBF-BA5B-6A953A77492F}" dt="2024-04-15T14:53:59.629" v="185" actId="34135"/>
        <pc:sldMkLst>
          <pc:docMk/>
          <pc:sldMk cId="3311067082" sldId="395"/>
        </pc:sldMkLst>
        <pc:spChg chg="add mod">
          <ac:chgData name="WILLIAMS, Elliott (NHS ENGLAND - T1510)" userId="961a3bbb-aff8-4880-adf0-12be4335bf70" providerId="ADAL" clId="{F00064CC-4489-4DBF-BA5B-6A953A77492F}" dt="2024-04-15T14:53:59.629" v="185" actId="34135"/>
          <ac:spMkLst>
            <pc:docMk/>
            <pc:sldMk cId="3311067082" sldId="395"/>
            <ac:spMk id="3" creationId="{8098AA95-A4C4-F2C1-A868-11E5CC5ED6B0}"/>
          </ac:spMkLst>
        </pc:spChg>
      </pc:sldChg>
      <pc:sldChg chg="addSp modSp mod">
        <pc:chgData name="WILLIAMS, Elliott (NHS ENGLAND - T1510)" userId="961a3bbb-aff8-4880-adf0-12be4335bf70" providerId="ADAL" clId="{F00064CC-4489-4DBF-BA5B-6A953A77492F}" dt="2024-04-15T14:53:51.433" v="179" actId="34135"/>
        <pc:sldMkLst>
          <pc:docMk/>
          <pc:sldMk cId="4112674390" sldId="396"/>
        </pc:sldMkLst>
        <pc:spChg chg="add mod">
          <ac:chgData name="WILLIAMS, Elliott (NHS ENGLAND - T1510)" userId="961a3bbb-aff8-4880-adf0-12be4335bf70" providerId="ADAL" clId="{F00064CC-4489-4DBF-BA5B-6A953A77492F}" dt="2024-04-15T14:53:51.433" v="179" actId="34135"/>
          <ac:spMkLst>
            <pc:docMk/>
            <pc:sldMk cId="4112674390" sldId="396"/>
            <ac:spMk id="2" creationId="{1B422C9C-AFF4-0E3A-0F96-2918E3BEAEF8}"/>
          </ac:spMkLst>
        </pc:spChg>
      </pc:sldChg>
      <pc:sldChg chg="addSp modSp mod">
        <pc:chgData name="WILLIAMS, Elliott (NHS ENGLAND - T1510)" userId="961a3bbb-aff8-4880-adf0-12be4335bf70" providerId="ADAL" clId="{F00064CC-4489-4DBF-BA5B-6A953A77492F}" dt="2024-04-15T14:53:53.928" v="181" actId="34135"/>
        <pc:sldMkLst>
          <pc:docMk/>
          <pc:sldMk cId="1227680507" sldId="397"/>
        </pc:sldMkLst>
        <pc:spChg chg="add mod">
          <ac:chgData name="WILLIAMS, Elliott (NHS ENGLAND - T1510)" userId="961a3bbb-aff8-4880-adf0-12be4335bf70" providerId="ADAL" clId="{F00064CC-4489-4DBF-BA5B-6A953A77492F}" dt="2024-04-15T14:53:53.928" v="181" actId="34135"/>
          <ac:spMkLst>
            <pc:docMk/>
            <pc:sldMk cId="1227680507" sldId="397"/>
            <ac:spMk id="3" creationId="{5409DDC2-01D8-10CC-9344-B8549CD80730}"/>
          </ac:spMkLst>
        </pc:spChg>
      </pc:sldChg>
      <pc:sldChg chg="addSp modSp mod">
        <pc:chgData name="WILLIAMS, Elliott (NHS ENGLAND - T1510)" userId="961a3bbb-aff8-4880-adf0-12be4335bf70" providerId="ADAL" clId="{F00064CC-4489-4DBF-BA5B-6A953A77492F}" dt="2024-04-15T14:52:49.392" v="149" actId="34135"/>
        <pc:sldMkLst>
          <pc:docMk/>
          <pc:sldMk cId="2927253971" sldId="398"/>
        </pc:sldMkLst>
        <pc:spChg chg="add mod">
          <ac:chgData name="WILLIAMS, Elliott (NHS ENGLAND - T1510)" userId="961a3bbb-aff8-4880-adf0-12be4335bf70" providerId="ADAL" clId="{F00064CC-4489-4DBF-BA5B-6A953A77492F}" dt="2024-04-15T14:52:49.392" v="149" actId="34135"/>
          <ac:spMkLst>
            <pc:docMk/>
            <pc:sldMk cId="2927253971" sldId="398"/>
            <ac:spMk id="2" creationId="{55B6CB49-0592-330D-6191-FCC1E5569852}"/>
          </ac:spMkLst>
        </pc:spChg>
      </pc:sldChg>
      <pc:sldChg chg="addSp modSp mod">
        <pc:chgData name="WILLIAMS, Elliott (NHS ENGLAND - T1510)" userId="961a3bbb-aff8-4880-adf0-12be4335bf70" providerId="ADAL" clId="{F00064CC-4489-4DBF-BA5B-6A953A77492F}" dt="2024-04-15T14:53:11.512" v="153" actId="34135"/>
        <pc:sldMkLst>
          <pc:docMk/>
          <pc:sldMk cId="1614630465" sldId="400"/>
        </pc:sldMkLst>
        <pc:spChg chg="add mod">
          <ac:chgData name="WILLIAMS, Elliott (NHS ENGLAND - T1510)" userId="961a3bbb-aff8-4880-adf0-12be4335bf70" providerId="ADAL" clId="{F00064CC-4489-4DBF-BA5B-6A953A77492F}" dt="2024-04-15T14:53:11.512" v="153" actId="34135"/>
          <ac:spMkLst>
            <pc:docMk/>
            <pc:sldMk cId="1614630465" sldId="400"/>
            <ac:spMk id="2" creationId="{B9E0FA79-75EB-0773-7E77-FA0805C00D1B}"/>
          </ac:spMkLst>
        </pc:spChg>
      </pc:sldChg>
      <pc:sldChg chg="addSp modSp mod">
        <pc:chgData name="WILLIAMS, Elliott (NHS ENGLAND - T1510)" userId="961a3bbb-aff8-4880-adf0-12be4335bf70" providerId="ADAL" clId="{F00064CC-4489-4DBF-BA5B-6A953A77492F}" dt="2024-04-15T14:53:14.893" v="155" actId="34135"/>
        <pc:sldMkLst>
          <pc:docMk/>
          <pc:sldMk cId="3130367278" sldId="402"/>
        </pc:sldMkLst>
        <pc:spChg chg="add mod">
          <ac:chgData name="WILLIAMS, Elliott (NHS ENGLAND - T1510)" userId="961a3bbb-aff8-4880-adf0-12be4335bf70" providerId="ADAL" clId="{F00064CC-4489-4DBF-BA5B-6A953A77492F}" dt="2024-04-15T14:53:14.893" v="155" actId="34135"/>
          <ac:spMkLst>
            <pc:docMk/>
            <pc:sldMk cId="3130367278" sldId="402"/>
            <ac:spMk id="2" creationId="{2A0EF2D4-09BA-DE73-F64F-DED402A84E27}"/>
          </ac:spMkLst>
        </pc:spChg>
      </pc:sldChg>
      <pc:sldChg chg="addSp modSp mod">
        <pc:chgData name="WILLIAMS, Elliott (NHS ENGLAND - T1510)" userId="961a3bbb-aff8-4880-adf0-12be4335bf70" providerId="ADAL" clId="{F00064CC-4489-4DBF-BA5B-6A953A77492F}" dt="2024-04-15T14:53:20.713" v="159" actId="34135"/>
        <pc:sldMkLst>
          <pc:docMk/>
          <pc:sldMk cId="284272235" sldId="404"/>
        </pc:sldMkLst>
        <pc:spChg chg="add mod">
          <ac:chgData name="WILLIAMS, Elliott (NHS ENGLAND - T1510)" userId="961a3bbb-aff8-4880-adf0-12be4335bf70" providerId="ADAL" clId="{F00064CC-4489-4DBF-BA5B-6A953A77492F}" dt="2024-04-15T14:53:20.713" v="159" actId="34135"/>
          <ac:spMkLst>
            <pc:docMk/>
            <pc:sldMk cId="284272235" sldId="404"/>
            <ac:spMk id="2" creationId="{13B0C561-8E53-008D-C819-7057F4FA5A0D}"/>
          </ac:spMkLst>
        </pc:spChg>
      </pc:sldChg>
      <pc:sldChg chg="addSp modSp mod">
        <pc:chgData name="WILLIAMS, Elliott (NHS ENGLAND - T1510)" userId="961a3bbb-aff8-4880-adf0-12be4335bf70" providerId="ADAL" clId="{F00064CC-4489-4DBF-BA5B-6A953A77492F}" dt="2024-04-15T14:51:39.451" v="130" actId="34135"/>
        <pc:sldMkLst>
          <pc:docMk/>
          <pc:sldMk cId="2173066192" sldId="406"/>
        </pc:sldMkLst>
        <pc:spChg chg="add mod">
          <ac:chgData name="WILLIAMS, Elliott (NHS ENGLAND - T1510)" userId="961a3bbb-aff8-4880-adf0-12be4335bf70" providerId="ADAL" clId="{F00064CC-4489-4DBF-BA5B-6A953A77492F}" dt="2024-04-15T14:51:39.451" v="130" actId="34135"/>
          <ac:spMkLst>
            <pc:docMk/>
            <pc:sldMk cId="2173066192" sldId="406"/>
            <ac:spMk id="2" creationId="{F9ED8F2C-6A90-612F-EDD0-6F549240A9C1}"/>
          </ac:spMkLst>
        </pc:spChg>
      </pc:sldChg>
      <pc:sldChg chg="addSp modSp mod">
        <pc:chgData name="WILLIAMS, Elliott (NHS ENGLAND - T1510)" userId="961a3bbb-aff8-4880-adf0-12be4335bf70" providerId="ADAL" clId="{F00064CC-4489-4DBF-BA5B-6A953A77492F}" dt="2024-04-15T14:53:32.312" v="167" actId="34135"/>
        <pc:sldMkLst>
          <pc:docMk/>
          <pc:sldMk cId="691594813" sldId="408"/>
        </pc:sldMkLst>
        <pc:spChg chg="add mod">
          <ac:chgData name="WILLIAMS, Elliott (NHS ENGLAND - T1510)" userId="961a3bbb-aff8-4880-adf0-12be4335bf70" providerId="ADAL" clId="{F00064CC-4489-4DBF-BA5B-6A953A77492F}" dt="2024-04-15T14:53:32.312" v="167" actId="34135"/>
          <ac:spMkLst>
            <pc:docMk/>
            <pc:sldMk cId="691594813" sldId="408"/>
            <ac:spMk id="6" creationId="{EEAB3866-E071-5542-D4B4-4B7100CD75AF}"/>
          </ac:spMkLst>
        </pc:spChg>
      </pc:sldChg>
      <pc:sldChg chg="addSp modSp mod">
        <pc:chgData name="WILLIAMS, Elliott (NHS ENGLAND - T1510)" userId="961a3bbb-aff8-4880-adf0-12be4335bf70" providerId="ADAL" clId="{F00064CC-4489-4DBF-BA5B-6A953A77492F}" dt="2024-04-15T14:53:45.083" v="173" actId="34135"/>
        <pc:sldMkLst>
          <pc:docMk/>
          <pc:sldMk cId="304691846" sldId="409"/>
        </pc:sldMkLst>
        <pc:spChg chg="add mod">
          <ac:chgData name="WILLIAMS, Elliott (NHS ENGLAND - T1510)" userId="961a3bbb-aff8-4880-adf0-12be4335bf70" providerId="ADAL" clId="{F00064CC-4489-4DBF-BA5B-6A953A77492F}" dt="2024-04-15T14:53:45.083" v="173" actId="34135"/>
          <ac:spMkLst>
            <pc:docMk/>
            <pc:sldMk cId="304691846" sldId="409"/>
            <ac:spMk id="3" creationId="{78279AE5-891A-09D7-BBA9-C107B397EE94}"/>
          </ac:spMkLst>
        </pc:spChg>
      </pc:sldChg>
      <pc:sldChg chg="addSp modSp mod">
        <pc:chgData name="WILLIAMS, Elliott (NHS ENGLAND - T1510)" userId="961a3bbb-aff8-4880-adf0-12be4335bf70" providerId="ADAL" clId="{F00064CC-4489-4DBF-BA5B-6A953A77492F}" dt="2024-04-15T14:51:48.361" v="138" actId="34135"/>
        <pc:sldMkLst>
          <pc:docMk/>
          <pc:sldMk cId="2140068543" sldId="410"/>
        </pc:sldMkLst>
        <pc:spChg chg="add mod">
          <ac:chgData name="WILLIAMS, Elliott (NHS ENGLAND - T1510)" userId="961a3bbb-aff8-4880-adf0-12be4335bf70" providerId="ADAL" clId="{F00064CC-4489-4DBF-BA5B-6A953A77492F}" dt="2024-04-15T14:51:48.361" v="138" actId="34135"/>
          <ac:spMkLst>
            <pc:docMk/>
            <pc:sldMk cId="2140068543" sldId="410"/>
            <ac:spMk id="6" creationId="{3DE0E05D-D3E9-7696-44D6-8F640BFB634D}"/>
          </ac:spMkLst>
        </pc:spChg>
      </pc:sldChg>
      <pc:sldChg chg="addSp modSp mod">
        <pc:chgData name="WILLIAMS, Elliott (NHS ENGLAND - T1510)" userId="961a3bbb-aff8-4880-adf0-12be4335bf70" providerId="ADAL" clId="{F00064CC-4489-4DBF-BA5B-6A953A77492F}" dt="2024-04-15T14:52:45.658" v="147" actId="34135"/>
        <pc:sldMkLst>
          <pc:docMk/>
          <pc:sldMk cId="1962452095" sldId="412"/>
        </pc:sldMkLst>
        <pc:spChg chg="add mod">
          <ac:chgData name="WILLIAMS, Elliott (NHS ENGLAND - T1510)" userId="961a3bbb-aff8-4880-adf0-12be4335bf70" providerId="ADAL" clId="{F00064CC-4489-4DBF-BA5B-6A953A77492F}" dt="2024-04-15T14:52:45.658" v="147" actId="34135"/>
          <ac:spMkLst>
            <pc:docMk/>
            <pc:sldMk cId="1962452095" sldId="412"/>
            <ac:spMk id="2" creationId="{BB797FA7-BA0F-8192-FF1A-F6F4365B3EAE}"/>
          </ac:spMkLst>
        </pc:spChg>
      </pc:sldChg>
      <pc:sldChg chg="addSp modSp mod">
        <pc:chgData name="WILLIAMS, Elliott (NHS ENGLAND - T1510)" userId="961a3bbb-aff8-4880-adf0-12be4335bf70" providerId="ADAL" clId="{F00064CC-4489-4DBF-BA5B-6A953A77492F}" dt="2024-04-15T14:52:55.619" v="151" actId="34135"/>
        <pc:sldMkLst>
          <pc:docMk/>
          <pc:sldMk cId="172543555" sldId="413"/>
        </pc:sldMkLst>
        <pc:spChg chg="add mod">
          <ac:chgData name="WILLIAMS, Elliott (NHS ENGLAND - T1510)" userId="961a3bbb-aff8-4880-adf0-12be4335bf70" providerId="ADAL" clId="{F00064CC-4489-4DBF-BA5B-6A953A77492F}" dt="2024-04-15T14:52:55.619" v="151" actId="34135"/>
          <ac:spMkLst>
            <pc:docMk/>
            <pc:sldMk cId="172543555" sldId="413"/>
            <ac:spMk id="2" creationId="{19B0C8AA-99C8-5948-D85F-774513F3B8E5}"/>
          </ac:spMkLst>
        </pc:spChg>
      </pc:sldChg>
      <pc:sldChg chg="addSp modSp mod">
        <pc:chgData name="WILLIAMS, Elliott (NHS ENGLAND - T1510)" userId="961a3bbb-aff8-4880-adf0-12be4335bf70" providerId="ADAL" clId="{F00064CC-4489-4DBF-BA5B-6A953A77492F}" dt="2024-04-15T14:52:36.717" v="142" actId="34135"/>
        <pc:sldMkLst>
          <pc:docMk/>
          <pc:sldMk cId="3029301875" sldId="414"/>
        </pc:sldMkLst>
        <pc:spChg chg="add mod">
          <ac:chgData name="WILLIAMS, Elliott (NHS ENGLAND - T1510)" userId="961a3bbb-aff8-4880-adf0-12be4335bf70" providerId="ADAL" clId="{F00064CC-4489-4DBF-BA5B-6A953A77492F}" dt="2024-04-15T14:52:36.717" v="142" actId="34135"/>
          <ac:spMkLst>
            <pc:docMk/>
            <pc:sldMk cId="3029301875" sldId="414"/>
            <ac:spMk id="2" creationId="{867FF41B-5F07-0C1D-08A9-D34DCEA1BC21}"/>
          </ac:spMkLst>
        </pc:spChg>
      </pc:sldChg>
      <pc:sldChg chg="addSp modSp mod">
        <pc:chgData name="WILLIAMS, Elliott (NHS ENGLAND - T1510)" userId="961a3bbb-aff8-4880-adf0-12be4335bf70" providerId="ADAL" clId="{F00064CC-4489-4DBF-BA5B-6A953A77492F}" dt="2024-04-15T14:53:29.802" v="165" actId="34135"/>
        <pc:sldMkLst>
          <pc:docMk/>
          <pc:sldMk cId="401875502" sldId="416"/>
        </pc:sldMkLst>
        <pc:spChg chg="add mod">
          <ac:chgData name="WILLIAMS, Elliott (NHS ENGLAND - T1510)" userId="961a3bbb-aff8-4880-adf0-12be4335bf70" providerId="ADAL" clId="{F00064CC-4489-4DBF-BA5B-6A953A77492F}" dt="2024-04-15T14:53:29.802" v="165" actId="34135"/>
          <ac:spMkLst>
            <pc:docMk/>
            <pc:sldMk cId="401875502" sldId="416"/>
            <ac:spMk id="6" creationId="{5F3489F8-6D67-637C-01FA-44E828126EBA}"/>
          </ac:spMkLst>
        </pc:spChg>
      </pc:sldChg>
      <pc:sldChg chg="del">
        <pc:chgData name="WILLIAMS, Elliott (NHS ENGLAND - T1510)" userId="961a3bbb-aff8-4880-adf0-12be4335bf70" providerId="ADAL" clId="{F00064CC-4489-4DBF-BA5B-6A953A77492F}" dt="2024-04-15T10:24:44.849" v="9" actId="18676"/>
        <pc:sldMkLst>
          <pc:docMk/>
          <pc:sldMk cId="471314748" sldId="418"/>
        </pc:sldMkLst>
      </pc:sldChg>
      <pc:sldChg chg="del">
        <pc:chgData name="WILLIAMS, Elliott (NHS ENGLAND - T1510)" userId="961a3bbb-aff8-4880-adf0-12be4335bf70" providerId="ADAL" clId="{F00064CC-4489-4DBF-BA5B-6A953A77492F}" dt="2024-04-15T09:41:28.087" v="0" actId="47"/>
        <pc:sldMkLst>
          <pc:docMk/>
          <pc:sldMk cId="2999767798" sldId="420"/>
        </pc:sldMkLst>
      </pc:sldChg>
      <pc:sldChg chg="addSp modSp mod">
        <pc:chgData name="WILLIAMS, Elliott (NHS ENGLAND - T1510)" userId="961a3bbb-aff8-4880-adf0-12be4335bf70" providerId="ADAL" clId="{F00064CC-4489-4DBF-BA5B-6A953A77492F}" dt="2024-04-15T14:53:17.956" v="157" actId="34135"/>
        <pc:sldMkLst>
          <pc:docMk/>
          <pc:sldMk cId="825868409" sldId="422"/>
        </pc:sldMkLst>
        <pc:spChg chg="add mod">
          <ac:chgData name="WILLIAMS, Elliott (NHS ENGLAND - T1510)" userId="961a3bbb-aff8-4880-adf0-12be4335bf70" providerId="ADAL" clId="{F00064CC-4489-4DBF-BA5B-6A953A77492F}" dt="2024-04-15T14:53:17.956" v="157" actId="34135"/>
          <ac:spMkLst>
            <pc:docMk/>
            <pc:sldMk cId="825868409" sldId="422"/>
            <ac:spMk id="2" creationId="{A84C20C0-AFF1-1CBF-BD92-2A25FC880ABA}"/>
          </ac:spMkLst>
        </pc:spChg>
      </pc:sldChg>
      <pc:sldChg chg="addSp modSp mod">
        <pc:chgData name="WILLIAMS, Elliott (NHS ENGLAND - T1510)" userId="961a3bbb-aff8-4880-adf0-12be4335bf70" providerId="ADAL" clId="{F00064CC-4489-4DBF-BA5B-6A953A77492F}" dt="2024-04-15T14:53:42.815" v="171" actId="34135"/>
        <pc:sldMkLst>
          <pc:docMk/>
          <pc:sldMk cId="679264902" sldId="425"/>
        </pc:sldMkLst>
        <pc:spChg chg="add mod">
          <ac:chgData name="WILLIAMS, Elliott (NHS ENGLAND - T1510)" userId="961a3bbb-aff8-4880-adf0-12be4335bf70" providerId="ADAL" clId="{F00064CC-4489-4DBF-BA5B-6A953A77492F}" dt="2024-04-15T14:53:42.815" v="171" actId="34135"/>
          <ac:spMkLst>
            <pc:docMk/>
            <pc:sldMk cId="679264902" sldId="425"/>
            <ac:spMk id="3" creationId="{1A1230FF-6BAA-583F-D1C2-E2AD14713563}"/>
          </ac:spMkLst>
        </pc:spChg>
      </pc:sldChg>
      <pc:sldChg chg="addSp modSp mod">
        <pc:chgData name="WILLIAMS, Elliott (NHS ENGLAND - T1510)" userId="961a3bbb-aff8-4880-adf0-12be4335bf70" providerId="ADAL" clId="{F00064CC-4489-4DBF-BA5B-6A953A77492F}" dt="2024-04-15T14:53:24.164" v="161" actId="34135"/>
        <pc:sldMkLst>
          <pc:docMk/>
          <pc:sldMk cId="2578658935" sldId="426"/>
        </pc:sldMkLst>
        <pc:spChg chg="add mod">
          <ac:chgData name="WILLIAMS, Elliott (NHS ENGLAND - T1510)" userId="961a3bbb-aff8-4880-adf0-12be4335bf70" providerId="ADAL" clId="{F00064CC-4489-4DBF-BA5B-6A953A77492F}" dt="2024-04-15T14:53:24.164" v="161" actId="34135"/>
          <ac:spMkLst>
            <pc:docMk/>
            <pc:sldMk cId="2578658935" sldId="426"/>
            <ac:spMk id="2" creationId="{46BC5152-B111-3C2A-4036-E96E8AF7B626}"/>
          </ac:spMkLst>
        </pc:spChg>
      </pc:sldChg>
      <pc:sldChg chg="addSp modSp mod">
        <pc:chgData name="WILLIAMS, Elliott (NHS ENGLAND - T1510)" userId="961a3bbb-aff8-4880-adf0-12be4335bf70" providerId="ADAL" clId="{F00064CC-4489-4DBF-BA5B-6A953A77492F}" dt="2024-04-15T14:53:26.572" v="163" actId="34135"/>
        <pc:sldMkLst>
          <pc:docMk/>
          <pc:sldMk cId="346103144" sldId="427"/>
        </pc:sldMkLst>
        <pc:spChg chg="add mod">
          <ac:chgData name="WILLIAMS, Elliott (NHS ENGLAND - T1510)" userId="961a3bbb-aff8-4880-adf0-12be4335bf70" providerId="ADAL" clId="{F00064CC-4489-4DBF-BA5B-6A953A77492F}" dt="2024-04-15T14:53:26.572" v="163" actId="34135"/>
          <ac:spMkLst>
            <pc:docMk/>
            <pc:sldMk cId="346103144" sldId="427"/>
            <ac:spMk id="2" creationId="{734B1218-E0F0-C708-1F60-26A623D0EC3C}"/>
          </ac:spMkLst>
        </pc:spChg>
      </pc:sldChg>
      <pc:sldChg chg="addSp modSp mod">
        <pc:chgData name="WILLIAMS, Elliott (NHS ENGLAND - T1510)" userId="961a3bbb-aff8-4880-adf0-12be4335bf70" providerId="ADAL" clId="{F00064CC-4489-4DBF-BA5B-6A953A77492F}" dt="2024-04-15T14:54:07.332" v="188" actId="34135"/>
        <pc:sldMkLst>
          <pc:docMk/>
          <pc:sldMk cId="1591568316" sldId="428"/>
        </pc:sldMkLst>
        <pc:spChg chg="add mod">
          <ac:chgData name="WILLIAMS, Elliott (NHS ENGLAND - T1510)" userId="961a3bbb-aff8-4880-adf0-12be4335bf70" providerId="ADAL" clId="{F00064CC-4489-4DBF-BA5B-6A953A77492F}" dt="2024-04-15T14:54:07.332" v="188" actId="34135"/>
          <ac:spMkLst>
            <pc:docMk/>
            <pc:sldMk cId="1591568316" sldId="428"/>
            <ac:spMk id="3" creationId="{913D5BBB-D1F0-F35A-2D28-9EAD29930857}"/>
          </ac:spMkLst>
        </pc:spChg>
      </pc:sldChg>
      <pc:sldChg chg="addSp modSp mod">
        <pc:chgData name="WILLIAMS, Elliott (NHS ENGLAND - T1510)" userId="961a3bbb-aff8-4880-adf0-12be4335bf70" providerId="ADAL" clId="{F00064CC-4489-4DBF-BA5B-6A953A77492F}" dt="2024-04-15T14:51:50.906" v="140" actId="34135"/>
        <pc:sldMkLst>
          <pc:docMk/>
          <pc:sldMk cId="2378989867" sldId="429"/>
        </pc:sldMkLst>
        <pc:spChg chg="add mod">
          <ac:chgData name="WILLIAMS, Elliott (NHS ENGLAND - T1510)" userId="961a3bbb-aff8-4880-adf0-12be4335bf70" providerId="ADAL" clId="{F00064CC-4489-4DBF-BA5B-6A953A77492F}" dt="2024-04-15T14:51:50.906" v="140" actId="34135"/>
          <ac:spMkLst>
            <pc:docMk/>
            <pc:sldMk cId="2378989867" sldId="429"/>
            <ac:spMk id="45" creationId="{564885CF-CC90-FFFF-8CF1-892927577EB9}"/>
          </ac:spMkLst>
        </pc:spChg>
      </pc:sldChg>
      <pc:sldChg chg="addSp modSp mod">
        <pc:chgData name="WILLIAMS, Elliott (NHS ENGLAND - T1510)" userId="961a3bbb-aff8-4880-adf0-12be4335bf70" providerId="ADAL" clId="{F00064CC-4489-4DBF-BA5B-6A953A77492F}" dt="2024-04-15T14:52:42.522" v="145" actId="34135"/>
        <pc:sldMkLst>
          <pc:docMk/>
          <pc:sldMk cId="4219015568" sldId="430"/>
        </pc:sldMkLst>
        <pc:spChg chg="add mod">
          <ac:chgData name="WILLIAMS, Elliott (NHS ENGLAND - T1510)" userId="961a3bbb-aff8-4880-adf0-12be4335bf70" providerId="ADAL" clId="{F00064CC-4489-4DBF-BA5B-6A953A77492F}" dt="2024-04-15T14:52:42.522" v="145" actId="34135"/>
          <ac:spMkLst>
            <pc:docMk/>
            <pc:sldMk cId="4219015568" sldId="430"/>
            <ac:spMk id="3" creationId="{045A760E-A10E-FFCE-B633-CDB8EDAECCF4}"/>
          </ac:spMkLst>
        </pc:spChg>
      </pc:sldChg>
      <pc:sldChg chg="addSp modSp mod">
        <pc:chgData name="WILLIAMS, Elliott (NHS ENGLAND - T1510)" userId="961a3bbb-aff8-4880-adf0-12be4335bf70" providerId="ADAL" clId="{F00064CC-4489-4DBF-BA5B-6A953A77492F}" dt="2024-04-15T14:51:41.619" v="132" actId="34135"/>
        <pc:sldMkLst>
          <pc:docMk/>
          <pc:sldMk cId="2419990940" sldId="431"/>
        </pc:sldMkLst>
        <pc:spChg chg="add mod">
          <ac:chgData name="WILLIAMS, Elliott (NHS ENGLAND - T1510)" userId="961a3bbb-aff8-4880-adf0-12be4335bf70" providerId="ADAL" clId="{F00064CC-4489-4DBF-BA5B-6A953A77492F}" dt="2024-04-15T14:51:41.619" v="132" actId="34135"/>
          <ac:spMkLst>
            <pc:docMk/>
            <pc:sldMk cId="2419990940" sldId="431"/>
            <ac:spMk id="2" creationId="{8526DFA2-3D85-1F48-F3A7-6A4A68F7BAE7}"/>
          </ac:spMkLst>
        </pc:spChg>
      </pc:sldChg>
      <pc:sldChg chg="del">
        <pc:chgData name="WILLIAMS, Elliott (NHS ENGLAND - T1510)" userId="961a3bbb-aff8-4880-adf0-12be4335bf70" providerId="ADAL" clId="{F00064CC-4489-4DBF-BA5B-6A953A77492F}" dt="2024-04-15T09:41:28.087" v="0" actId="47"/>
        <pc:sldMkLst>
          <pc:docMk/>
          <pc:sldMk cId="1166208014" sldId="432"/>
        </pc:sldMkLst>
      </pc:sldChg>
      <pc:sldChg chg="del">
        <pc:chgData name="WILLIAMS, Elliott (NHS ENGLAND - T1510)" userId="961a3bbb-aff8-4880-adf0-12be4335bf70" providerId="ADAL" clId="{F00064CC-4489-4DBF-BA5B-6A953A77492F}" dt="2024-04-15T09:41:28.087" v="0" actId="47"/>
        <pc:sldMkLst>
          <pc:docMk/>
          <pc:sldMk cId="3745905766" sldId="433"/>
        </pc:sldMkLst>
      </pc:sldChg>
      <pc:sldChg chg="del">
        <pc:chgData name="WILLIAMS, Elliott (NHS ENGLAND - T1510)" userId="961a3bbb-aff8-4880-adf0-12be4335bf70" providerId="ADAL" clId="{F00064CC-4489-4DBF-BA5B-6A953A77492F}" dt="2024-04-15T09:41:28.087" v="0" actId="47"/>
        <pc:sldMkLst>
          <pc:docMk/>
          <pc:sldMk cId="1013970156" sldId="434"/>
        </pc:sldMkLst>
      </pc:sldChg>
      <pc:sldChg chg="del">
        <pc:chgData name="WILLIAMS, Elliott (NHS ENGLAND - T1510)" userId="961a3bbb-aff8-4880-adf0-12be4335bf70" providerId="ADAL" clId="{F00064CC-4489-4DBF-BA5B-6A953A77492F}" dt="2024-04-15T10:24:44.849" v="9" actId="18676"/>
        <pc:sldMkLst>
          <pc:docMk/>
          <pc:sldMk cId="132882793" sldId="435"/>
        </pc:sldMkLst>
      </pc:sldChg>
      <pc:sldChg chg="del">
        <pc:chgData name="WILLIAMS, Elliott (NHS ENGLAND - T1510)" userId="961a3bbb-aff8-4880-adf0-12be4335bf70" providerId="ADAL" clId="{F00064CC-4489-4DBF-BA5B-6A953A77492F}" dt="2024-04-15T09:41:28.087" v="0" actId="47"/>
        <pc:sldMkLst>
          <pc:docMk/>
          <pc:sldMk cId="2874451094" sldId="436"/>
        </pc:sldMkLst>
      </pc:sldChg>
      <pc:sldChg chg="del">
        <pc:chgData name="WILLIAMS, Elliott (NHS ENGLAND - T1510)" userId="961a3bbb-aff8-4880-adf0-12be4335bf70" providerId="ADAL" clId="{F00064CC-4489-4DBF-BA5B-6A953A77492F}" dt="2024-04-15T09:41:28.087" v="0" actId="47"/>
        <pc:sldMkLst>
          <pc:docMk/>
          <pc:sldMk cId="3784199241" sldId="437"/>
        </pc:sldMkLst>
      </pc:sldChg>
      <pc:sldChg chg="addSp modSp add del mod">
        <pc:chgData name="WILLIAMS, Elliott (NHS ENGLAND - T1510)" userId="961a3bbb-aff8-4880-adf0-12be4335bf70" providerId="ADAL" clId="{F00064CC-4489-4DBF-BA5B-6A953A77492F}" dt="2024-04-23T09:30:09.469" v="686" actId="34135"/>
        <pc:sldMkLst>
          <pc:docMk/>
          <pc:sldMk cId="2142492746" sldId="439"/>
        </pc:sldMkLst>
        <pc:spChg chg="mod">
          <ac:chgData name="WILLIAMS, Elliott (NHS ENGLAND - T1510)" userId="961a3bbb-aff8-4880-adf0-12be4335bf70" providerId="ADAL" clId="{F00064CC-4489-4DBF-BA5B-6A953A77492F}" dt="2024-04-23T09:27:09.912" v="672" actId="20577"/>
          <ac:spMkLst>
            <pc:docMk/>
            <pc:sldMk cId="2142492746" sldId="439"/>
            <ac:spMk id="2" creationId="{B0140146-9B87-14DA-D9E8-0A1B335EEFE5}"/>
          </ac:spMkLst>
        </pc:spChg>
        <pc:spChg chg="mod">
          <ac:chgData name="WILLIAMS, Elliott (NHS ENGLAND - T1510)" userId="961a3bbb-aff8-4880-adf0-12be4335bf70" providerId="ADAL" clId="{F00064CC-4489-4DBF-BA5B-6A953A77492F}" dt="2024-04-15T16:25:13.610" v="633" actId="34135"/>
          <ac:spMkLst>
            <pc:docMk/>
            <pc:sldMk cId="2142492746" sldId="439"/>
            <ac:spMk id="3" creationId="{C0951F31-0CBF-A907-7E3C-0FD4E2891A46}"/>
          </ac:spMkLst>
        </pc:spChg>
        <pc:spChg chg="mod">
          <ac:chgData name="WILLIAMS, Elliott (NHS ENGLAND - T1510)" userId="961a3bbb-aff8-4880-adf0-12be4335bf70" providerId="ADAL" clId="{F00064CC-4489-4DBF-BA5B-6A953A77492F}" dt="2024-04-23T09:30:00.069" v="682" actId="6549"/>
          <ac:spMkLst>
            <pc:docMk/>
            <pc:sldMk cId="2142492746" sldId="439"/>
            <ac:spMk id="4" creationId="{6C929F49-1F9F-B211-B62F-09A8139A5586}"/>
          </ac:spMkLst>
        </pc:spChg>
        <pc:spChg chg="add mod ord">
          <ac:chgData name="WILLIAMS, Elliott (NHS ENGLAND - T1510)" userId="961a3bbb-aff8-4880-adf0-12be4335bf70" providerId="ADAL" clId="{F00064CC-4489-4DBF-BA5B-6A953A77492F}" dt="2024-04-23T09:30:09.469" v="686" actId="34135"/>
          <ac:spMkLst>
            <pc:docMk/>
            <pc:sldMk cId="2142492746" sldId="439"/>
            <ac:spMk id="6" creationId="{4D3F1546-A519-3E22-FF64-295D90685DC5}"/>
          </ac:spMkLst>
        </pc:spChg>
        <pc:spChg chg="mod">
          <ac:chgData name="WILLIAMS, Elliott (NHS ENGLAND - T1510)" userId="961a3bbb-aff8-4880-adf0-12be4335bf70" providerId="ADAL" clId="{F00064CC-4489-4DBF-BA5B-6A953A77492F}" dt="2024-04-15T16:25:13.610" v="633" actId="34135"/>
          <ac:spMkLst>
            <pc:docMk/>
            <pc:sldMk cId="2142492746" sldId="439"/>
            <ac:spMk id="35" creationId="{8BFF67D5-323D-7AF5-C1AD-EE26551C7EE7}"/>
          </ac:spMkLst>
        </pc:spChg>
        <pc:spChg chg="mod">
          <ac:chgData name="WILLIAMS, Elliott (NHS ENGLAND - T1510)" userId="961a3bbb-aff8-4880-adf0-12be4335bf70" providerId="ADAL" clId="{F00064CC-4489-4DBF-BA5B-6A953A77492F}" dt="2024-04-15T16:25:13.610" v="633" actId="34135"/>
          <ac:spMkLst>
            <pc:docMk/>
            <pc:sldMk cId="2142492746" sldId="439"/>
            <ac:spMk id="40" creationId="{7FAF425A-DC63-10C4-4F7A-1F33E2BF415B}"/>
          </ac:spMkLst>
        </pc:spChg>
        <pc:grpChg chg="mod">
          <ac:chgData name="WILLIAMS, Elliott (NHS ENGLAND - T1510)" userId="961a3bbb-aff8-4880-adf0-12be4335bf70" providerId="ADAL" clId="{F00064CC-4489-4DBF-BA5B-6A953A77492F}" dt="2024-04-15T16:25:13.610" v="633" actId="34135"/>
          <ac:grpSpMkLst>
            <pc:docMk/>
            <pc:sldMk cId="2142492746" sldId="439"/>
            <ac:grpSpMk id="5" creationId="{7B716D5A-C5B0-5CFA-CD10-2B4402FED40A}"/>
          </ac:grpSpMkLst>
        </pc:grpChg>
        <pc:picChg chg="mod">
          <ac:chgData name="WILLIAMS, Elliott (NHS ENGLAND - T1510)" userId="961a3bbb-aff8-4880-adf0-12be4335bf70" providerId="ADAL" clId="{F00064CC-4489-4DBF-BA5B-6A953A77492F}" dt="2024-04-15T16:25:13.610" v="633" actId="34135"/>
          <ac:picMkLst>
            <pc:docMk/>
            <pc:sldMk cId="2142492746" sldId="439"/>
            <ac:picMk id="26" creationId="{6FAC92B5-E50B-9747-2861-8C7AC2E501E2}"/>
          </ac:picMkLst>
        </pc:picChg>
        <pc:picChg chg="mod">
          <ac:chgData name="WILLIAMS, Elliott (NHS ENGLAND - T1510)" userId="961a3bbb-aff8-4880-adf0-12be4335bf70" providerId="ADAL" clId="{F00064CC-4489-4DBF-BA5B-6A953A77492F}" dt="2024-04-15T16:25:13.610" v="633" actId="34135"/>
          <ac:picMkLst>
            <pc:docMk/>
            <pc:sldMk cId="2142492746" sldId="439"/>
            <ac:picMk id="27" creationId="{B62F057D-62F3-B92E-F3E8-B688738DC593}"/>
          </ac:picMkLst>
        </pc:picChg>
        <pc:picChg chg="mod">
          <ac:chgData name="WILLIAMS, Elliott (NHS ENGLAND - T1510)" userId="961a3bbb-aff8-4880-adf0-12be4335bf70" providerId="ADAL" clId="{F00064CC-4489-4DBF-BA5B-6A953A77492F}" dt="2024-04-15T16:25:13.610" v="633" actId="34135"/>
          <ac:picMkLst>
            <pc:docMk/>
            <pc:sldMk cId="2142492746" sldId="439"/>
            <ac:picMk id="28" creationId="{BF8E90FA-D07F-D825-2C00-78763AE8C0C1}"/>
          </ac:picMkLst>
        </pc:picChg>
        <pc:picChg chg="mod">
          <ac:chgData name="WILLIAMS, Elliott (NHS ENGLAND - T1510)" userId="961a3bbb-aff8-4880-adf0-12be4335bf70" providerId="ADAL" clId="{F00064CC-4489-4DBF-BA5B-6A953A77492F}" dt="2024-04-15T16:25:13.610" v="633" actId="34135"/>
          <ac:picMkLst>
            <pc:docMk/>
            <pc:sldMk cId="2142492746" sldId="439"/>
            <ac:picMk id="29" creationId="{814055F7-A88F-50C9-BA60-9617279554FE}"/>
          </ac:picMkLst>
        </pc:picChg>
        <pc:picChg chg="mod">
          <ac:chgData name="WILLIAMS, Elliott (NHS ENGLAND - T1510)" userId="961a3bbb-aff8-4880-adf0-12be4335bf70" providerId="ADAL" clId="{F00064CC-4489-4DBF-BA5B-6A953A77492F}" dt="2024-04-15T16:25:13.610" v="633" actId="34135"/>
          <ac:picMkLst>
            <pc:docMk/>
            <pc:sldMk cId="2142492746" sldId="439"/>
            <ac:picMk id="30" creationId="{B5EF52C4-ECD3-2E30-9A51-B034DCBC5D2D}"/>
          </ac:picMkLst>
        </pc:picChg>
        <pc:picChg chg="mod">
          <ac:chgData name="WILLIAMS, Elliott (NHS ENGLAND - T1510)" userId="961a3bbb-aff8-4880-adf0-12be4335bf70" providerId="ADAL" clId="{F00064CC-4489-4DBF-BA5B-6A953A77492F}" dt="2024-04-15T16:25:13.610" v="633" actId="34135"/>
          <ac:picMkLst>
            <pc:docMk/>
            <pc:sldMk cId="2142492746" sldId="439"/>
            <ac:picMk id="31" creationId="{12C96B88-6B27-22BD-2238-C0FA00B93AE0}"/>
          </ac:picMkLst>
        </pc:picChg>
        <pc:picChg chg="mod">
          <ac:chgData name="WILLIAMS, Elliott (NHS ENGLAND - T1510)" userId="961a3bbb-aff8-4880-adf0-12be4335bf70" providerId="ADAL" clId="{F00064CC-4489-4DBF-BA5B-6A953A77492F}" dt="2024-04-15T16:25:13.610" v="633" actId="34135"/>
          <ac:picMkLst>
            <pc:docMk/>
            <pc:sldMk cId="2142492746" sldId="439"/>
            <ac:picMk id="32" creationId="{A173E9F0-43EF-F42D-2FA2-9F1FABCB8D96}"/>
          </ac:picMkLst>
        </pc:picChg>
        <pc:picChg chg="mod">
          <ac:chgData name="WILLIAMS, Elliott (NHS ENGLAND - T1510)" userId="961a3bbb-aff8-4880-adf0-12be4335bf70" providerId="ADAL" clId="{F00064CC-4489-4DBF-BA5B-6A953A77492F}" dt="2024-04-15T16:25:13.610" v="633" actId="34135"/>
          <ac:picMkLst>
            <pc:docMk/>
            <pc:sldMk cId="2142492746" sldId="439"/>
            <ac:picMk id="33" creationId="{34A4D265-5A3B-D25B-BFC7-E21300BD5B0F}"/>
          </ac:picMkLst>
        </pc:picChg>
        <pc:picChg chg="mod">
          <ac:chgData name="WILLIAMS, Elliott (NHS ENGLAND - T1510)" userId="961a3bbb-aff8-4880-adf0-12be4335bf70" providerId="ADAL" clId="{F00064CC-4489-4DBF-BA5B-6A953A77492F}" dt="2024-04-15T16:25:13.610" v="633" actId="34135"/>
          <ac:picMkLst>
            <pc:docMk/>
            <pc:sldMk cId="2142492746" sldId="439"/>
            <ac:picMk id="34" creationId="{723D89E6-9DDF-6B4D-F441-4AC7A4EA317C}"/>
          </ac:picMkLst>
        </pc:picChg>
        <pc:picChg chg="mod">
          <ac:chgData name="WILLIAMS, Elliott (NHS ENGLAND - T1510)" userId="961a3bbb-aff8-4880-adf0-12be4335bf70" providerId="ADAL" clId="{F00064CC-4489-4DBF-BA5B-6A953A77492F}" dt="2024-04-15T16:25:13.610" v="633" actId="34135"/>
          <ac:picMkLst>
            <pc:docMk/>
            <pc:sldMk cId="2142492746" sldId="439"/>
            <ac:picMk id="37" creationId="{9F5C230B-7043-8F71-3615-EAD3F120C1E1}"/>
          </ac:picMkLst>
        </pc:picChg>
        <pc:picChg chg="mod">
          <ac:chgData name="WILLIAMS, Elliott (NHS ENGLAND - T1510)" userId="961a3bbb-aff8-4880-adf0-12be4335bf70" providerId="ADAL" clId="{F00064CC-4489-4DBF-BA5B-6A953A77492F}" dt="2024-04-15T16:25:13.610" v="633" actId="34135"/>
          <ac:picMkLst>
            <pc:docMk/>
            <pc:sldMk cId="2142492746" sldId="439"/>
            <ac:picMk id="39" creationId="{DD802BA2-D436-E824-6067-7CEF2AA4B77C}"/>
          </ac:picMkLst>
        </pc:picChg>
      </pc:sldChg>
      <pc:sldChg chg="del">
        <pc:chgData name="WILLIAMS, Elliott (NHS ENGLAND - T1510)" userId="961a3bbb-aff8-4880-adf0-12be4335bf70" providerId="ADAL" clId="{F00064CC-4489-4DBF-BA5B-6A953A77492F}" dt="2024-04-15T09:41:28.087" v="0" actId="47"/>
        <pc:sldMkLst>
          <pc:docMk/>
          <pc:sldMk cId="2842737869" sldId="441"/>
        </pc:sldMkLst>
      </pc:sldChg>
      <pc:sldChg chg="addSp modSp add del mod">
        <pc:chgData name="WILLIAMS, Elliott (NHS ENGLAND - T1510)" userId="961a3bbb-aff8-4880-adf0-12be4335bf70" providerId="ADAL" clId="{F00064CC-4489-4DBF-BA5B-6A953A77492F}" dt="2024-04-15T16:25:31.325" v="636" actId="34135"/>
        <pc:sldMkLst>
          <pc:docMk/>
          <pc:sldMk cId="2771102671" sldId="443"/>
        </pc:sldMkLst>
        <pc:spChg chg="mod">
          <ac:chgData name="WILLIAMS, Elliott (NHS ENGLAND - T1510)" userId="961a3bbb-aff8-4880-adf0-12be4335bf70" providerId="ADAL" clId="{F00064CC-4489-4DBF-BA5B-6A953A77492F}" dt="2024-04-15T16:25:31.325" v="636" actId="34135"/>
          <ac:spMkLst>
            <pc:docMk/>
            <pc:sldMk cId="2771102671" sldId="443"/>
            <ac:spMk id="2" creationId="{5E112A50-E33D-7CD7-A4C5-FF3812FDD6BA}"/>
          </ac:spMkLst>
        </pc:spChg>
        <pc:spChg chg="mod">
          <ac:chgData name="WILLIAMS, Elliott (NHS ENGLAND - T1510)" userId="961a3bbb-aff8-4880-adf0-12be4335bf70" providerId="ADAL" clId="{F00064CC-4489-4DBF-BA5B-6A953A77492F}" dt="2024-04-15T16:25:31.325" v="636" actId="34135"/>
          <ac:spMkLst>
            <pc:docMk/>
            <pc:sldMk cId="2771102671" sldId="443"/>
            <ac:spMk id="5" creationId="{CFB0F1A2-16C2-1C85-2D8F-F8331D25C96B}"/>
          </ac:spMkLst>
        </pc:spChg>
        <pc:spChg chg="add mod">
          <ac:chgData name="WILLIAMS, Elliott (NHS ENGLAND - T1510)" userId="961a3bbb-aff8-4880-adf0-12be4335bf70" providerId="ADAL" clId="{F00064CC-4489-4DBF-BA5B-6A953A77492F}" dt="2024-04-15T16:25:31.325" v="636" actId="34135"/>
          <ac:spMkLst>
            <pc:docMk/>
            <pc:sldMk cId="2771102671" sldId="443"/>
            <ac:spMk id="6" creationId="{9D4C7C65-044A-5A2F-1A57-32DE7077F925}"/>
          </ac:spMkLst>
        </pc:spChg>
        <pc:spChg chg="mod">
          <ac:chgData name="WILLIAMS, Elliott (NHS ENGLAND - T1510)" userId="961a3bbb-aff8-4880-adf0-12be4335bf70" providerId="ADAL" clId="{F00064CC-4489-4DBF-BA5B-6A953A77492F}" dt="2024-04-15T16:25:31.325" v="636" actId="34135"/>
          <ac:spMkLst>
            <pc:docMk/>
            <pc:sldMk cId="2771102671" sldId="443"/>
            <ac:spMk id="12" creationId="{587AD24E-92A1-F74B-22A2-EC2280CF286E}"/>
          </ac:spMkLst>
        </pc:spChg>
        <pc:spChg chg="mod">
          <ac:chgData name="WILLIAMS, Elliott (NHS ENGLAND - T1510)" userId="961a3bbb-aff8-4880-adf0-12be4335bf70" providerId="ADAL" clId="{F00064CC-4489-4DBF-BA5B-6A953A77492F}" dt="2024-04-15T16:25:31.325" v="636" actId="34135"/>
          <ac:spMkLst>
            <pc:docMk/>
            <pc:sldMk cId="2771102671" sldId="443"/>
            <ac:spMk id="13" creationId="{40F329A4-5007-6031-6287-54574716BA74}"/>
          </ac:spMkLst>
        </pc:spChg>
        <pc:grpChg chg="mod">
          <ac:chgData name="WILLIAMS, Elliott (NHS ENGLAND - T1510)" userId="961a3bbb-aff8-4880-adf0-12be4335bf70" providerId="ADAL" clId="{F00064CC-4489-4DBF-BA5B-6A953A77492F}" dt="2024-04-15T16:25:31.325" v="636" actId="34135"/>
          <ac:grpSpMkLst>
            <pc:docMk/>
            <pc:sldMk cId="2771102671" sldId="443"/>
            <ac:grpSpMk id="4" creationId="{4410032F-7FB5-931C-66F8-2E7E189BC09B}"/>
          </ac:grpSpMkLst>
        </pc:grpChg>
        <pc:picChg chg="mod">
          <ac:chgData name="WILLIAMS, Elliott (NHS ENGLAND - T1510)" userId="961a3bbb-aff8-4880-adf0-12be4335bf70" providerId="ADAL" clId="{F00064CC-4489-4DBF-BA5B-6A953A77492F}" dt="2024-04-15T16:25:31.325" v="636" actId="34135"/>
          <ac:picMkLst>
            <pc:docMk/>
            <pc:sldMk cId="2771102671" sldId="443"/>
            <ac:picMk id="3" creationId="{72A9B9DA-5647-C032-D440-C0D7A6C88378}"/>
          </ac:picMkLst>
        </pc:picChg>
        <pc:picChg chg="mod">
          <ac:chgData name="WILLIAMS, Elliott (NHS ENGLAND - T1510)" userId="961a3bbb-aff8-4880-adf0-12be4335bf70" providerId="ADAL" clId="{F00064CC-4489-4DBF-BA5B-6A953A77492F}" dt="2024-04-15T16:25:31.325" v="636" actId="34135"/>
          <ac:picMkLst>
            <pc:docMk/>
            <pc:sldMk cId="2771102671" sldId="443"/>
            <ac:picMk id="10" creationId="{466B7C9B-A9D7-A395-0DF4-70805BAFE6CD}"/>
          </ac:picMkLst>
        </pc:picChg>
        <pc:picChg chg="mod">
          <ac:chgData name="WILLIAMS, Elliott (NHS ENGLAND - T1510)" userId="961a3bbb-aff8-4880-adf0-12be4335bf70" providerId="ADAL" clId="{F00064CC-4489-4DBF-BA5B-6A953A77492F}" dt="2024-04-15T16:25:31.325" v="636" actId="34135"/>
          <ac:picMkLst>
            <pc:docMk/>
            <pc:sldMk cId="2771102671" sldId="443"/>
            <ac:picMk id="15" creationId="{FDC40802-6B8D-989F-D0BE-902A9E89DB08}"/>
          </ac:picMkLst>
        </pc:picChg>
      </pc:sldChg>
      <pc:sldChg chg="del">
        <pc:chgData name="WILLIAMS, Elliott (NHS ENGLAND - T1510)" userId="961a3bbb-aff8-4880-adf0-12be4335bf70" providerId="ADAL" clId="{F00064CC-4489-4DBF-BA5B-6A953A77492F}" dt="2024-04-15T09:41:28.087" v="0" actId="47"/>
        <pc:sldMkLst>
          <pc:docMk/>
          <pc:sldMk cId="2590728546" sldId="444"/>
        </pc:sldMkLst>
      </pc:sldChg>
      <pc:sldChg chg="del">
        <pc:chgData name="WILLIAMS, Elliott (NHS ENGLAND - T1510)" userId="961a3bbb-aff8-4880-adf0-12be4335bf70" providerId="ADAL" clId="{F00064CC-4489-4DBF-BA5B-6A953A77492F}" dt="2024-04-15T09:41:28.087" v="0" actId="47"/>
        <pc:sldMkLst>
          <pc:docMk/>
          <pc:sldMk cId="122531173" sldId="446"/>
        </pc:sldMkLst>
      </pc:sldChg>
      <pc:sldChg chg="addSp modSp add del mod">
        <pc:chgData name="WILLIAMS, Elliott (NHS ENGLAND - T1510)" userId="961a3bbb-aff8-4880-adf0-12be4335bf70" providerId="ADAL" clId="{F00064CC-4489-4DBF-BA5B-6A953A77492F}" dt="2024-04-23T09:40:46.542" v="953" actId="34135"/>
        <pc:sldMkLst>
          <pc:docMk/>
          <pc:sldMk cId="3992166868" sldId="452"/>
        </pc:sldMkLst>
        <pc:spChg chg="mod">
          <ac:chgData name="WILLIAMS, Elliott (NHS ENGLAND - T1510)" userId="961a3bbb-aff8-4880-adf0-12be4335bf70" providerId="ADAL" clId="{F00064CC-4489-4DBF-BA5B-6A953A77492F}" dt="2024-04-23T09:32:43.658" v="702" actId="20577"/>
          <ac:spMkLst>
            <pc:docMk/>
            <pc:sldMk cId="3992166868" sldId="452"/>
            <ac:spMk id="2" creationId="{61755387-9332-0FA9-D6C6-3F763B976BA1}"/>
          </ac:spMkLst>
        </pc:spChg>
        <pc:spChg chg="mod">
          <ac:chgData name="WILLIAMS, Elliott (NHS ENGLAND - T1510)" userId="961a3bbb-aff8-4880-adf0-12be4335bf70" providerId="ADAL" clId="{F00064CC-4489-4DBF-BA5B-6A953A77492F}" dt="2024-04-23T09:39:45.514" v="935" actId="34135"/>
          <ac:spMkLst>
            <pc:docMk/>
            <pc:sldMk cId="3992166868" sldId="452"/>
            <ac:spMk id="3" creationId="{76BDF073-488D-FF55-C745-871680E3E9E2}"/>
          </ac:spMkLst>
        </pc:spChg>
        <pc:spChg chg="add mod">
          <ac:chgData name="WILLIAMS, Elliott (NHS ENGLAND - T1510)" userId="961a3bbb-aff8-4880-adf0-12be4335bf70" providerId="ADAL" clId="{F00064CC-4489-4DBF-BA5B-6A953A77492F}" dt="2024-04-23T09:40:46.542" v="953" actId="34135"/>
          <ac:spMkLst>
            <pc:docMk/>
            <pc:sldMk cId="3992166868" sldId="452"/>
            <ac:spMk id="4" creationId="{59587E7F-FDCE-81C4-787D-2A39C15E9EB1}"/>
          </ac:spMkLst>
        </pc:spChg>
        <pc:spChg chg="add mod">
          <ac:chgData name="WILLIAMS, Elliott (NHS ENGLAND - T1510)" userId="961a3bbb-aff8-4880-adf0-12be4335bf70" providerId="ADAL" clId="{F00064CC-4489-4DBF-BA5B-6A953A77492F}" dt="2024-04-23T09:40:46.542" v="953" actId="34135"/>
          <ac:spMkLst>
            <pc:docMk/>
            <pc:sldMk cId="3992166868" sldId="452"/>
            <ac:spMk id="6" creationId="{33F51242-6159-D40E-A506-2A7B2B2BC8D9}"/>
          </ac:spMkLst>
        </pc:spChg>
        <pc:spChg chg="add mod">
          <ac:chgData name="WILLIAMS, Elliott (NHS ENGLAND - T1510)" userId="961a3bbb-aff8-4880-adf0-12be4335bf70" providerId="ADAL" clId="{F00064CC-4489-4DBF-BA5B-6A953A77492F}" dt="2024-04-23T09:40:46.542" v="953" actId="34135"/>
          <ac:spMkLst>
            <pc:docMk/>
            <pc:sldMk cId="3992166868" sldId="452"/>
            <ac:spMk id="7" creationId="{012C3540-7F49-774E-DCD6-3603A3C6AE08}"/>
          </ac:spMkLst>
        </pc:spChg>
        <pc:spChg chg="add mod">
          <ac:chgData name="WILLIAMS, Elliott (NHS ENGLAND - T1510)" userId="961a3bbb-aff8-4880-adf0-12be4335bf70" providerId="ADAL" clId="{F00064CC-4489-4DBF-BA5B-6A953A77492F}" dt="2024-04-23T09:40:46.542" v="953" actId="34135"/>
          <ac:spMkLst>
            <pc:docMk/>
            <pc:sldMk cId="3992166868" sldId="452"/>
            <ac:spMk id="8" creationId="{5A25EC3C-5151-1521-0FB0-AA3723DD5213}"/>
          </ac:spMkLst>
        </pc:spChg>
        <pc:picChg chg="mod">
          <ac:chgData name="WILLIAMS, Elliott (NHS ENGLAND - T1510)" userId="961a3bbb-aff8-4880-adf0-12be4335bf70" providerId="ADAL" clId="{F00064CC-4489-4DBF-BA5B-6A953A77492F}" dt="2024-04-15T16:25:38.188" v="638" actId="34135"/>
          <ac:picMkLst>
            <pc:docMk/>
            <pc:sldMk cId="3992166868" sldId="452"/>
            <ac:picMk id="5" creationId="{4663AC1E-B7EF-5143-A071-E48FE54F1A2E}"/>
          </ac:picMkLst>
        </pc:picChg>
      </pc:sldChg>
      <pc:sldChg chg="addSp modSp add del mod">
        <pc:chgData name="WILLIAMS, Elliott (NHS ENGLAND - T1510)" userId="961a3bbb-aff8-4880-adf0-12be4335bf70" providerId="ADAL" clId="{F00064CC-4489-4DBF-BA5B-6A953A77492F}" dt="2024-04-15T16:25:34.660" v="637" actId="34135"/>
        <pc:sldMkLst>
          <pc:docMk/>
          <pc:sldMk cId="2157605807" sldId="453"/>
        </pc:sldMkLst>
        <pc:spChg chg="add mod">
          <ac:chgData name="WILLIAMS, Elliott (NHS ENGLAND - T1510)" userId="961a3bbb-aff8-4880-adf0-12be4335bf70" providerId="ADAL" clId="{F00064CC-4489-4DBF-BA5B-6A953A77492F}" dt="2024-04-15T16:25:34.660" v="637" actId="34135"/>
          <ac:spMkLst>
            <pc:docMk/>
            <pc:sldMk cId="2157605807" sldId="453"/>
            <ac:spMk id="2" creationId="{EEBA6A9A-581E-936E-7724-D7D4DE3BAA0C}"/>
          </ac:spMkLst>
        </pc:spChg>
        <pc:spChg chg="mod">
          <ac:chgData name="WILLIAMS, Elliott (NHS ENGLAND - T1510)" userId="961a3bbb-aff8-4880-adf0-12be4335bf70" providerId="ADAL" clId="{F00064CC-4489-4DBF-BA5B-6A953A77492F}" dt="2024-04-15T16:25:34.660" v="637" actId="34135"/>
          <ac:spMkLst>
            <pc:docMk/>
            <pc:sldMk cId="2157605807" sldId="453"/>
            <ac:spMk id="5" creationId="{B2C1E3B6-9B0B-67F2-3301-900CEE55CCB4}"/>
          </ac:spMkLst>
        </pc:spChg>
        <pc:spChg chg="mod">
          <ac:chgData name="WILLIAMS, Elliott (NHS ENGLAND - T1510)" userId="961a3bbb-aff8-4880-adf0-12be4335bf70" providerId="ADAL" clId="{F00064CC-4489-4DBF-BA5B-6A953A77492F}" dt="2024-04-15T16:25:34.660" v="637" actId="34135"/>
          <ac:spMkLst>
            <pc:docMk/>
            <pc:sldMk cId="2157605807" sldId="453"/>
            <ac:spMk id="8" creationId="{6CEB0B9A-2721-F9BE-4A43-15DABEF49CAA}"/>
          </ac:spMkLst>
        </pc:spChg>
        <pc:spChg chg="mod">
          <ac:chgData name="WILLIAMS, Elliott (NHS ENGLAND - T1510)" userId="961a3bbb-aff8-4880-adf0-12be4335bf70" providerId="ADAL" clId="{F00064CC-4489-4DBF-BA5B-6A953A77492F}" dt="2024-04-15T16:25:34.660" v="637" actId="34135"/>
          <ac:spMkLst>
            <pc:docMk/>
            <pc:sldMk cId="2157605807" sldId="453"/>
            <ac:spMk id="10" creationId="{356D3D45-1BF3-6D5F-72B2-F93A86418E6B}"/>
          </ac:spMkLst>
        </pc:spChg>
        <pc:picChg chg="mod">
          <ac:chgData name="WILLIAMS, Elliott (NHS ENGLAND - T1510)" userId="961a3bbb-aff8-4880-adf0-12be4335bf70" providerId="ADAL" clId="{F00064CC-4489-4DBF-BA5B-6A953A77492F}" dt="2024-04-15T16:25:34.660" v="637" actId="34135"/>
          <ac:picMkLst>
            <pc:docMk/>
            <pc:sldMk cId="2157605807" sldId="453"/>
            <ac:picMk id="7" creationId="{3C428792-AF21-3A55-9CE3-C665B24B20E8}"/>
          </ac:picMkLst>
        </pc:picChg>
        <pc:cxnChg chg="mod">
          <ac:chgData name="WILLIAMS, Elliott (NHS ENGLAND - T1510)" userId="961a3bbb-aff8-4880-adf0-12be4335bf70" providerId="ADAL" clId="{F00064CC-4489-4DBF-BA5B-6A953A77492F}" dt="2024-04-15T16:25:34.660" v="637" actId="34135"/>
          <ac:cxnSpMkLst>
            <pc:docMk/>
            <pc:sldMk cId="2157605807" sldId="453"/>
            <ac:cxnSpMk id="3" creationId="{26CA1FF2-14F4-E297-B3F0-B11317A42EC6}"/>
          </ac:cxnSpMkLst>
        </pc:cxnChg>
      </pc:sldChg>
      <pc:sldChg chg="addSp delSp modSp new del mod modClrScheme chgLayout">
        <pc:chgData name="WILLIAMS, Elliott (NHS ENGLAND - T1510)" userId="961a3bbb-aff8-4880-adf0-12be4335bf70" providerId="ADAL" clId="{F00064CC-4489-4DBF-BA5B-6A953A77492F}" dt="2024-04-15T14:22:54.917" v="31" actId="2696"/>
        <pc:sldMkLst>
          <pc:docMk/>
          <pc:sldMk cId="369015215" sldId="454"/>
        </pc:sldMkLst>
        <pc:spChg chg="del mod ord">
          <ac:chgData name="WILLIAMS, Elliott (NHS ENGLAND - T1510)" userId="961a3bbb-aff8-4880-adf0-12be4335bf70" providerId="ADAL" clId="{F00064CC-4489-4DBF-BA5B-6A953A77492F}" dt="2024-04-15T10:51:24.192" v="12" actId="700"/>
          <ac:spMkLst>
            <pc:docMk/>
            <pc:sldMk cId="369015215" sldId="454"/>
            <ac:spMk id="2" creationId="{45F0E2B4-7FB4-DA3C-2728-E43C9C6E1671}"/>
          </ac:spMkLst>
        </pc:spChg>
        <pc:spChg chg="del mod ord">
          <ac:chgData name="WILLIAMS, Elliott (NHS ENGLAND - T1510)" userId="961a3bbb-aff8-4880-adf0-12be4335bf70" providerId="ADAL" clId="{F00064CC-4489-4DBF-BA5B-6A953A77492F}" dt="2024-04-15T10:51:24.192" v="12" actId="700"/>
          <ac:spMkLst>
            <pc:docMk/>
            <pc:sldMk cId="369015215" sldId="454"/>
            <ac:spMk id="3" creationId="{5607DBA3-DE34-A7A5-2C0E-A0B44D9846FD}"/>
          </ac:spMkLst>
        </pc:spChg>
        <pc:spChg chg="del">
          <ac:chgData name="WILLIAMS, Elliott (NHS ENGLAND - T1510)" userId="961a3bbb-aff8-4880-adf0-12be4335bf70" providerId="ADAL" clId="{F00064CC-4489-4DBF-BA5B-6A953A77492F}" dt="2024-04-15T10:51:24.192" v="12" actId="700"/>
          <ac:spMkLst>
            <pc:docMk/>
            <pc:sldMk cId="369015215" sldId="454"/>
            <ac:spMk id="4" creationId="{13D44FBE-3A60-A472-21E6-95FBE7606D33}"/>
          </ac:spMkLst>
        </pc:spChg>
        <pc:spChg chg="del">
          <ac:chgData name="WILLIAMS, Elliott (NHS ENGLAND - T1510)" userId="961a3bbb-aff8-4880-adf0-12be4335bf70" providerId="ADAL" clId="{F00064CC-4489-4DBF-BA5B-6A953A77492F}" dt="2024-04-15T10:51:24.192" v="12" actId="700"/>
          <ac:spMkLst>
            <pc:docMk/>
            <pc:sldMk cId="369015215" sldId="454"/>
            <ac:spMk id="5" creationId="{C102A9BA-5DCD-522D-3927-920CE3402F17}"/>
          </ac:spMkLst>
        </pc:spChg>
        <pc:spChg chg="del">
          <ac:chgData name="WILLIAMS, Elliott (NHS ENGLAND - T1510)" userId="961a3bbb-aff8-4880-adf0-12be4335bf70" providerId="ADAL" clId="{F00064CC-4489-4DBF-BA5B-6A953A77492F}" dt="2024-04-15T10:51:24.192" v="12" actId="700"/>
          <ac:spMkLst>
            <pc:docMk/>
            <pc:sldMk cId="369015215" sldId="454"/>
            <ac:spMk id="6" creationId="{56DEFDD7-9028-CB11-2B1F-40370984A4FC}"/>
          </ac:spMkLst>
        </pc:spChg>
        <pc:spChg chg="add mod ord">
          <ac:chgData name="WILLIAMS, Elliott (NHS ENGLAND - T1510)" userId="961a3bbb-aff8-4880-adf0-12be4335bf70" providerId="ADAL" clId="{F00064CC-4489-4DBF-BA5B-6A953A77492F}" dt="2024-04-15T10:53:22.490" v="21" actId="14100"/>
          <ac:spMkLst>
            <pc:docMk/>
            <pc:sldMk cId="369015215" sldId="454"/>
            <ac:spMk id="7" creationId="{3C012BDF-474D-C4BB-5E57-89444097C635}"/>
          </ac:spMkLst>
        </pc:spChg>
        <pc:spChg chg="add mod ord">
          <ac:chgData name="WILLIAMS, Elliott (NHS ENGLAND - T1510)" userId="961a3bbb-aff8-4880-adf0-12be4335bf70" providerId="ADAL" clId="{F00064CC-4489-4DBF-BA5B-6A953A77492F}" dt="2024-04-15T10:54:38.866" v="25" actId="20577"/>
          <ac:spMkLst>
            <pc:docMk/>
            <pc:sldMk cId="369015215" sldId="454"/>
            <ac:spMk id="8" creationId="{86A08A9D-15BD-6470-955A-5FFEB666433C}"/>
          </ac:spMkLst>
        </pc:spChg>
      </pc:sldChg>
      <pc:sldChg chg="addSp delSp modSp add mod ord">
        <pc:chgData name="WILLIAMS, Elliott (NHS ENGLAND - T1510)" userId="961a3bbb-aff8-4880-adf0-12be4335bf70" providerId="ADAL" clId="{F00064CC-4489-4DBF-BA5B-6A953A77492F}" dt="2024-04-15T16:25:46.501" v="640" actId="34135"/>
        <pc:sldMkLst>
          <pc:docMk/>
          <pc:sldMk cId="513550121" sldId="454"/>
        </pc:sldMkLst>
        <pc:spChg chg="add mod">
          <ac:chgData name="WILLIAMS, Elliott (NHS ENGLAND - T1510)" userId="961a3bbb-aff8-4880-adf0-12be4335bf70" providerId="ADAL" clId="{F00064CC-4489-4DBF-BA5B-6A953A77492F}" dt="2024-04-15T16:25:46.501" v="640" actId="34135"/>
          <ac:spMkLst>
            <pc:docMk/>
            <pc:sldMk cId="513550121" sldId="454"/>
            <ac:spMk id="2" creationId="{F07BA923-1296-3888-7D2C-8C5BCD4DBB1A}"/>
          </ac:spMkLst>
        </pc:spChg>
        <pc:spChg chg="mod">
          <ac:chgData name="WILLIAMS, Elliott (NHS ENGLAND - T1510)" userId="961a3bbb-aff8-4880-adf0-12be4335bf70" providerId="ADAL" clId="{F00064CC-4489-4DBF-BA5B-6A953A77492F}" dt="2024-04-15T16:25:46.501" v="640" actId="34135"/>
          <ac:spMkLst>
            <pc:docMk/>
            <pc:sldMk cId="513550121" sldId="454"/>
            <ac:spMk id="4" creationId="{9125BA40-E9DE-7305-E4CD-CDE125F3D844}"/>
          </ac:spMkLst>
        </pc:spChg>
        <pc:spChg chg="mod">
          <ac:chgData name="WILLIAMS, Elliott (NHS ENGLAND - T1510)" userId="961a3bbb-aff8-4880-adf0-12be4335bf70" providerId="ADAL" clId="{F00064CC-4489-4DBF-BA5B-6A953A77492F}" dt="2024-04-15T16:25:46.501" v="640" actId="34135"/>
          <ac:spMkLst>
            <pc:docMk/>
            <pc:sldMk cId="513550121" sldId="454"/>
            <ac:spMk id="5" creationId="{5E2D96F0-B98A-F33E-E7D2-6BC74D9CA4BA}"/>
          </ac:spMkLst>
        </pc:spChg>
        <pc:spChg chg="mod">
          <ac:chgData name="WILLIAMS, Elliott (NHS ENGLAND - T1510)" userId="961a3bbb-aff8-4880-adf0-12be4335bf70" providerId="ADAL" clId="{F00064CC-4489-4DBF-BA5B-6A953A77492F}" dt="2024-04-15T16:25:46.501" v="640" actId="34135"/>
          <ac:spMkLst>
            <pc:docMk/>
            <pc:sldMk cId="513550121" sldId="454"/>
            <ac:spMk id="6" creationId="{AA22E3C8-23FE-A303-0F92-85E3405E81B3}"/>
          </ac:spMkLst>
        </pc:spChg>
        <pc:spChg chg="del mod">
          <ac:chgData name="WILLIAMS, Elliott (NHS ENGLAND - T1510)" userId="961a3bbb-aff8-4880-adf0-12be4335bf70" providerId="ADAL" clId="{F00064CC-4489-4DBF-BA5B-6A953A77492F}" dt="2024-04-15T14:56:10.654" v="203" actId="478"/>
          <ac:spMkLst>
            <pc:docMk/>
            <pc:sldMk cId="513550121" sldId="454"/>
            <ac:spMk id="7" creationId="{54292743-151A-5269-9C9E-233897AE8B1A}"/>
          </ac:spMkLst>
        </pc:spChg>
      </pc:sldChg>
      <pc:sldChg chg="addSp modSp add mod">
        <pc:chgData name="WILLIAMS, Elliott (NHS ENGLAND - T1510)" userId="961a3bbb-aff8-4880-adf0-12be4335bf70" providerId="ADAL" clId="{F00064CC-4489-4DBF-BA5B-6A953A77492F}" dt="2024-04-15T16:25:23.701" v="634" actId="34135"/>
        <pc:sldMkLst>
          <pc:docMk/>
          <pc:sldMk cId="2653904441" sldId="455"/>
        </pc:sldMkLst>
        <pc:spChg chg="add mod ord">
          <ac:chgData name="WILLIAMS, Elliott (NHS ENGLAND - T1510)" userId="961a3bbb-aff8-4880-adf0-12be4335bf70" providerId="ADAL" clId="{F00064CC-4489-4DBF-BA5B-6A953A77492F}" dt="2024-04-15T16:25:23.701" v="634" actId="34135"/>
          <ac:spMkLst>
            <pc:docMk/>
            <pc:sldMk cId="2653904441" sldId="455"/>
            <ac:spMk id="2" creationId="{3294D16D-90DE-03C8-C882-D786E6EDBDF2}"/>
          </ac:spMkLst>
        </pc:spChg>
        <pc:spChg chg="add mod">
          <ac:chgData name="WILLIAMS, Elliott (NHS ENGLAND - T1510)" userId="961a3bbb-aff8-4880-adf0-12be4335bf70" providerId="ADAL" clId="{F00064CC-4489-4DBF-BA5B-6A953A77492F}" dt="2024-04-15T16:25:23.701" v="634" actId="34135"/>
          <ac:spMkLst>
            <pc:docMk/>
            <pc:sldMk cId="2653904441" sldId="455"/>
            <ac:spMk id="3" creationId="{2309BDC2-25A3-BAFB-482B-A2347A998F1E}"/>
          </ac:spMkLst>
        </pc:spChg>
        <pc:spChg chg="add mod">
          <ac:chgData name="WILLIAMS, Elliott (NHS ENGLAND - T1510)" userId="961a3bbb-aff8-4880-adf0-12be4335bf70" providerId="ADAL" clId="{F00064CC-4489-4DBF-BA5B-6A953A77492F}" dt="2024-04-15T16:25:23.701" v="634" actId="34135"/>
          <ac:spMkLst>
            <pc:docMk/>
            <pc:sldMk cId="2653904441" sldId="455"/>
            <ac:spMk id="4" creationId="{CB8C8CEA-CBD0-A3D2-4EB1-FC30A4C0D0D2}"/>
          </ac:spMkLst>
        </pc:spChg>
        <pc:spChg chg="mod">
          <ac:chgData name="WILLIAMS, Elliott (NHS ENGLAND - T1510)" userId="961a3bbb-aff8-4880-adf0-12be4335bf70" providerId="ADAL" clId="{F00064CC-4489-4DBF-BA5B-6A953A77492F}" dt="2024-04-15T16:25:23.701" v="634" actId="34135"/>
          <ac:spMkLst>
            <pc:docMk/>
            <pc:sldMk cId="2653904441" sldId="455"/>
            <ac:spMk id="7" creationId="{4DD65306-C237-EA05-6DCC-563CFF81AF32}"/>
          </ac:spMkLst>
        </pc:spChg>
        <pc:spChg chg="mod">
          <ac:chgData name="WILLIAMS, Elliott (NHS ENGLAND - T1510)" userId="961a3bbb-aff8-4880-adf0-12be4335bf70" providerId="ADAL" clId="{F00064CC-4489-4DBF-BA5B-6A953A77492F}" dt="2024-04-15T16:25:23.701" v="634" actId="34135"/>
          <ac:spMkLst>
            <pc:docMk/>
            <pc:sldMk cId="2653904441" sldId="455"/>
            <ac:spMk id="8" creationId="{55D51AC9-8CF3-BEB7-FA68-B8689A579BED}"/>
          </ac:spMkLst>
        </pc:spChg>
        <pc:spChg chg="mod">
          <ac:chgData name="WILLIAMS, Elliott (NHS ENGLAND - T1510)" userId="961a3bbb-aff8-4880-adf0-12be4335bf70" providerId="ADAL" clId="{F00064CC-4489-4DBF-BA5B-6A953A77492F}" dt="2024-04-15T16:25:23.701" v="634" actId="34135"/>
          <ac:spMkLst>
            <pc:docMk/>
            <pc:sldMk cId="2653904441" sldId="455"/>
            <ac:spMk id="9" creationId="{5587E1CC-6A6D-D994-975B-BAF7F8BE7FB2}"/>
          </ac:spMkLst>
        </pc:spChg>
        <pc:spChg chg="mod">
          <ac:chgData name="WILLIAMS, Elliott (NHS ENGLAND - T1510)" userId="961a3bbb-aff8-4880-adf0-12be4335bf70" providerId="ADAL" clId="{F00064CC-4489-4DBF-BA5B-6A953A77492F}" dt="2024-04-15T16:25:23.701" v="634" actId="34135"/>
          <ac:spMkLst>
            <pc:docMk/>
            <pc:sldMk cId="2653904441" sldId="455"/>
            <ac:spMk id="10" creationId="{321DEF45-5414-7E5A-810B-EE02C8FB01E3}"/>
          </ac:spMkLst>
        </pc:spChg>
        <pc:spChg chg="mod">
          <ac:chgData name="WILLIAMS, Elliott (NHS ENGLAND - T1510)" userId="961a3bbb-aff8-4880-adf0-12be4335bf70" providerId="ADAL" clId="{F00064CC-4489-4DBF-BA5B-6A953A77492F}" dt="2024-04-15T16:25:23.701" v="634" actId="34135"/>
          <ac:spMkLst>
            <pc:docMk/>
            <pc:sldMk cId="2653904441" sldId="455"/>
            <ac:spMk id="11" creationId="{24238438-424C-9966-38AC-C0E8D62D7182}"/>
          </ac:spMkLst>
        </pc:spChg>
        <pc:spChg chg="mod">
          <ac:chgData name="WILLIAMS, Elliott (NHS ENGLAND - T1510)" userId="961a3bbb-aff8-4880-adf0-12be4335bf70" providerId="ADAL" clId="{F00064CC-4489-4DBF-BA5B-6A953A77492F}" dt="2024-04-15T16:25:23.701" v="634" actId="34135"/>
          <ac:spMkLst>
            <pc:docMk/>
            <pc:sldMk cId="2653904441" sldId="455"/>
            <ac:spMk id="12" creationId="{09A4401C-BAC4-809C-1CA2-B8B9768B488E}"/>
          </ac:spMkLst>
        </pc:spChg>
      </pc:sldChg>
      <pc:sldChg chg="addSp modSp add del mod">
        <pc:chgData name="WILLIAMS, Elliott (NHS ENGLAND - T1510)" userId="961a3bbb-aff8-4880-adf0-12be4335bf70" providerId="ADAL" clId="{F00064CC-4489-4DBF-BA5B-6A953A77492F}" dt="2024-04-15T16:24:06.587" v="631" actId="47"/>
        <pc:sldMkLst>
          <pc:docMk/>
          <pc:sldMk cId="3340048605" sldId="456"/>
        </pc:sldMkLst>
        <pc:spChg chg="add mod">
          <ac:chgData name="WILLIAMS, Elliott (NHS ENGLAND - T1510)" userId="961a3bbb-aff8-4880-adf0-12be4335bf70" providerId="ADAL" clId="{F00064CC-4489-4DBF-BA5B-6A953A77492F}" dt="2024-04-15T14:50:36.814" v="98" actId="34135"/>
          <ac:spMkLst>
            <pc:docMk/>
            <pc:sldMk cId="3340048605" sldId="456"/>
            <ac:spMk id="2" creationId="{445D31BF-944F-9D41-2FB5-BC2F5AD516ED}"/>
          </ac:spMkLst>
        </pc:spChg>
        <pc:spChg chg="mod">
          <ac:chgData name="WILLIAMS, Elliott (NHS ENGLAND - T1510)" userId="961a3bbb-aff8-4880-adf0-12be4335bf70" providerId="ADAL" clId="{F00064CC-4489-4DBF-BA5B-6A953A77492F}" dt="2024-04-15T14:22:47.250" v="30" actId="20577"/>
          <ac:spMkLst>
            <pc:docMk/>
            <pc:sldMk cId="3340048605" sldId="456"/>
            <ac:spMk id="9" creationId="{EF8D6D77-6F84-91A2-80D9-A15DB6F0294A}"/>
          </ac:spMkLst>
        </pc:spChg>
      </pc:sldChg>
      <pc:sldChg chg="addSp delSp modSp new mod modClrScheme chgLayout">
        <pc:chgData name="WILLIAMS, Elliott (NHS ENGLAND - T1510)" userId="961a3bbb-aff8-4880-adf0-12be4335bf70" providerId="ADAL" clId="{F00064CC-4489-4DBF-BA5B-6A953A77492F}" dt="2024-04-15T16:25:55.935" v="641" actId="34135"/>
        <pc:sldMkLst>
          <pc:docMk/>
          <pc:sldMk cId="595373652" sldId="457"/>
        </pc:sldMkLst>
        <pc:spChg chg="del mod ord">
          <ac:chgData name="WILLIAMS, Elliott (NHS ENGLAND - T1510)" userId="961a3bbb-aff8-4880-adf0-12be4335bf70" providerId="ADAL" clId="{F00064CC-4489-4DBF-BA5B-6A953A77492F}" dt="2024-04-15T14:58:42.997" v="224" actId="700"/>
          <ac:spMkLst>
            <pc:docMk/>
            <pc:sldMk cId="595373652" sldId="457"/>
            <ac:spMk id="2" creationId="{B372D745-BD9A-5ABC-11FE-316BD6D303B5}"/>
          </ac:spMkLst>
        </pc:spChg>
        <pc:spChg chg="del">
          <ac:chgData name="WILLIAMS, Elliott (NHS ENGLAND - T1510)" userId="961a3bbb-aff8-4880-adf0-12be4335bf70" providerId="ADAL" clId="{F00064CC-4489-4DBF-BA5B-6A953A77492F}" dt="2024-04-15T14:58:42.997" v="224" actId="700"/>
          <ac:spMkLst>
            <pc:docMk/>
            <pc:sldMk cId="595373652" sldId="457"/>
            <ac:spMk id="3" creationId="{56611025-7B69-8D69-A2BF-E5A031DEC7C3}"/>
          </ac:spMkLst>
        </pc:spChg>
        <pc:spChg chg="del mod ord">
          <ac:chgData name="WILLIAMS, Elliott (NHS ENGLAND - T1510)" userId="961a3bbb-aff8-4880-adf0-12be4335bf70" providerId="ADAL" clId="{F00064CC-4489-4DBF-BA5B-6A953A77492F}" dt="2024-04-15T14:58:42.997" v="224" actId="700"/>
          <ac:spMkLst>
            <pc:docMk/>
            <pc:sldMk cId="595373652" sldId="457"/>
            <ac:spMk id="4" creationId="{D837DE01-0B19-A254-32AA-DAB6AEA4EF31}"/>
          </ac:spMkLst>
        </pc:spChg>
        <pc:spChg chg="add mod ord">
          <ac:chgData name="WILLIAMS, Elliott (NHS ENGLAND - T1510)" userId="961a3bbb-aff8-4880-adf0-12be4335bf70" providerId="ADAL" clId="{F00064CC-4489-4DBF-BA5B-6A953A77492F}" dt="2024-04-15T16:25:55.935" v="641" actId="34135"/>
          <ac:spMkLst>
            <pc:docMk/>
            <pc:sldMk cId="595373652" sldId="457"/>
            <ac:spMk id="5" creationId="{C2DA2750-834E-A6DE-5BCA-284FCE85F558}"/>
          </ac:spMkLst>
        </pc:spChg>
        <pc:spChg chg="add mod ord">
          <ac:chgData name="WILLIAMS, Elliott (NHS ENGLAND - T1510)" userId="961a3bbb-aff8-4880-adf0-12be4335bf70" providerId="ADAL" clId="{F00064CC-4489-4DBF-BA5B-6A953A77492F}" dt="2024-04-15T16:25:55.935" v="641" actId="34135"/>
          <ac:spMkLst>
            <pc:docMk/>
            <pc:sldMk cId="595373652" sldId="457"/>
            <ac:spMk id="6" creationId="{70CFE3A1-129E-3D9C-FDE0-E16574F8DBE7}"/>
          </ac:spMkLst>
        </pc:spChg>
        <pc:spChg chg="add mod">
          <ac:chgData name="WILLIAMS, Elliott (NHS ENGLAND - T1510)" userId="961a3bbb-aff8-4880-adf0-12be4335bf70" providerId="ADAL" clId="{F00064CC-4489-4DBF-BA5B-6A953A77492F}" dt="2024-04-15T16:25:55.935" v="641" actId="34135"/>
          <ac:spMkLst>
            <pc:docMk/>
            <pc:sldMk cId="595373652" sldId="457"/>
            <ac:spMk id="7" creationId="{853EEBD9-27BC-6247-C0D1-5F5C4DCB2136}"/>
          </ac:spMkLst>
        </pc:spChg>
        <pc:spChg chg="add mod">
          <ac:chgData name="WILLIAMS, Elliott (NHS ENGLAND - T1510)" userId="961a3bbb-aff8-4880-adf0-12be4335bf70" providerId="ADAL" clId="{F00064CC-4489-4DBF-BA5B-6A953A77492F}" dt="2024-04-15T16:25:55.935" v="641" actId="34135"/>
          <ac:spMkLst>
            <pc:docMk/>
            <pc:sldMk cId="595373652" sldId="457"/>
            <ac:spMk id="8" creationId="{590AFCC0-D7E9-FDBB-8348-97B185503AC4}"/>
          </ac:spMkLst>
        </pc:spChg>
        <pc:spChg chg="add mod">
          <ac:chgData name="WILLIAMS, Elliott (NHS ENGLAND - T1510)" userId="961a3bbb-aff8-4880-adf0-12be4335bf70" providerId="ADAL" clId="{F00064CC-4489-4DBF-BA5B-6A953A77492F}" dt="2024-04-15T16:25:55.935" v="641" actId="34135"/>
          <ac:spMkLst>
            <pc:docMk/>
            <pc:sldMk cId="595373652" sldId="457"/>
            <ac:spMk id="10" creationId="{7FF75F9C-7DAE-05A4-83AB-DCD38F92A6AD}"/>
          </ac:spMkLst>
        </pc:spChg>
      </pc:sldChg>
      <pc:sldChg chg="modSp add mod ord">
        <pc:chgData name="WILLIAMS, Elliott (NHS ENGLAND - T1510)" userId="961a3bbb-aff8-4880-adf0-12be4335bf70" providerId="ADAL" clId="{F00064CC-4489-4DBF-BA5B-6A953A77492F}" dt="2024-04-23T09:26:33.432" v="643"/>
        <pc:sldMkLst>
          <pc:docMk/>
          <pc:sldMk cId="3752942438" sldId="458"/>
        </pc:sldMkLst>
        <pc:spChg chg="mod">
          <ac:chgData name="WILLIAMS, Elliott (NHS ENGLAND - T1510)" userId="961a3bbb-aff8-4880-adf0-12be4335bf70" providerId="ADAL" clId="{F00064CC-4489-4DBF-BA5B-6A953A77492F}" dt="2024-04-15T16:24:18.975" v="632" actId="34135"/>
          <ac:spMkLst>
            <pc:docMk/>
            <pc:sldMk cId="3752942438" sldId="458"/>
            <ac:spMk id="8" creationId="{EB762A24-92A2-8438-0A8B-CAF2090F65BF}"/>
          </ac:spMkLst>
        </pc:spChg>
        <pc:spChg chg="mod">
          <ac:chgData name="WILLIAMS, Elliott (NHS ENGLAND - T1510)" userId="961a3bbb-aff8-4880-adf0-12be4335bf70" providerId="ADAL" clId="{F00064CC-4489-4DBF-BA5B-6A953A77492F}" dt="2024-04-15T16:24:18.975" v="632" actId="34135"/>
          <ac:spMkLst>
            <pc:docMk/>
            <pc:sldMk cId="3752942438" sldId="458"/>
            <ac:spMk id="9" creationId="{EF8D6D77-6F84-91A2-80D9-A15DB6F0294A}"/>
          </ac:spMkLst>
        </pc:spChg>
        <pc:spChg chg="mod">
          <ac:chgData name="WILLIAMS, Elliott (NHS ENGLAND - T1510)" userId="961a3bbb-aff8-4880-adf0-12be4335bf70" providerId="ADAL" clId="{F00064CC-4489-4DBF-BA5B-6A953A77492F}" dt="2024-04-15T16:24:18.975" v="632" actId="34135"/>
          <ac:spMkLst>
            <pc:docMk/>
            <pc:sldMk cId="3752942438" sldId="458"/>
            <ac:spMk id="15" creationId="{540852F2-DCC4-D791-296B-465BFDF1FCAD}"/>
          </ac:spMkLst>
        </pc:spChg>
        <pc:spChg chg="mod">
          <ac:chgData name="WILLIAMS, Elliott (NHS ENGLAND - T1510)" userId="961a3bbb-aff8-4880-adf0-12be4335bf70" providerId="ADAL" clId="{F00064CC-4489-4DBF-BA5B-6A953A77492F}" dt="2024-04-15T16:24:18.975" v="632" actId="34135"/>
          <ac:spMkLst>
            <pc:docMk/>
            <pc:sldMk cId="3752942438" sldId="458"/>
            <ac:spMk id="16" creationId="{807C425B-1554-6776-0BF1-C4815EBB5FFD}"/>
          </ac:spMkLst>
        </pc:spChg>
        <pc:spChg chg="mod">
          <ac:chgData name="WILLIAMS, Elliott (NHS ENGLAND - T1510)" userId="961a3bbb-aff8-4880-adf0-12be4335bf70" providerId="ADAL" clId="{F00064CC-4489-4DBF-BA5B-6A953A77492F}" dt="2024-04-15T16:24:18.975" v="632" actId="34135"/>
          <ac:spMkLst>
            <pc:docMk/>
            <pc:sldMk cId="3752942438" sldId="458"/>
            <ac:spMk id="17" creationId="{7D48F19F-257D-2F27-5648-31776045CC70}"/>
          </ac:spMkLst>
        </pc:spChg>
      </pc:sldChg>
      <pc:sldChg chg="add del">
        <pc:chgData name="WILLIAMS, Elliott (NHS ENGLAND - T1510)" userId="961a3bbb-aff8-4880-adf0-12be4335bf70" providerId="ADAL" clId="{F00064CC-4489-4DBF-BA5B-6A953A77492F}" dt="2024-04-23T09:32:25.358" v="690"/>
        <pc:sldMkLst>
          <pc:docMk/>
          <pc:sldMk cId="669136944" sldId="459"/>
        </pc:sldMkLst>
      </pc:sldChg>
      <pc:sldMasterChg chg="modSp mod">
        <pc:chgData name="WILLIAMS, Elliott (NHS ENGLAND - T1510)" userId="961a3bbb-aff8-4880-adf0-12be4335bf70" providerId="ADAL" clId="{F00064CC-4489-4DBF-BA5B-6A953A77492F}" dt="2024-04-23T09:41:43.925" v="957" actId="20577"/>
        <pc:sldMasterMkLst>
          <pc:docMk/>
          <pc:sldMasterMk cId="598892743" sldId="2147483648"/>
        </pc:sldMasterMkLst>
        <pc:spChg chg="mod">
          <ac:chgData name="WILLIAMS, Elliott (NHS ENGLAND - T1510)" userId="961a3bbb-aff8-4880-adf0-12be4335bf70" providerId="ADAL" clId="{F00064CC-4489-4DBF-BA5B-6A953A77492F}" dt="2024-04-23T09:41:43.925" v="957" actId="20577"/>
          <ac:spMkLst>
            <pc:docMk/>
            <pc:sldMasterMk cId="598892743" sldId="2147483648"/>
            <ac:spMk id="4" creationId="{0A37A219-9C7B-AC77-73BB-B068AA6A0A7A}"/>
          </ac:spMkLst>
        </pc:spChg>
        <pc:spChg chg="mod">
          <ac:chgData name="WILLIAMS, Elliott (NHS ENGLAND - T1510)" userId="961a3bbb-aff8-4880-adf0-12be4335bf70" providerId="ADAL" clId="{F00064CC-4489-4DBF-BA5B-6A953A77492F}" dt="2024-04-15T14:34:16.839" v="94" actId="6549"/>
          <ac:spMkLst>
            <pc:docMk/>
            <pc:sldMasterMk cId="598892743" sldId="2147483648"/>
            <ac:spMk id="16" creationId="{E6D93B6A-96B9-1DA4-1461-AA99B5397EFC}"/>
          </ac:spMkLst>
        </pc:spChg>
        <pc:picChg chg="mod">
          <ac:chgData name="WILLIAMS, Elliott (NHS ENGLAND - T1510)" userId="961a3bbb-aff8-4880-adf0-12be4335bf70" providerId="ADAL" clId="{F00064CC-4489-4DBF-BA5B-6A953A77492F}" dt="2024-04-15T14:35:06.750" v="96"/>
          <ac:picMkLst>
            <pc:docMk/>
            <pc:sldMasterMk cId="598892743" sldId="2147483648"/>
            <ac:picMk id="7" creationId="{73AAFE5E-0456-BA45-6CE4-D6D1E0C8ACA5}"/>
          </ac:picMkLst>
        </pc:picChg>
        <pc:picChg chg="mod">
          <ac:chgData name="WILLIAMS, Elliott (NHS ENGLAND - T1510)" userId="961a3bbb-aff8-4880-adf0-12be4335bf70" providerId="ADAL" clId="{F00064CC-4489-4DBF-BA5B-6A953A77492F}" dt="2024-04-15T14:34:50.130" v="95"/>
          <ac:picMkLst>
            <pc:docMk/>
            <pc:sldMasterMk cId="598892743" sldId="2147483648"/>
            <ac:picMk id="8" creationId="{C850E85F-D1F6-1141-4EF5-7031A14C34CC}"/>
          </ac:picMkLst>
        </pc:picChg>
      </pc:sldMasterChg>
    </pc:docChg>
  </pc:docChgLst>
  <pc:docChgLst>
    <pc:chgData name="WILLIAMS, Elliott (NHS ENGLAND - T1510)" userId="961a3bbb-aff8-4880-adf0-12be4335bf70" providerId="ADAL" clId="{7C07A0A4-437E-472E-BDB1-3A84C065E61C}"/>
    <pc:docChg chg="undo custSel addSld delSld modSection">
      <pc:chgData name="WILLIAMS, Elliott (NHS ENGLAND - T1510)" userId="961a3bbb-aff8-4880-adf0-12be4335bf70" providerId="ADAL" clId="{7C07A0A4-437E-472E-BDB1-3A84C065E61C}" dt="2024-04-15T09:39:06.294" v="17" actId="47"/>
      <pc:docMkLst>
        <pc:docMk/>
      </pc:docMkLst>
      <pc:sldChg chg="add del">
        <pc:chgData name="WILLIAMS, Elliott (NHS ENGLAND - T1510)" userId="961a3bbb-aff8-4880-adf0-12be4335bf70" providerId="ADAL" clId="{7C07A0A4-437E-472E-BDB1-3A84C065E61C}" dt="2024-04-15T09:39:00.762" v="12" actId="47"/>
        <pc:sldMkLst>
          <pc:docMk/>
          <pc:sldMk cId="679264902" sldId="425"/>
        </pc:sldMkLst>
      </pc:sldChg>
      <pc:sldChg chg="add del">
        <pc:chgData name="WILLIAMS, Elliott (NHS ENGLAND - T1510)" userId="961a3bbb-aff8-4880-adf0-12be4335bf70" providerId="ADAL" clId="{7C07A0A4-437E-472E-BDB1-3A84C065E61C}" dt="2024-04-15T09:39:00.274" v="11" actId="47"/>
        <pc:sldMkLst>
          <pc:docMk/>
          <pc:sldMk cId="1591568316" sldId="428"/>
        </pc:sldMkLst>
      </pc:sldChg>
      <pc:sldChg chg="add del">
        <pc:chgData name="WILLIAMS, Elliott (NHS ENGLAND - T1510)" userId="961a3bbb-aff8-4880-adf0-12be4335bf70" providerId="ADAL" clId="{7C07A0A4-437E-472E-BDB1-3A84C065E61C}" dt="2024-04-15T09:39:01.285" v="13" actId="47"/>
        <pc:sldMkLst>
          <pc:docMk/>
          <pc:sldMk cId="4219015568" sldId="430"/>
        </pc:sldMkLst>
      </pc:sldChg>
      <pc:sldChg chg="add del">
        <pc:chgData name="WILLIAMS, Elliott (NHS ENGLAND - T1510)" userId="961a3bbb-aff8-4880-adf0-12be4335bf70" providerId="ADAL" clId="{7C07A0A4-437E-472E-BDB1-3A84C065E61C}" dt="2024-04-15T09:39:01.992" v="14" actId="47"/>
        <pc:sldMkLst>
          <pc:docMk/>
          <pc:sldMk cId="1166208014" sldId="432"/>
        </pc:sldMkLst>
      </pc:sldChg>
      <pc:sldChg chg="del">
        <pc:chgData name="WILLIAMS, Elliott (NHS ENGLAND - T1510)" userId="961a3bbb-aff8-4880-adf0-12be4335bf70" providerId="ADAL" clId="{7C07A0A4-437E-472E-BDB1-3A84C065E61C}" dt="2024-04-15T09:37:16.761" v="0" actId="47"/>
        <pc:sldMkLst>
          <pc:docMk/>
          <pc:sldMk cId="2804074434" sldId="445"/>
        </pc:sldMkLst>
      </pc:sldChg>
      <pc:sldChg chg="add del">
        <pc:chgData name="WILLIAMS, Elliott (NHS ENGLAND - T1510)" userId="961a3bbb-aff8-4880-adf0-12be4335bf70" providerId="ADAL" clId="{7C07A0A4-437E-472E-BDB1-3A84C065E61C}" dt="2024-04-15T09:39:03.990" v="16" actId="47"/>
        <pc:sldMkLst>
          <pc:docMk/>
          <pc:sldMk cId="122531173" sldId="446"/>
        </pc:sldMkLst>
      </pc:sldChg>
      <pc:sldChg chg="del">
        <pc:chgData name="WILLIAMS, Elliott (NHS ENGLAND - T1510)" userId="961a3bbb-aff8-4880-adf0-12be4335bf70" providerId="ADAL" clId="{7C07A0A4-437E-472E-BDB1-3A84C065E61C}" dt="2024-04-15T09:37:27.961" v="4" actId="47"/>
        <pc:sldMkLst>
          <pc:docMk/>
          <pc:sldMk cId="988419648" sldId="447"/>
        </pc:sldMkLst>
      </pc:sldChg>
      <pc:sldChg chg="del">
        <pc:chgData name="WILLIAMS, Elliott (NHS ENGLAND - T1510)" userId="961a3bbb-aff8-4880-adf0-12be4335bf70" providerId="ADAL" clId="{7C07A0A4-437E-472E-BDB1-3A84C065E61C}" dt="2024-04-15T09:37:24.453" v="3" actId="47"/>
        <pc:sldMkLst>
          <pc:docMk/>
          <pc:sldMk cId="1424060471" sldId="448"/>
        </pc:sldMkLst>
      </pc:sldChg>
      <pc:sldChg chg="del">
        <pc:chgData name="WILLIAMS, Elliott (NHS ENGLAND - T1510)" userId="961a3bbb-aff8-4880-adf0-12be4335bf70" providerId="ADAL" clId="{7C07A0A4-437E-472E-BDB1-3A84C065E61C}" dt="2024-04-15T09:37:19.839" v="1" actId="47"/>
        <pc:sldMkLst>
          <pc:docMk/>
          <pc:sldMk cId="2903426232" sldId="449"/>
        </pc:sldMkLst>
      </pc:sldChg>
      <pc:sldChg chg="del">
        <pc:chgData name="WILLIAMS, Elliott (NHS ENGLAND - T1510)" userId="961a3bbb-aff8-4880-adf0-12be4335bf70" providerId="ADAL" clId="{7C07A0A4-437E-472E-BDB1-3A84C065E61C}" dt="2024-04-15T09:37:21.711" v="2" actId="47"/>
        <pc:sldMkLst>
          <pc:docMk/>
          <pc:sldMk cId="858412831" sldId="450"/>
        </pc:sldMkLst>
      </pc:sldChg>
      <pc:sldChg chg="add del">
        <pc:chgData name="WILLIAMS, Elliott (NHS ENGLAND - T1510)" userId="961a3bbb-aff8-4880-adf0-12be4335bf70" providerId="ADAL" clId="{7C07A0A4-437E-472E-BDB1-3A84C065E61C}" dt="2024-04-15T09:39:06.294" v="17" actId="47"/>
        <pc:sldMkLst>
          <pc:docMk/>
          <pc:sldMk cId="2694762450" sldId="45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F44538-F03F-4F99-82A5-90DDD1D0491C}" type="datetimeFigureOut">
              <a:rPr lang="en-GB" smtClean="0"/>
              <a:t>23/04/2024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B393F-4A37-41D4-8143-ECF8A2378EE9}" type="slidenum">
              <a:rPr lang="en-GB" smtClean="0"/>
              <a:t>‹#›</a:t>
            </a:fld>
            <a:endParaRPr lang="en-GB"/>
          </a:p>
        </p:txBody>
      </p:sp>
    </p:spTree>
    <p:extLst>
      <p:ext uri="{BB962C8B-B14F-4D97-AF65-F5344CB8AC3E}">
        <p14:creationId xmlns:p14="http://schemas.microsoft.com/office/powerpoint/2010/main" val="3824248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genomicseducation.hee.nhs.uk/blog/marvel-star-goes-public-on-his-apoe-genetic-link-to-alzheimer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virginradio.co.uk/entertainment/119068/strictly-2023-krishnan-guru-murthy-doctors-health-concern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abi.org.uk/data-and-resources/tools-and-resources/genetics/code-on-genetic-testing-and-insuranc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i.org/10.2807/1560-7917.ES2015.20.16.21098"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gov.uk/government/news/ukhsa-publishes-new-5-year-pathogen-genomics-strategy"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3</a:t>
            </a:fld>
            <a:endParaRPr lang="en-GB"/>
          </a:p>
        </p:txBody>
      </p:sp>
    </p:spTree>
    <p:extLst>
      <p:ext uri="{BB962C8B-B14F-4D97-AF65-F5344CB8AC3E}">
        <p14:creationId xmlns:p14="http://schemas.microsoft.com/office/powerpoint/2010/main" val="1368783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32</a:t>
            </a:fld>
            <a:endParaRPr lang="en-GB"/>
          </a:p>
        </p:txBody>
      </p:sp>
    </p:spTree>
    <p:extLst>
      <p:ext uri="{BB962C8B-B14F-4D97-AF65-F5344CB8AC3E}">
        <p14:creationId xmlns:p14="http://schemas.microsoft.com/office/powerpoint/2010/main" val="2221256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Media stories can get people talking about something, which may remove the taboo and get people seeing clinicians. Chris Hemsworth (Thor in the Marvel movies) discovered he has an </a:t>
            </a:r>
            <a:r>
              <a:rPr lang="en-GB" i="1" dirty="0"/>
              <a:t>APOE4</a:t>
            </a:r>
            <a:r>
              <a:rPr lang="en-GB" dirty="0"/>
              <a:t> gene variant which is connected to Alzheimer’s disease. Journalist Krishnan Guru-Murthy has </a:t>
            </a:r>
            <a:r>
              <a:rPr lang="en-GB" b="0" i="0" dirty="0">
                <a:effectLst/>
              </a:rPr>
              <a:t>hypertrophic cardiomyopathy which is a </a:t>
            </a:r>
            <a:r>
              <a:rPr lang="en-GB" dirty="0"/>
              <a:t>genetic heart condition.</a:t>
            </a:r>
          </a:p>
          <a:p>
            <a:endParaRPr lang="en-GB" dirty="0"/>
          </a:p>
          <a:p>
            <a:r>
              <a:rPr lang="en-GB" b="1" dirty="0"/>
              <a:t>More information</a:t>
            </a:r>
            <a:r>
              <a:rPr lang="en-GB" dirty="0"/>
              <a:t>:</a:t>
            </a:r>
          </a:p>
          <a:p>
            <a:pPr marL="0" indent="0">
              <a:buFont typeface="Symbol"/>
              <a:buNone/>
            </a:pPr>
            <a:r>
              <a:rPr lang="en-GB" dirty="0"/>
              <a:t>- Chris Hemsworth’s </a:t>
            </a:r>
            <a:r>
              <a:rPr lang="en-GB" i="1" dirty="0"/>
              <a:t>APOE4</a:t>
            </a:r>
            <a:r>
              <a:rPr lang="en-GB" dirty="0"/>
              <a:t> diagnosis: </a:t>
            </a:r>
            <a:r>
              <a:rPr lang="en-GB" u="sng" dirty="0">
                <a:hlinkClick r:id="rId3"/>
              </a:rPr>
              <a:t>www.genomicseducation.hee.nhs.uk/blog/marvel-star-goes-public-on-his-apoe-genetic-link-to-alzheimers/</a:t>
            </a:r>
            <a:endParaRPr lang="en-GB" dirty="0"/>
          </a:p>
          <a:p>
            <a:pPr marL="0" indent="0">
              <a:buFont typeface="Symbol"/>
              <a:buNone/>
            </a:pPr>
            <a:r>
              <a:rPr lang="en-GB" dirty="0"/>
              <a:t>- Krishnan Guru-Murthy’s hypertrophic cardiomyopathy diagnosis: </a:t>
            </a:r>
            <a:r>
              <a:rPr lang="en-GB" u="sng" dirty="0">
                <a:hlinkClick r:id="rId4"/>
              </a:rPr>
              <a:t>https://virginradio.co.uk/entertainment/119068/strictly-2023-krishnan-guru-murthy-doctors-health-concerns</a:t>
            </a:r>
            <a:r>
              <a:rPr lang="en-GB" dirty="0"/>
              <a:t> </a:t>
            </a:r>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33</a:t>
            </a:fld>
            <a:endParaRPr lang="en-GB"/>
          </a:p>
        </p:txBody>
      </p:sp>
    </p:spTree>
    <p:extLst>
      <p:ext uri="{BB962C8B-B14F-4D97-AF65-F5344CB8AC3E}">
        <p14:creationId xmlns:p14="http://schemas.microsoft.com/office/powerpoint/2010/main" val="3494748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222222"/>
                </a:solidFill>
              </a:rPr>
              <a:t>Note to educator</a:t>
            </a:r>
            <a:r>
              <a:rPr lang="en-GB" dirty="0">
                <a:solidFill>
                  <a:srgbClr val="222222"/>
                </a:solidFill>
              </a:rPr>
              <a:t>: For this discussion, encourage the learners to think about ramifications of genomic data, how it is stored and who might use or access it. For example, years after it was taken </a:t>
            </a:r>
            <a:r>
              <a:rPr lang="en-GB" b="0" i="0" dirty="0">
                <a:solidFill>
                  <a:srgbClr val="222222"/>
                </a:solidFill>
                <a:effectLst/>
              </a:rPr>
              <a:t>from a crime scene, </a:t>
            </a:r>
            <a:r>
              <a:rPr lang="en-GB" dirty="0">
                <a:solidFill>
                  <a:srgbClr val="222222"/>
                </a:solidFill>
              </a:rPr>
              <a:t>DNA </a:t>
            </a:r>
            <a:r>
              <a:rPr lang="en-GB" b="0" i="0" dirty="0">
                <a:solidFill>
                  <a:srgbClr val="222222"/>
                </a:solidFill>
                <a:effectLst/>
              </a:rPr>
              <a:t>was eventually matched against </a:t>
            </a:r>
            <a:r>
              <a:rPr lang="en-GB" dirty="0">
                <a:solidFill>
                  <a:srgbClr val="222222"/>
                </a:solidFill>
              </a:rPr>
              <a:t>some </a:t>
            </a:r>
            <a:r>
              <a:rPr lang="en-GB" b="0" i="0" dirty="0">
                <a:solidFill>
                  <a:srgbClr val="222222"/>
                </a:solidFill>
                <a:effectLst/>
              </a:rPr>
              <a:t>stored data the killer’s family members had sent in for </a:t>
            </a:r>
            <a:r>
              <a:rPr lang="en-GB" dirty="0">
                <a:solidFill>
                  <a:srgbClr val="222222"/>
                </a:solidFill>
              </a:rPr>
              <a:t>DNA-based </a:t>
            </a:r>
            <a:r>
              <a:rPr lang="en-GB" b="0" i="0" dirty="0">
                <a:solidFill>
                  <a:srgbClr val="222222"/>
                </a:solidFill>
                <a:effectLst/>
              </a:rPr>
              <a:t>ancestry testing. This led to the killer being arrested.</a:t>
            </a:r>
          </a:p>
          <a:p>
            <a:endParaRPr lang="en-GB" dirty="0">
              <a:solidFill>
                <a:srgbClr val="222222"/>
              </a:solidFill>
            </a:endParaRPr>
          </a:p>
          <a:p>
            <a:r>
              <a:rPr lang="en-GB" b="0" i="0" dirty="0">
                <a:solidFill>
                  <a:srgbClr val="222222"/>
                </a:solidFill>
                <a:effectLst/>
              </a:rPr>
              <a:t>In terms of health insurance, should a family member discover they have a genetic condition, your own premiums and costs might increase as the company will assume you have something similar.</a:t>
            </a:r>
            <a:endParaRPr lang="en-GB" dirty="0">
              <a:solidFill>
                <a:srgbClr val="222222"/>
              </a:solidFill>
            </a:endParaRPr>
          </a:p>
          <a:p>
            <a:endParaRPr lang="en-GB" dirty="0">
              <a:solidFill>
                <a:srgbClr val="222222"/>
              </a:solidFill>
            </a:endParaRPr>
          </a:p>
          <a:p>
            <a:r>
              <a:rPr lang="en-GB" b="1" dirty="0">
                <a:solidFill>
                  <a:srgbClr val="222222"/>
                </a:solidFill>
              </a:rPr>
              <a:t>Additional information</a:t>
            </a:r>
            <a:r>
              <a:rPr lang="en-GB" dirty="0">
                <a:solidFill>
                  <a:srgbClr val="222222"/>
                </a:solidFill>
              </a:rPr>
              <a:t>: Since 2018, the Code on Genetic Testing and Insurance, which is an agreement between our government and the Association of British Insurers (ABI), states that predictive genetic test results are not taken into account, unless the life insurance is over £500,000 and the applicant has had a predictive test for Huntington disease. However, the increasing use of genomics as a predictive tool means this agreement is regularly reviewed and may change in the future.</a:t>
            </a:r>
            <a:endParaRPr lang="en-GB" dirty="0">
              <a:solidFill>
                <a:srgbClr val="222222"/>
              </a:solidFill>
              <a:ea typeface="Calibri"/>
              <a:cs typeface="Calibri"/>
            </a:endParaRPr>
          </a:p>
          <a:p>
            <a:endParaRPr lang="en-GB" dirty="0">
              <a:solidFill>
                <a:srgbClr val="222222"/>
              </a:solidFill>
            </a:endParaRPr>
          </a:p>
          <a:p>
            <a:r>
              <a:rPr lang="en-GB" dirty="0">
                <a:solidFill>
                  <a:srgbClr val="222222"/>
                </a:solidFill>
              </a:rPr>
              <a:t>The Code on Genetic Testing and Insurance can be found at: </a:t>
            </a:r>
            <a:r>
              <a:rPr lang="en-GB" u="sng" dirty="0">
                <a:solidFill>
                  <a:srgbClr val="222222"/>
                </a:solidFill>
                <a:hlinkClick r:id="rId3"/>
              </a:rPr>
              <a:t>www.abi.org.uk/data-and-resources/tools-and-resources/genetics/code-on-genetic-testing-and-insurance/</a:t>
            </a:r>
            <a:r>
              <a:rPr lang="en-GB" dirty="0">
                <a:solidFill>
                  <a:srgbClr val="222222"/>
                </a:solidFill>
              </a:rPr>
              <a:t> </a:t>
            </a:r>
            <a:endParaRPr lang="en-GB" dirty="0">
              <a:solidFill>
                <a:srgbClr val="222222"/>
              </a:solidFill>
              <a:ea typeface="Calibri" panose="020F0502020204030204"/>
              <a:cs typeface="Calibri" panose="020F0502020204030204"/>
            </a:endParaRPr>
          </a:p>
          <a:p>
            <a:endParaRPr lang="en-GB" dirty="0">
              <a:solidFill>
                <a:srgbClr val="222222"/>
              </a:solidFill>
              <a:latin typeface="Roboto"/>
              <a:ea typeface="Roboto"/>
              <a:cs typeface="Roboto"/>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35</a:t>
            </a:fld>
            <a:endParaRPr lang="en-GB"/>
          </a:p>
        </p:txBody>
      </p:sp>
    </p:spTree>
    <p:extLst>
      <p:ext uri="{BB962C8B-B14F-4D97-AF65-F5344CB8AC3E}">
        <p14:creationId xmlns:p14="http://schemas.microsoft.com/office/powerpoint/2010/main" val="1817408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to educator</a:t>
            </a:r>
            <a:r>
              <a:rPr lang="en-GB" dirty="0"/>
              <a:t>: This animation visualises four possible outcomes that help define pharmacogenomics. They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Calibri"/>
                <a:cs typeface="Calibri"/>
              </a:rPr>
              <a:t>- Drug gives side effects but works.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Calibri"/>
                <a:cs typeface="Calibri"/>
              </a:rPr>
              <a:t>- Drug gives side effects but does not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Calibri"/>
                <a:cs typeface="Calibri"/>
              </a:rPr>
              <a:t>- Drug does not have side effects and works.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Calibri"/>
                <a:cs typeface="Calibri"/>
              </a:rPr>
              <a:t>- Drug does not have side effects does not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a typeface="Calibri"/>
              <a:cs typeface="Calibri"/>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37</a:t>
            </a:fld>
            <a:endParaRPr lang="en-GB"/>
          </a:p>
        </p:txBody>
      </p:sp>
    </p:spTree>
    <p:extLst>
      <p:ext uri="{BB962C8B-B14F-4D97-AF65-F5344CB8AC3E}">
        <p14:creationId xmlns:p14="http://schemas.microsoft.com/office/powerpoint/2010/main" val="737123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For this discussion, think about the patient as a whole (holistically), from genomics to lifestyle </a:t>
            </a:r>
            <a:r>
              <a:rPr lang="en-GB"/>
              <a:t>to the environment they live in.</a:t>
            </a:r>
            <a:r>
              <a:rPr lang="en-GB" dirty="0"/>
              <a:t> For most clinical situations genomics is only one part of the puzzle. More often there is an interplay between the variation in our genome and other non-genetic factors. </a:t>
            </a:r>
          </a:p>
        </p:txBody>
      </p:sp>
      <p:sp>
        <p:nvSpPr>
          <p:cNvPr id="4" name="Slide Number Placeholder 3"/>
          <p:cNvSpPr>
            <a:spLocks noGrp="1"/>
          </p:cNvSpPr>
          <p:nvPr>
            <p:ph type="sldNum" sz="quarter" idx="5"/>
          </p:nvPr>
        </p:nvSpPr>
        <p:spPr/>
        <p:txBody>
          <a:bodyPr/>
          <a:lstStyle/>
          <a:p>
            <a:fld id="{8E5B393F-4A37-41D4-8143-ECF8A2378EE9}" type="slidenum">
              <a:rPr lang="en-GB" smtClean="0"/>
              <a:t>39</a:t>
            </a:fld>
            <a:endParaRPr lang="en-GB"/>
          </a:p>
        </p:txBody>
      </p:sp>
    </p:spTree>
    <p:extLst>
      <p:ext uri="{BB962C8B-B14F-4D97-AF65-F5344CB8AC3E}">
        <p14:creationId xmlns:p14="http://schemas.microsoft.com/office/powerpoint/2010/main" val="1393867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5</a:t>
            </a:fld>
            <a:endParaRPr lang="en-GB"/>
          </a:p>
        </p:txBody>
      </p:sp>
    </p:spTree>
    <p:extLst>
      <p:ext uri="{BB962C8B-B14F-4D97-AF65-F5344CB8AC3E}">
        <p14:creationId xmlns:p14="http://schemas.microsoft.com/office/powerpoint/2010/main" val="1597832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a:t>
            </a:r>
            <a:r>
              <a:rPr lang="en-US" dirty="0">
                <a:ea typeface="Calibri"/>
                <a:cs typeface="Calibri"/>
              </a:rPr>
              <a:t>This story was published in 2015 in the scientific journal </a:t>
            </a:r>
            <a:r>
              <a:rPr lang="en-US" i="1" dirty="0">
                <a:ea typeface="Calibri"/>
                <a:cs typeface="Calibri"/>
              </a:rPr>
              <a:t>Eurosurveillance</a:t>
            </a:r>
            <a:r>
              <a:rPr lang="en-US" dirty="0">
                <a:ea typeface="Calibri"/>
                <a:cs typeface="Calibri"/>
              </a:rPr>
              <a:t> by a scientific teams at Public Health England (now the </a:t>
            </a:r>
            <a:r>
              <a:rPr lang="en-US" dirty="0"/>
              <a:t>UK Health Security Agency) </a:t>
            </a:r>
            <a:r>
              <a:rPr lang="en-US" dirty="0">
                <a:ea typeface="Calibri"/>
                <a:cs typeface="Calibri"/>
              </a:rPr>
              <a:t>and the Food Standards Agency. Their report can be accessed at: </a:t>
            </a:r>
            <a:r>
              <a:rPr lang="en-US" dirty="0">
                <a:ea typeface="Calibri"/>
                <a:cs typeface="Calibri"/>
                <a:hlinkClick r:id="rId3"/>
              </a:rPr>
              <a:t>https://doi.org/10.2807/1560-7917.ES2015.20.16.21098</a:t>
            </a:r>
            <a:r>
              <a:rPr lang="en-US" dirty="0">
                <a:ea typeface="Calibri"/>
                <a:cs typeface="Calibri"/>
              </a:rPr>
              <a:t> </a:t>
            </a:r>
            <a:endParaRPr lang="en-US" i="1">
              <a:ea typeface="Calibri"/>
              <a:cs typeface="Calibri"/>
            </a:endParaRPr>
          </a:p>
          <a:p>
            <a:endParaRPr lang="en-US" dirty="0">
              <a:ea typeface="Calibri"/>
              <a:cs typeface="Calibri"/>
            </a:endParaRPr>
          </a:p>
          <a:p>
            <a:r>
              <a:rPr lang="en-US" dirty="0">
                <a:ea typeface="Calibri"/>
                <a:cs typeface="Calibri"/>
              </a:rPr>
              <a:t>Further reading on pathogen genomic screening, and more example use cases, can be read at: </a:t>
            </a:r>
            <a:r>
              <a:rPr lang="en-US" dirty="0">
                <a:hlinkClick r:id="rId4"/>
              </a:rPr>
              <a:t>https://www.gov.uk/government/news/ukhsa-publishes-new-5-year-pathogen-genomics-strategy</a:t>
            </a:r>
            <a:r>
              <a:rPr lang="en-US" dirty="0"/>
              <a: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14</a:t>
            </a:fld>
            <a:endParaRPr lang="en-GB"/>
          </a:p>
        </p:txBody>
      </p:sp>
    </p:spTree>
    <p:extLst>
      <p:ext uri="{BB962C8B-B14F-4D97-AF65-F5344CB8AC3E}">
        <p14:creationId xmlns:p14="http://schemas.microsoft.com/office/powerpoint/2010/main" val="58669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222222"/>
                </a:solidFill>
              </a:rPr>
              <a:t>Note to educator</a:t>
            </a:r>
            <a:r>
              <a:rPr lang="en-GB" dirty="0">
                <a:solidFill>
                  <a:srgbClr val="222222"/>
                </a:solidFill>
              </a:rPr>
              <a:t>: For this discussion, genomics also has a great potential in terms of targeted prescribing of antibiotics. For example, a genomic </a:t>
            </a:r>
            <a:r>
              <a:rPr lang="en-GB" b="0" i="0" dirty="0">
                <a:solidFill>
                  <a:srgbClr val="222222"/>
                </a:solidFill>
                <a:effectLst/>
              </a:rPr>
              <a:t>test can tell if bacteria sampled from a patient are resistant to specific antibiotics. </a:t>
            </a:r>
            <a:r>
              <a:rPr lang="en-GB" dirty="0">
                <a:solidFill>
                  <a:srgbClr val="222222"/>
                </a:solidFill>
              </a:rPr>
              <a:t>Also, genomic </a:t>
            </a:r>
            <a:r>
              <a:rPr lang="en-GB" b="0" i="0" dirty="0">
                <a:solidFill>
                  <a:srgbClr val="222222"/>
                </a:solidFill>
                <a:effectLst/>
              </a:rPr>
              <a:t>technologies are quicker than culturing microbiology samples and </a:t>
            </a:r>
            <a:r>
              <a:rPr lang="en-GB" dirty="0">
                <a:solidFill>
                  <a:srgbClr val="222222"/>
                </a:solidFill>
              </a:rPr>
              <a:t>so they </a:t>
            </a:r>
            <a:r>
              <a:rPr lang="en-GB" b="0" i="0" dirty="0">
                <a:solidFill>
                  <a:srgbClr val="222222"/>
                </a:solidFill>
                <a:effectLst/>
              </a:rPr>
              <a:t>may permit bedside testing. </a:t>
            </a:r>
            <a:r>
              <a:rPr lang="en-GB" dirty="0">
                <a:solidFill>
                  <a:srgbClr val="222222"/>
                </a:solidFill>
              </a:rPr>
              <a:t>Finally, antibiotic </a:t>
            </a:r>
            <a:r>
              <a:rPr lang="en-GB" b="0" i="0" dirty="0">
                <a:solidFill>
                  <a:srgbClr val="222222"/>
                </a:solidFill>
                <a:effectLst/>
              </a:rPr>
              <a:t>resistant bacteria outbreaks can also be better tracked with genomics.</a:t>
            </a:r>
            <a:endParaRPr lang="en-GB" dirty="0">
              <a:solidFill>
                <a:srgbClr val="222222"/>
              </a:solidFill>
            </a:endParaRPr>
          </a:p>
          <a:p>
            <a:endParaRPr lang="en-GB" dirty="0"/>
          </a:p>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15</a:t>
            </a:fld>
            <a:endParaRPr lang="en-GB"/>
          </a:p>
        </p:txBody>
      </p:sp>
    </p:spTree>
    <p:extLst>
      <p:ext uri="{BB962C8B-B14F-4D97-AF65-F5344CB8AC3E}">
        <p14:creationId xmlns:p14="http://schemas.microsoft.com/office/powerpoint/2010/main" val="2124329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Click through this animation which visualises how mutational events in a cell's DNA may lead to tumours.</a:t>
            </a:r>
            <a:endParaRPr lang="en-GB" dirty="0">
              <a:ea typeface="Calibri"/>
              <a:cs typeface="Calibri"/>
            </a:endParaRPr>
          </a:p>
          <a:p>
            <a:pPr marL="228600" indent="-228600">
              <a:buAutoNum type="arabicParenR"/>
            </a:pPr>
            <a:endParaRPr lang="en-GB" dirty="0">
              <a:ea typeface="Calibri"/>
              <a:cs typeface="Calibri"/>
            </a:endParaRPr>
          </a:p>
          <a:p>
            <a:pPr marL="228600" indent="-228600">
              <a:buAutoNum type="arabicParenR"/>
              <a:defRPr/>
            </a:pPr>
            <a:endParaRPr lang="en-GB" dirty="0">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18</a:t>
            </a:fld>
            <a:endParaRPr lang="en-GB"/>
          </a:p>
        </p:txBody>
      </p:sp>
    </p:spTree>
    <p:extLst>
      <p:ext uri="{BB962C8B-B14F-4D97-AF65-F5344CB8AC3E}">
        <p14:creationId xmlns:p14="http://schemas.microsoft.com/office/powerpoint/2010/main" val="1866274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There are many, but some more common ones are listed. </a:t>
            </a:r>
          </a:p>
        </p:txBody>
      </p:sp>
      <p:sp>
        <p:nvSpPr>
          <p:cNvPr id="4" name="Slide Number Placeholder 3"/>
          <p:cNvSpPr>
            <a:spLocks noGrp="1"/>
          </p:cNvSpPr>
          <p:nvPr>
            <p:ph type="sldNum" sz="quarter" idx="5"/>
          </p:nvPr>
        </p:nvSpPr>
        <p:spPr/>
        <p:txBody>
          <a:bodyPr/>
          <a:lstStyle/>
          <a:p>
            <a:fld id="{8E5B393F-4A37-41D4-8143-ECF8A2378EE9}" type="slidenum">
              <a:rPr lang="en-GB" smtClean="0"/>
              <a:t>23</a:t>
            </a:fld>
            <a:endParaRPr lang="en-GB"/>
          </a:p>
        </p:txBody>
      </p:sp>
    </p:spTree>
    <p:extLst>
      <p:ext uri="{BB962C8B-B14F-4D97-AF65-F5344CB8AC3E}">
        <p14:creationId xmlns:p14="http://schemas.microsoft.com/office/powerpoint/2010/main" val="2395968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26</a:t>
            </a:fld>
            <a:endParaRPr lang="en-GB"/>
          </a:p>
        </p:txBody>
      </p:sp>
    </p:spTree>
    <p:extLst>
      <p:ext uri="{BB962C8B-B14F-4D97-AF65-F5344CB8AC3E}">
        <p14:creationId xmlns:p14="http://schemas.microsoft.com/office/powerpoint/2010/main" val="4207438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28</a:t>
            </a:fld>
            <a:endParaRPr lang="en-GB"/>
          </a:p>
        </p:txBody>
      </p:sp>
    </p:spTree>
    <p:extLst>
      <p:ext uri="{BB962C8B-B14F-4D97-AF65-F5344CB8AC3E}">
        <p14:creationId xmlns:p14="http://schemas.microsoft.com/office/powerpoint/2010/main" val="1829363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For this discussion, any information that helps a clinician reach a diagnosis is good information to have.</a:t>
            </a:r>
          </a:p>
        </p:txBody>
      </p:sp>
      <p:sp>
        <p:nvSpPr>
          <p:cNvPr id="4" name="Slide Number Placeholder 3"/>
          <p:cNvSpPr>
            <a:spLocks noGrp="1"/>
          </p:cNvSpPr>
          <p:nvPr>
            <p:ph type="sldNum" sz="quarter" idx="5"/>
          </p:nvPr>
        </p:nvSpPr>
        <p:spPr/>
        <p:txBody>
          <a:bodyPr/>
          <a:lstStyle/>
          <a:p>
            <a:fld id="{8E5B393F-4A37-41D4-8143-ECF8A2378EE9}" type="slidenum">
              <a:rPr lang="en-GB" smtClean="0"/>
              <a:t>29</a:t>
            </a:fld>
            <a:endParaRPr lang="en-GB"/>
          </a:p>
        </p:txBody>
      </p:sp>
    </p:spTree>
    <p:extLst>
      <p:ext uri="{BB962C8B-B14F-4D97-AF65-F5344CB8AC3E}">
        <p14:creationId xmlns:p14="http://schemas.microsoft.com/office/powerpoint/2010/main" val="24453030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svg"/><Relationship Id="rId7"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illionaire style">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Question here</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9" name="Rectangle: Rounded Corners 8">
            <a:extLst>
              <a:ext uri="{FF2B5EF4-FFF2-40B4-BE49-F238E27FC236}">
                <a16:creationId xmlns:a16="http://schemas.microsoft.com/office/drawing/2014/main" id="{C2312067-BD18-1CC6-238C-524ECF62FF40}"/>
              </a:ext>
            </a:extLst>
          </p:cNvPr>
          <p:cNvSpPr/>
          <p:nvPr userDrawn="1"/>
        </p:nvSpPr>
        <p:spPr>
          <a:xfrm>
            <a:off x="350786" y="1899164"/>
            <a:ext cx="5601440"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24905"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3807" y="3789907"/>
            <a:ext cx="884965" cy="884965"/>
          </a:xfrm>
          <a:prstGeom prst="rect">
            <a:avLst/>
          </a:prstGeom>
        </p:spPr>
      </p:pic>
      <p:sp>
        <p:nvSpPr>
          <p:cNvPr id="35" name="Teardrop 34">
            <a:extLst>
              <a:ext uri="{FF2B5EF4-FFF2-40B4-BE49-F238E27FC236}">
                <a16:creationId xmlns:a16="http://schemas.microsoft.com/office/drawing/2014/main" id="{C476A162-BEF4-6DE4-9BD7-95B5C36310DD}"/>
              </a:ext>
            </a:extLst>
          </p:cNvPr>
          <p:cNvSpPr/>
          <p:nvPr userDrawn="1"/>
        </p:nvSpPr>
        <p:spPr>
          <a:xfrm rot="2807844">
            <a:off x="361461" y="1902762"/>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53F37A21-CB30-9721-C7C8-38AF6E7CB1A5}"/>
              </a:ext>
            </a:extLst>
          </p:cNvPr>
          <p:cNvSpPr txBox="1"/>
          <p:nvPr userDrawn="1"/>
        </p:nvSpPr>
        <p:spPr>
          <a:xfrm>
            <a:off x="350786" y="1899165"/>
            <a:ext cx="669126" cy="659740"/>
          </a:xfrm>
          <a:prstGeom prst="rect">
            <a:avLst/>
          </a:prstGeom>
          <a:noFill/>
          <a:ln>
            <a:noFill/>
          </a:ln>
        </p:spPr>
        <p:txBody>
          <a:bodyPr wrap="square" rtlCol="0" anchor="ctr" anchorCtr="1">
            <a:spAutoFit/>
          </a:bodyPr>
          <a:lstStyle/>
          <a:p>
            <a:r>
              <a:rPr lang="en-GB" sz="3600" dirty="0">
                <a:solidFill>
                  <a:srgbClr val="FFFFFF"/>
                </a:solidFill>
              </a:rPr>
              <a:t>A</a:t>
            </a:r>
          </a:p>
        </p:txBody>
      </p:sp>
      <p:sp>
        <p:nvSpPr>
          <p:cNvPr id="40" name="Rectangle: Rounded Corners 39">
            <a:extLst>
              <a:ext uri="{FF2B5EF4-FFF2-40B4-BE49-F238E27FC236}">
                <a16:creationId xmlns:a16="http://schemas.microsoft.com/office/drawing/2014/main" id="{65C2C5E0-D3A2-9AF8-349B-5A4A7248C540}"/>
              </a:ext>
            </a:extLst>
          </p:cNvPr>
          <p:cNvSpPr/>
          <p:nvPr userDrawn="1"/>
        </p:nvSpPr>
        <p:spPr>
          <a:xfrm>
            <a:off x="344922" y="2713220"/>
            <a:ext cx="5601440"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1" name="Text Placeholder 31">
            <a:extLst>
              <a:ext uri="{FF2B5EF4-FFF2-40B4-BE49-F238E27FC236}">
                <a16:creationId xmlns:a16="http://schemas.microsoft.com/office/drawing/2014/main" id="{D93B6AC0-DA81-BEC0-4CD9-5A5150B3A781}"/>
              </a:ext>
            </a:extLst>
          </p:cNvPr>
          <p:cNvSpPr>
            <a:spLocks noGrp="1"/>
          </p:cNvSpPr>
          <p:nvPr userDrawn="1">
            <p:ph type="body" sz="quarter" idx="15" hasCustomPrompt="1"/>
          </p:nvPr>
        </p:nvSpPr>
        <p:spPr>
          <a:xfrm>
            <a:off x="1165828" y="2704749"/>
            <a:ext cx="4780534" cy="655833"/>
          </a:xfrm>
        </p:spPr>
        <p:txBody>
          <a:bodyPr lIns="0" tIns="0" bIns="0" anchor="ctr" anchorCtr="0">
            <a:normAutofit/>
          </a:bodyPr>
          <a:lstStyle>
            <a:lvl1pPr>
              <a:defRPr>
                <a:solidFill>
                  <a:srgbClr val="FFFFFF"/>
                </a:solidFill>
              </a:defRPr>
            </a:lvl1pPr>
          </a:lstStyle>
          <a:p>
            <a:pPr lvl="0"/>
            <a:r>
              <a:rPr lang="en-GB" dirty="0"/>
              <a:t>Answer 2</a:t>
            </a:r>
          </a:p>
        </p:txBody>
      </p:sp>
      <p:sp>
        <p:nvSpPr>
          <p:cNvPr id="42" name="Teardrop 41">
            <a:extLst>
              <a:ext uri="{FF2B5EF4-FFF2-40B4-BE49-F238E27FC236}">
                <a16:creationId xmlns:a16="http://schemas.microsoft.com/office/drawing/2014/main" id="{8322503D-2464-B69E-4486-2797D60569BB}"/>
              </a:ext>
            </a:extLst>
          </p:cNvPr>
          <p:cNvSpPr/>
          <p:nvPr userDrawn="1"/>
        </p:nvSpPr>
        <p:spPr>
          <a:xfrm rot="2807844">
            <a:off x="355597" y="2716818"/>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43" name="TextBox 42">
            <a:extLst>
              <a:ext uri="{FF2B5EF4-FFF2-40B4-BE49-F238E27FC236}">
                <a16:creationId xmlns:a16="http://schemas.microsoft.com/office/drawing/2014/main" id="{4FD0BACD-DF98-54A1-D000-AE19239F94CC}"/>
              </a:ext>
            </a:extLst>
          </p:cNvPr>
          <p:cNvSpPr txBox="1"/>
          <p:nvPr userDrawn="1"/>
        </p:nvSpPr>
        <p:spPr>
          <a:xfrm>
            <a:off x="344922" y="2713221"/>
            <a:ext cx="669126" cy="659740"/>
          </a:xfrm>
          <a:prstGeom prst="rect">
            <a:avLst/>
          </a:prstGeom>
          <a:noFill/>
          <a:ln>
            <a:noFill/>
          </a:ln>
        </p:spPr>
        <p:txBody>
          <a:bodyPr wrap="square" rtlCol="0" anchor="ctr" anchorCtr="1">
            <a:spAutoFit/>
          </a:bodyPr>
          <a:lstStyle/>
          <a:p>
            <a:r>
              <a:rPr lang="en-GB" sz="3600" dirty="0">
                <a:solidFill>
                  <a:srgbClr val="FFFFFF"/>
                </a:solidFill>
              </a:rPr>
              <a:t>C</a:t>
            </a:r>
          </a:p>
        </p:txBody>
      </p:sp>
      <p:sp>
        <p:nvSpPr>
          <p:cNvPr id="44" name="Rectangle: Rounded Corners 43">
            <a:extLst>
              <a:ext uri="{FF2B5EF4-FFF2-40B4-BE49-F238E27FC236}">
                <a16:creationId xmlns:a16="http://schemas.microsoft.com/office/drawing/2014/main" id="{EAD58CDC-3B70-2CA0-3404-BEF6CE40606F}"/>
              </a:ext>
            </a:extLst>
          </p:cNvPr>
          <p:cNvSpPr/>
          <p:nvPr userDrawn="1"/>
        </p:nvSpPr>
        <p:spPr>
          <a:xfrm>
            <a:off x="6222785" y="1890693"/>
            <a:ext cx="5618429"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5" name="Text Placeholder 31">
            <a:extLst>
              <a:ext uri="{FF2B5EF4-FFF2-40B4-BE49-F238E27FC236}">
                <a16:creationId xmlns:a16="http://schemas.microsoft.com/office/drawing/2014/main" id="{321046B5-BC0F-3C37-DE14-1E2CBC87B712}"/>
              </a:ext>
            </a:extLst>
          </p:cNvPr>
          <p:cNvSpPr>
            <a:spLocks noGrp="1"/>
          </p:cNvSpPr>
          <p:nvPr userDrawn="1">
            <p:ph type="body" sz="quarter" idx="16" hasCustomPrompt="1"/>
          </p:nvPr>
        </p:nvSpPr>
        <p:spPr>
          <a:xfrm>
            <a:off x="7043692" y="1882222"/>
            <a:ext cx="4720522" cy="655833"/>
          </a:xfrm>
          <a:noFill/>
        </p:spPr>
        <p:txBody>
          <a:bodyPr lIns="0" tIns="0" bIns="0" anchor="ctr" anchorCtr="0">
            <a:normAutofit/>
          </a:bodyPr>
          <a:lstStyle>
            <a:lvl1pPr>
              <a:defRPr>
                <a:solidFill>
                  <a:srgbClr val="FFFFFF"/>
                </a:solidFill>
              </a:defRPr>
            </a:lvl1pPr>
          </a:lstStyle>
          <a:p>
            <a:pPr lvl="0"/>
            <a:r>
              <a:rPr lang="en-GB" dirty="0"/>
              <a:t>Answer 3</a:t>
            </a:r>
          </a:p>
        </p:txBody>
      </p:sp>
      <p:sp>
        <p:nvSpPr>
          <p:cNvPr id="46" name="Teardrop 45">
            <a:extLst>
              <a:ext uri="{FF2B5EF4-FFF2-40B4-BE49-F238E27FC236}">
                <a16:creationId xmlns:a16="http://schemas.microsoft.com/office/drawing/2014/main" id="{8D5452C7-D07A-BF05-0822-2EF0F1AF391A}"/>
              </a:ext>
            </a:extLst>
          </p:cNvPr>
          <p:cNvSpPr/>
          <p:nvPr userDrawn="1"/>
        </p:nvSpPr>
        <p:spPr>
          <a:xfrm rot="2807844">
            <a:off x="6233461" y="1894291"/>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47" name="TextBox 46">
            <a:extLst>
              <a:ext uri="{FF2B5EF4-FFF2-40B4-BE49-F238E27FC236}">
                <a16:creationId xmlns:a16="http://schemas.microsoft.com/office/drawing/2014/main" id="{30D7639A-E8B9-6498-4333-782EC2ED471D}"/>
              </a:ext>
            </a:extLst>
          </p:cNvPr>
          <p:cNvSpPr txBox="1"/>
          <p:nvPr userDrawn="1"/>
        </p:nvSpPr>
        <p:spPr>
          <a:xfrm>
            <a:off x="6222786" y="1890694"/>
            <a:ext cx="669126" cy="659740"/>
          </a:xfrm>
          <a:prstGeom prst="rect">
            <a:avLst/>
          </a:prstGeom>
          <a:noFill/>
          <a:ln>
            <a:noFill/>
          </a:ln>
        </p:spPr>
        <p:txBody>
          <a:bodyPr wrap="square" rtlCol="0" anchor="ctr" anchorCtr="1">
            <a:spAutoFit/>
          </a:bodyPr>
          <a:lstStyle/>
          <a:p>
            <a:r>
              <a:rPr lang="en-GB" sz="3600" dirty="0">
                <a:solidFill>
                  <a:srgbClr val="FFFFFF"/>
                </a:solidFill>
              </a:rPr>
              <a:t>B</a:t>
            </a:r>
          </a:p>
        </p:txBody>
      </p:sp>
      <p:sp>
        <p:nvSpPr>
          <p:cNvPr id="48" name="Rectangle: Rounded Corners 47">
            <a:extLst>
              <a:ext uri="{FF2B5EF4-FFF2-40B4-BE49-F238E27FC236}">
                <a16:creationId xmlns:a16="http://schemas.microsoft.com/office/drawing/2014/main" id="{27589CC2-ED72-0EA1-503C-1EAF3DC66CF6}"/>
              </a:ext>
            </a:extLst>
          </p:cNvPr>
          <p:cNvSpPr/>
          <p:nvPr userDrawn="1"/>
        </p:nvSpPr>
        <p:spPr>
          <a:xfrm>
            <a:off x="6216922" y="2704749"/>
            <a:ext cx="5618428"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9" name="Text Placeholder 31">
            <a:extLst>
              <a:ext uri="{FF2B5EF4-FFF2-40B4-BE49-F238E27FC236}">
                <a16:creationId xmlns:a16="http://schemas.microsoft.com/office/drawing/2014/main" id="{C7D844EF-2AD3-B03B-73EA-26208F92401E}"/>
              </a:ext>
            </a:extLst>
          </p:cNvPr>
          <p:cNvSpPr>
            <a:spLocks noGrp="1"/>
          </p:cNvSpPr>
          <p:nvPr userDrawn="1">
            <p:ph type="body" sz="quarter" idx="17" hasCustomPrompt="1"/>
          </p:nvPr>
        </p:nvSpPr>
        <p:spPr>
          <a:xfrm>
            <a:off x="7037828" y="2696278"/>
            <a:ext cx="4738112" cy="655833"/>
          </a:xfrm>
        </p:spPr>
        <p:txBody>
          <a:bodyPr lIns="0" tIns="0" bIns="0" anchor="ctr" anchorCtr="0">
            <a:normAutofit/>
          </a:bodyPr>
          <a:lstStyle>
            <a:lvl1pPr>
              <a:defRPr>
                <a:solidFill>
                  <a:srgbClr val="FFFFFF"/>
                </a:solidFill>
              </a:defRPr>
            </a:lvl1pPr>
          </a:lstStyle>
          <a:p>
            <a:pPr lvl="0"/>
            <a:r>
              <a:rPr lang="en-GB" dirty="0"/>
              <a:t>Answer 4</a:t>
            </a:r>
          </a:p>
        </p:txBody>
      </p:sp>
      <p:sp>
        <p:nvSpPr>
          <p:cNvPr id="50" name="Teardrop 49">
            <a:extLst>
              <a:ext uri="{FF2B5EF4-FFF2-40B4-BE49-F238E27FC236}">
                <a16:creationId xmlns:a16="http://schemas.microsoft.com/office/drawing/2014/main" id="{85EFEBC6-3756-097A-2437-A3202317E502}"/>
              </a:ext>
            </a:extLst>
          </p:cNvPr>
          <p:cNvSpPr/>
          <p:nvPr userDrawn="1"/>
        </p:nvSpPr>
        <p:spPr>
          <a:xfrm rot="2807844">
            <a:off x="6227597" y="2708347"/>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51" name="TextBox 50">
            <a:extLst>
              <a:ext uri="{FF2B5EF4-FFF2-40B4-BE49-F238E27FC236}">
                <a16:creationId xmlns:a16="http://schemas.microsoft.com/office/drawing/2014/main" id="{35E1D5A7-EE7F-CE3E-FD17-60056A4A0A17}"/>
              </a:ext>
            </a:extLst>
          </p:cNvPr>
          <p:cNvSpPr txBox="1"/>
          <p:nvPr userDrawn="1"/>
        </p:nvSpPr>
        <p:spPr>
          <a:xfrm>
            <a:off x="6216922" y="2704750"/>
            <a:ext cx="669126" cy="659740"/>
          </a:xfrm>
          <a:prstGeom prst="rect">
            <a:avLst/>
          </a:prstGeom>
          <a:noFill/>
          <a:ln>
            <a:noFill/>
          </a:ln>
        </p:spPr>
        <p:txBody>
          <a:bodyPr wrap="square" rtlCol="0" anchor="ctr" anchorCtr="1">
            <a:spAutoFit/>
          </a:bodyPr>
          <a:lstStyle/>
          <a:p>
            <a:r>
              <a:rPr lang="en-GB" sz="3600" dirty="0">
                <a:solidFill>
                  <a:srgbClr val="FFFFFF"/>
                </a:solidFill>
              </a:rPr>
              <a:t>D</a:t>
            </a:r>
          </a:p>
        </p:txBody>
      </p:sp>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268772" y="4000501"/>
            <a:ext cx="10290624" cy="1732084"/>
          </a:xfrm>
        </p:spPr>
        <p:txBody>
          <a:bodyPr anchor="ctr"/>
          <a:lstStyle/>
          <a:p>
            <a:pPr lvl="0"/>
            <a:r>
              <a:rPr lang="en-GB" dirty="0"/>
              <a:t>Click to edit Master text styles</a:t>
            </a:r>
          </a:p>
          <a:p>
            <a:pPr lvl="1"/>
            <a:r>
              <a:rPr lang="en-GB" dirty="0"/>
              <a:t>Second level</a:t>
            </a:r>
          </a:p>
        </p:txBody>
      </p:sp>
      <p:sp>
        <p:nvSpPr>
          <p:cNvPr id="54" name="Text Placeholder 31">
            <a:extLst>
              <a:ext uri="{FF2B5EF4-FFF2-40B4-BE49-F238E27FC236}">
                <a16:creationId xmlns:a16="http://schemas.microsoft.com/office/drawing/2014/main" id="{2F54BAF3-A1C3-46D0-89EB-37FA84FA896F}"/>
              </a:ext>
            </a:extLst>
          </p:cNvPr>
          <p:cNvSpPr>
            <a:spLocks noGrp="1"/>
          </p:cNvSpPr>
          <p:nvPr userDrawn="1">
            <p:ph type="body" sz="quarter" idx="19" hasCustomPrompt="1"/>
          </p:nvPr>
        </p:nvSpPr>
        <p:spPr>
          <a:xfrm>
            <a:off x="1171692" y="1907635"/>
            <a:ext cx="4780534" cy="655833"/>
          </a:xfrm>
        </p:spPr>
        <p:txBody>
          <a:bodyPr lIns="0" tIns="0" bIns="0" anchor="ctr" anchorCtr="0">
            <a:normAutofit/>
          </a:bodyPr>
          <a:lstStyle>
            <a:lvl1pPr>
              <a:defRPr>
                <a:solidFill>
                  <a:srgbClr val="FFFFFF"/>
                </a:solidFill>
              </a:defRPr>
            </a:lvl1pPr>
          </a:lstStyle>
          <a:p>
            <a:pPr lvl="0"/>
            <a:r>
              <a:rPr lang="en-GB" dirty="0"/>
              <a:t>Answer 1</a:t>
            </a:r>
          </a:p>
        </p:txBody>
      </p:sp>
    </p:spTree>
    <p:extLst>
      <p:ext uri="{BB962C8B-B14F-4D97-AF65-F5344CB8AC3E}">
        <p14:creationId xmlns:p14="http://schemas.microsoft.com/office/powerpoint/2010/main" val="834503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supplem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418F3B-1171-4B94-32BC-12256848230B}"/>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6" name="Media Placeholder 5">
            <a:extLst>
              <a:ext uri="{FF2B5EF4-FFF2-40B4-BE49-F238E27FC236}">
                <a16:creationId xmlns:a16="http://schemas.microsoft.com/office/drawing/2014/main" id="{E17F996C-E171-3E66-1526-03CDBD758C6A}"/>
              </a:ext>
            </a:extLst>
          </p:cNvPr>
          <p:cNvSpPr>
            <a:spLocks noGrp="1"/>
          </p:cNvSpPr>
          <p:nvPr>
            <p:ph type="media" sz="quarter" idx="13"/>
          </p:nvPr>
        </p:nvSpPr>
        <p:spPr>
          <a:xfrm>
            <a:off x="1495778" y="841375"/>
            <a:ext cx="9200444" cy="5175250"/>
          </a:xfrm>
        </p:spPr>
        <p:txBody>
          <a:bodyPr/>
          <a:lstStyle/>
          <a:p>
            <a:endParaRPr lang="en-GB"/>
          </a:p>
        </p:txBody>
      </p:sp>
    </p:spTree>
    <p:extLst>
      <p:ext uri="{BB962C8B-B14F-4D97-AF65-F5344CB8AC3E}">
        <p14:creationId xmlns:p14="http://schemas.microsoft.com/office/powerpoint/2010/main" val="349829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A60-8292-FDC4-E4CC-CAF661123144}"/>
              </a:ext>
            </a:extLst>
          </p:cNvPr>
          <p:cNvSpPr>
            <a:spLocks noGrp="1"/>
          </p:cNvSpPr>
          <p:nvPr>
            <p:ph type="title"/>
          </p:nvPr>
        </p:nvSpPr>
        <p:spPr/>
        <p:txBody>
          <a:bodyPr/>
          <a:lstStyle/>
          <a:p>
            <a:r>
              <a:rPr lang="en-GB"/>
              <a:t>Click to edit Master title style</a:t>
            </a:r>
          </a:p>
        </p:txBody>
      </p:sp>
      <p:sp>
        <p:nvSpPr>
          <p:cNvPr id="5" name="Slide Number Placeholder 4">
            <a:extLst>
              <a:ext uri="{FF2B5EF4-FFF2-40B4-BE49-F238E27FC236}">
                <a16:creationId xmlns:a16="http://schemas.microsoft.com/office/drawing/2014/main" id="{CC79FFBC-F930-CDE2-5092-6525C95D39F4}"/>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2567021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A55AD-864F-BEC9-A234-19FB2E553DE3}"/>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p>
        </p:txBody>
      </p:sp>
      <p:sp>
        <p:nvSpPr>
          <p:cNvPr id="3" name="Subtitle 2">
            <a:extLst>
              <a:ext uri="{FF2B5EF4-FFF2-40B4-BE49-F238E27FC236}">
                <a16:creationId xmlns:a16="http://schemas.microsoft.com/office/drawing/2014/main" id="{1E6B37E2-B381-5665-89C8-3FB3FF9ACB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A08AF8CB-177B-F11F-B2BC-0A6F80B5B45B}"/>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681523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22B39-A01A-157C-2BC8-347D1647092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74CDAF5-48CA-DE43-A4CA-D417177ED8D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2B1719E7-007F-28DA-FB76-17DE55E27E7F}"/>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788688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1A4D-3A99-D191-F05A-76694D67E5A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B31E888D-2E60-8153-D04C-7A8E3B216E88}"/>
              </a:ext>
            </a:extLst>
          </p:cNvPr>
          <p:cNvSpPr>
            <a:spLocks noGrp="1"/>
          </p:cNvSpPr>
          <p:nvPr>
            <p:ph type="body" idx="1"/>
          </p:nvPr>
        </p:nvSpPr>
        <p:spPr>
          <a:xfrm>
            <a:off x="831850" y="4589463"/>
            <a:ext cx="10515600" cy="13414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F460F0B1-5241-D57E-8081-F145A475B864}"/>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239968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D4246-2779-A1C6-097E-F59869E1F72F}"/>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28480E87-54DF-B8BD-480C-F34C22934AA5}"/>
              </a:ext>
            </a:extLst>
          </p:cNvPr>
          <p:cNvSpPr>
            <a:spLocks noGrp="1"/>
          </p:cNvSpPr>
          <p:nvPr>
            <p:ph sz="half" idx="1"/>
          </p:nvPr>
        </p:nvSpPr>
        <p:spPr>
          <a:xfrm>
            <a:off x="838200" y="1825625"/>
            <a:ext cx="5181600" cy="41093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C3BCAA1-A300-9CF8-3526-926255B20A0A}"/>
              </a:ext>
            </a:extLst>
          </p:cNvPr>
          <p:cNvSpPr>
            <a:spLocks noGrp="1"/>
          </p:cNvSpPr>
          <p:nvPr>
            <p:ph sz="half" idx="2"/>
          </p:nvPr>
        </p:nvSpPr>
        <p:spPr>
          <a:xfrm>
            <a:off x="6172200" y="1825625"/>
            <a:ext cx="5181600" cy="41093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C3F9377D-CAFE-9C20-7509-81DB49C7238A}"/>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871407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E88B-C3EA-3865-44A8-7FD9AC2CE7E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76E6C08-AC2F-7D2D-41B4-4983B59E87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AADF4D0-304C-B116-5897-B51B88C6F4C4}"/>
              </a:ext>
            </a:extLst>
          </p:cNvPr>
          <p:cNvSpPr>
            <a:spLocks noGrp="1"/>
          </p:cNvSpPr>
          <p:nvPr>
            <p:ph sz="half" idx="2"/>
          </p:nvPr>
        </p:nvSpPr>
        <p:spPr>
          <a:xfrm>
            <a:off x="839788" y="2505075"/>
            <a:ext cx="5157787" cy="3400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316C348-FA3C-76A8-BEE8-0759EBB8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97EAFC4-5752-2619-3C3F-76F91535FF12}"/>
              </a:ext>
            </a:extLst>
          </p:cNvPr>
          <p:cNvSpPr>
            <a:spLocks noGrp="1"/>
          </p:cNvSpPr>
          <p:nvPr>
            <p:ph sz="quarter" idx="4"/>
          </p:nvPr>
        </p:nvSpPr>
        <p:spPr>
          <a:xfrm>
            <a:off x="6172200" y="2505075"/>
            <a:ext cx="5183188" cy="3400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BF6E1395-D3A7-5177-F56E-5AF70B8A116E}"/>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699663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4E698-F724-FDC9-FB04-080EE432C57B}"/>
              </a:ext>
            </a:extLst>
          </p:cNvPr>
          <p:cNvSpPr>
            <a:spLocks noGrp="1"/>
          </p:cNvSpPr>
          <p:nvPr>
            <p:ph type="title"/>
          </p:nvPr>
        </p:nvSpPr>
        <p:spPr/>
        <p:txBody>
          <a:bodyPr/>
          <a:lstStyle/>
          <a:p>
            <a:r>
              <a:rPr lang="en-GB"/>
              <a:t>Click to edit Master title style</a:t>
            </a:r>
          </a:p>
        </p:txBody>
      </p:sp>
      <p:sp>
        <p:nvSpPr>
          <p:cNvPr id="5" name="Slide Number Placeholder 4">
            <a:extLst>
              <a:ext uri="{FF2B5EF4-FFF2-40B4-BE49-F238E27FC236}">
                <a16:creationId xmlns:a16="http://schemas.microsoft.com/office/drawing/2014/main" id="{E8A7D81F-DABD-48F6-1F21-ED2F5B8EC826}"/>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1787904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418F3B-1171-4B94-32BC-12256848230B}"/>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1097297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BBA1-2A3C-3E2C-ED2E-A9C12FE69D1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E593CE2-9664-B65B-3B62-61C584931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02B6767-FCA6-EB81-AF86-9999A5F8B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EBB0A0C2-BE04-F8DF-D307-6B41B2FF716D}"/>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65360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ntent layout supplement">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1992702"/>
            <a:ext cx="10843404"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6"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7">
            <a:extLst>
              <a:ext uri="{FF2B5EF4-FFF2-40B4-BE49-F238E27FC236}">
                <a16:creationId xmlns:a16="http://schemas.microsoft.com/office/drawing/2014/main" id="{196A60EE-C8E2-DEDB-71B1-62574BB3DD72}"/>
              </a:ext>
            </a:extLst>
          </p:cNvPr>
          <p:cNvSpPr>
            <a:spLocks noGrp="1"/>
          </p:cNvSpPr>
          <p:nvPr userDrawn="1">
            <p:ph sz="quarter" idx="19"/>
          </p:nvPr>
        </p:nvSpPr>
        <p:spPr>
          <a:xfrm>
            <a:off x="1279239" y="1992702"/>
            <a:ext cx="9851711" cy="3739882"/>
          </a:xfrm>
        </p:spPr>
        <p:txBody>
          <a:bodyPr/>
          <a:lstStyle/>
          <a:p>
            <a:pPr lvl="0"/>
            <a:r>
              <a:rPr lang="en-GB" dirty="0"/>
              <a:t>Click to edit Master text styles</a:t>
            </a:r>
          </a:p>
          <a:p>
            <a:pPr lvl="1"/>
            <a:r>
              <a:rPr lang="en-GB" dirty="0"/>
              <a:t>Second level</a:t>
            </a:r>
          </a:p>
          <a:p>
            <a:pPr lvl="2"/>
            <a:r>
              <a:rPr lang="en-GB" dirty="0"/>
              <a:t>Third level</a:t>
            </a:r>
          </a:p>
        </p:txBody>
      </p:sp>
      <p:pic>
        <p:nvPicPr>
          <p:cNvPr id="6" name="Graphic 5" descr="Subtitles outline">
            <a:extLst>
              <a:ext uri="{FF2B5EF4-FFF2-40B4-BE49-F238E27FC236}">
                <a16:creationId xmlns:a16="http://schemas.microsoft.com/office/drawing/2014/main" id="{74D4E615-FB61-0C7E-4C47-DFD7EB37DB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1881817"/>
            <a:ext cx="914400" cy="914400"/>
          </a:xfrm>
          <a:prstGeom prst="rect">
            <a:avLst/>
          </a:prstGeom>
        </p:spPr>
      </p:pic>
    </p:spTree>
    <p:extLst>
      <p:ext uri="{BB962C8B-B14F-4D97-AF65-F5344CB8AC3E}">
        <p14:creationId xmlns:p14="http://schemas.microsoft.com/office/powerpoint/2010/main" val="2995328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ACEDE-E6E8-4626-F689-9C39A163F16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06FFD09-F71C-C201-0132-B0BE3F91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73C212B-5B42-80F2-F7C1-021167874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A9B37490-712F-0263-02D8-ED1DF34D1EA7}"/>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458513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E14D-4F17-6174-529D-78D6D818D62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41EEC4F-9F89-DDC7-18DD-80C296F575A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86DE8949-BC99-095B-EAA8-F2AEC01DEF07}"/>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555044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3B67D6-DF0D-01A4-1FEA-3AF89B73286F}"/>
              </a:ext>
            </a:extLst>
          </p:cNvPr>
          <p:cNvSpPr>
            <a:spLocks noGrp="1"/>
          </p:cNvSpPr>
          <p:nvPr>
            <p:ph type="title" orient="vert"/>
          </p:nvPr>
        </p:nvSpPr>
        <p:spPr>
          <a:xfrm>
            <a:off x="8724900" y="365125"/>
            <a:ext cx="2628900" cy="5540375"/>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2FF237F-4515-2A23-484A-A1CA30819207}"/>
              </a:ext>
            </a:extLst>
          </p:cNvPr>
          <p:cNvSpPr>
            <a:spLocks noGrp="1"/>
          </p:cNvSpPr>
          <p:nvPr>
            <p:ph type="body" orient="vert" idx="1"/>
          </p:nvPr>
        </p:nvSpPr>
        <p:spPr>
          <a:xfrm>
            <a:off x="838200" y="365125"/>
            <a:ext cx="7734300" cy="55403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A6B4264C-C5EE-BD13-B9EE-FB72D90ED764}"/>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2187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choice style">
    <p:bg>
      <p:bgPr>
        <a:solidFill>
          <a:srgbClr val="F0F4F5"/>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9" name="Rectangle: Rounded Corners 8">
            <a:extLst>
              <a:ext uri="{FF2B5EF4-FFF2-40B4-BE49-F238E27FC236}">
                <a16:creationId xmlns:a16="http://schemas.microsoft.com/office/drawing/2014/main" id="{C2312067-BD18-1CC6-238C-524ECF62FF40}"/>
              </a:ext>
            </a:extLst>
          </p:cNvPr>
          <p:cNvSpPr/>
          <p:nvPr userDrawn="1"/>
        </p:nvSpPr>
        <p:spPr>
          <a:xfrm>
            <a:off x="-310550" y="2773107"/>
            <a:ext cx="6301302"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6"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798" y="3789907"/>
            <a:ext cx="884965" cy="884965"/>
          </a:xfrm>
          <a:prstGeom prst="rect">
            <a:avLst/>
          </a:prstGeom>
        </p:spPr>
      </p:pic>
      <p:sp>
        <p:nvSpPr>
          <p:cNvPr id="35" name="Teardrop 34">
            <a:extLst>
              <a:ext uri="{FF2B5EF4-FFF2-40B4-BE49-F238E27FC236}">
                <a16:creationId xmlns:a16="http://schemas.microsoft.com/office/drawing/2014/main" id="{C476A162-BEF4-6DE4-9BD7-95B5C36310DD}"/>
              </a:ext>
            </a:extLst>
          </p:cNvPr>
          <p:cNvSpPr/>
          <p:nvPr userDrawn="1"/>
        </p:nvSpPr>
        <p:spPr>
          <a:xfrm rot="13545936">
            <a:off x="5338338" y="2779273"/>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44" name="Rectangle: Rounded Corners 43">
            <a:extLst>
              <a:ext uri="{FF2B5EF4-FFF2-40B4-BE49-F238E27FC236}">
                <a16:creationId xmlns:a16="http://schemas.microsoft.com/office/drawing/2014/main" id="{EAD58CDC-3B70-2CA0-3404-BEF6CE40606F}"/>
              </a:ext>
            </a:extLst>
          </p:cNvPr>
          <p:cNvSpPr/>
          <p:nvPr userDrawn="1"/>
        </p:nvSpPr>
        <p:spPr>
          <a:xfrm>
            <a:off x="6214347" y="2773107"/>
            <a:ext cx="6464060"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5" name="Text Placeholder 31">
            <a:extLst>
              <a:ext uri="{FF2B5EF4-FFF2-40B4-BE49-F238E27FC236}">
                <a16:creationId xmlns:a16="http://schemas.microsoft.com/office/drawing/2014/main" id="{321046B5-BC0F-3C37-DE14-1E2CBC87B712}"/>
              </a:ext>
            </a:extLst>
          </p:cNvPr>
          <p:cNvSpPr>
            <a:spLocks noGrp="1"/>
          </p:cNvSpPr>
          <p:nvPr userDrawn="1">
            <p:ph type="body" sz="quarter" idx="16" hasCustomPrompt="1"/>
          </p:nvPr>
        </p:nvSpPr>
        <p:spPr>
          <a:xfrm>
            <a:off x="6965726" y="2764636"/>
            <a:ext cx="2284152" cy="655833"/>
          </a:xfrm>
        </p:spPr>
        <p:txBody>
          <a:bodyPr lIns="0" tIns="0" bIns="0" anchor="ctr" anchorCtr="0"/>
          <a:lstStyle>
            <a:lvl1pPr algn="ctr">
              <a:defRPr>
                <a:solidFill>
                  <a:srgbClr val="FFFFFF"/>
                </a:solidFill>
              </a:defRPr>
            </a:lvl1pPr>
          </a:lstStyle>
          <a:p>
            <a:pPr lvl="0"/>
            <a:r>
              <a:rPr lang="en-GB" dirty="0"/>
              <a:t>False/ no</a:t>
            </a:r>
          </a:p>
        </p:txBody>
      </p:sp>
      <p:sp>
        <p:nvSpPr>
          <p:cNvPr id="46" name="Teardrop 45">
            <a:extLst>
              <a:ext uri="{FF2B5EF4-FFF2-40B4-BE49-F238E27FC236}">
                <a16:creationId xmlns:a16="http://schemas.microsoft.com/office/drawing/2014/main" id="{8D5452C7-D07A-BF05-0822-2EF0F1AF391A}"/>
              </a:ext>
            </a:extLst>
          </p:cNvPr>
          <p:cNvSpPr/>
          <p:nvPr userDrawn="1"/>
        </p:nvSpPr>
        <p:spPr>
          <a:xfrm rot="2807844">
            <a:off x="6225022" y="2776705"/>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307842" y="4000501"/>
            <a:ext cx="9052216" cy="1732084"/>
          </a:xfrm>
        </p:spPr>
        <p:txBody>
          <a:bodyPr anchor="ctr"/>
          <a:lstStyle/>
          <a:p>
            <a:pPr lvl="0"/>
            <a:r>
              <a:rPr lang="en-GB" dirty="0"/>
              <a:t>Click to edit Master text styles</a:t>
            </a:r>
          </a:p>
          <a:p>
            <a:pPr lvl="1"/>
            <a:r>
              <a:rPr lang="en-GB" dirty="0"/>
              <a:t>Second level</a:t>
            </a:r>
          </a:p>
        </p:txBody>
      </p:sp>
      <p:sp>
        <p:nvSpPr>
          <p:cNvPr id="54" name="Text Placeholder 31">
            <a:extLst>
              <a:ext uri="{FF2B5EF4-FFF2-40B4-BE49-F238E27FC236}">
                <a16:creationId xmlns:a16="http://schemas.microsoft.com/office/drawing/2014/main" id="{2F54BAF3-A1C3-46D0-89EB-37FA84FA896F}"/>
              </a:ext>
            </a:extLst>
          </p:cNvPr>
          <p:cNvSpPr>
            <a:spLocks noGrp="1"/>
          </p:cNvSpPr>
          <p:nvPr userDrawn="1">
            <p:ph type="body" sz="quarter" idx="19" hasCustomPrompt="1"/>
          </p:nvPr>
        </p:nvSpPr>
        <p:spPr>
          <a:xfrm>
            <a:off x="2829828" y="2764850"/>
            <a:ext cx="2400086" cy="655833"/>
          </a:xfrm>
        </p:spPr>
        <p:txBody>
          <a:bodyPr lIns="0" tIns="0" bIns="0" anchor="ctr" anchorCtr="0"/>
          <a:lstStyle>
            <a:lvl1pPr algn="ctr">
              <a:defRPr>
                <a:solidFill>
                  <a:srgbClr val="FFFFFF"/>
                </a:solidFill>
              </a:defRPr>
            </a:lvl1pPr>
          </a:lstStyle>
          <a:p>
            <a:pPr lvl="0"/>
            <a:r>
              <a:rPr lang="en-GB" dirty="0"/>
              <a:t>True/ yes</a:t>
            </a:r>
          </a:p>
        </p:txBody>
      </p:sp>
      <p:pic>
        <p:nvPicPr>
          <p:cNvPr id="11" name="Graphic 10" descr="Badge Cross outline">
            <a:extLst>
              <a:ext uri="{FF2B5EF4-FFF2-40B4-BE49-F238E27FC236}">
                <a16:creationId xmlns:a16="http://schemas.microsoft.com/office/drawing/2014/main" id="{3E18954E-1F8D-EB36-2E42-8D78CFEFA07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01250" y="2756816"/>
            <a:ext cx="683461" cy="683461"/>
          </a:xfrm>
          <a:prstGeom prst="rect">
            <a:avLst/>
          </a:prstGeom>
        </p:spPr>
      </p:pic>
      <p:pic>
        <p:nvPicPr>
          <p:cNvPr id="13" name="Graphic 12" descr="Badge Tick1 outline">
            <a:extLst>
              <a:ext uri="{FF2B5EF4-FFF2-40B4-BE49-F238E27FC236}">
                <a16:creationId xmlns:a16="http://schemas.microsoft.com/office/drawing/2014/main" id="{1A227355-FA2F-D622-A4D2-E49F8D1BDE0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0251" y="2768394"/>
            <a:ext cx="660500" cy="660500"/>
          </a:xfrm>
          <a:prstGeom prst="rect">
            <a:avLst/>
          </a:prstGeom>
        </p:spPr>
      </p:pic>
      <p:sp>
        <p:nvSpPr>
          <p:cNvPr id="6" name="Rectangle: Rounded Corners 5">
            <a:extLst>
              <a:ext uri="{FF2B5EF4-FFF2-40B4-BE49-F238E27FC236}">
                <a16:creationId xmlns:a16="http://schemas.microsoft.com/office/drawing/2014/main" id="{41969EC4-CC68-AF33-A514-3C4C8E7ED2AB}"/>
              </a:ext>
            </a:extLst>
          </p:cNvPr>
          <p:cNvSpPr/>
          <p:nvPr userDrawn="1"/>
        </p:nvSpPr>
        <p:spPr>
          <a:xfrm>
            <a:off x="715992" y="923026"/>
            <a:ext cx="10843404" cy="1210025"/>
          </a:xfrm>
          <a:prstGeom prst="roundRect">
            <a:avLst>
              <a:gd name="adj" fmla="val 27586"/>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EC8C803F-7AEE-8B15-7C83-A4290AB6EE2F}"/>
              </a:ext>
            </a:extLst>
          </p:cNvPr>
          <p:cNvSpPr>
            <a:spLocks noGrp="1"/>
          </p:cNvSpPr>
          <p:nvPr userDrawn="1">
            <p:ph type="title" hasCustomPrompt="1"/>
          </p:nvPr>
        </p:nvSpPr>
        <p:spPr>
          <a:xfrm>
            <a:off x="838200" y="923026"/>
            <a:ext cx="10515600" cy="1210025"/>
          </a:xfrm>
        </p:spPr>
        <p:txBody>
          <a:bodyPr/>
          <a:lstStyle>
            <a:lvl1pPr algn="ctr">
              <a:defRPr>
                <a:solidFill>
                  <a:srgbClr val="FFFFFF"/>
                </a:solidFill>
              </a:defRPr>
            </a:lvl1pPr>
          </a:lstStyle>
          <a:p>
            <a:r>
              <a:rPr lang="en-GB" dirty="0"/>
              <a:t>A question that can expand over two lines like this example</a:t>
            </a:r>
          </a:p>
        </p:txBody>
      </p:sp>
    </p:spTree>
    <p:extLst>
      <p:ext uri="{BB962C8B-B14F-4D97-AF65-F5344CB8AC3E}">
        <p14:creationId xmlns:p14="http://schemas.microsoft.com/office/powerpoint/2010/main" val="421931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supplement">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1992702"/>
            <a:ext cx="3942635"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8" name="Content Placeholder 7">
            <a:extLst>
              <a:ext uri="{FF2B5EF4-FFF2-40B4-BE49-F238E27FC236}">
                <a16:creationId xmlns:a16="http://schemas.microsoft.com/office/drawing/2014/main" id="{196A60EE-C8E2-DEDB-71B1-62574BB3DD72}"/>
              </a:ext>
            </a:extLst>
          </p:cNvPr>
          <p:cNvSpPr>
            <a:spLocks noGrp="1"/>
          </p:cNvSpPr>
          <p:nvPr>
            <p:ph sz="quarter" idx="19" hasCustomPrompt="1"/>
          </p:nvPr>
        </p:nvSpPr>
        <p:spPr>
          <a:xfrm>
            <a:off x="1307840" y="1992702"/>
            <a:ext cx="3350787" cy="3739882"/>
          </a:xfrm>
        </p:spPr>
        <p:txBody>
          <a:bodyPr/>
          <a:lstStyle>
            <a:lvl1pPr>
              <a:defRPr sz="3200"/>
            </a:lvl1pPr>
          </a:lstStyle>
          <a:p>
            <a:pPr lvl="0"/>
            <a:r>
              <a:rPr lang="en-GB" dirty="0"/>
              <a:t>Second level</a:t>
            </a:r>
          </a:p>
          <a:p>
            <a:pPr lvl="2"/>
            <a:r>
              <a:rPr lang="en-GB" dirty="0"/>
              <a:t>Third level</a:t>
            </a:r>
          </a:p>
        </p:txBody>
      </p:sp>
      <p:sp>
        <p:nvSpPr>
          <p:cNvPr id="9" name="Content Placeholder 8">
            <a:extLst>
              <a:ext uri="{FF2B5EF4-FFF2-40B4-BE49-F238E27FC236}">
                <a16:creationId xmlns:a16="http://schemas.microsoft.com/office/drawing/2014/main" id="{10F7FD60-30B3-4815-D86E-E139E6D90E4B}"/>
              </a:ext>
            </a:extLst>
          </p:cNvPr>
          <p:cNvSpPr>
            <a:spLocks noGrp="1"/>
          </p:cNvSpPr>
          <p:nvPr>
            <p:ph sz="quarter" idx="20"/>
          </p:nvPr>
        </p:nvSpPr>
        <p:spPr>
          <a:xfrm>
            <a:off x="5144600" y="1992313"/>
            <a:ext cx="6415575" cy="37401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Oval 5">
            <a:extLst>
              <a:ext uri="{FF2B5EF4-FFF2-40B4-BE49-F238E27FC236}">
                <a16:creationId xmlns:a16="http://schemas.microsoft.com/office/drawing/2014/main" id="{5D320707-05EF-1CC8-97D5-0F92B6CD9CEF}"/>
              </a:ext>
            </a:extLst>
          </p:cNvPr>
          <p:cNvSpPr/>
          <p:nvPr userDrawn="1"/>
        </p:nvSpPr>
        <p:spPr>
          <a:xfrm>
            <a:off x="335896"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ubtitles outline">
            <a:extLst>
              <a:ext uri="{FF2B5EF4-FFF2-40B4-BE49-F238E27FC236}">
                <a16:creationId xmlns:a16="http://schemas.microsoft.com/office/drawing/2014/main" id="{11F1751C-22EB-A90C-31C5-FA4E81C9FA3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1881817"/>
            <a:ext cx="914400" cy="914400"/>
          </a:xfrm>
          <a:prstGeom prst="rect">
            <a:avLst/>
          </a:prstGeom>
        </p:spPr>
      </p:pic>
    </p:spTree>
    <p:extLst>
      <p:ext uri="{BB962C8B-B14F-4D97-AF65-F5344CB8AC3E}">
        <p14:creationId xmlns:p14="http://schemas.microsoft.com/office/powerpoint/2010/main" val="462580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2317981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Video with explination">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1261229" y="1992313"/>
            <a:ext cx="3742092" cy="878865"/>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2500" dirty="0">
                <a:solidFill>
                  <a:schemeClr val="tx2"/>
                </a:solidFill>
                <a:latin typeface="Arial" panose="020B0604020202020204" pitchFamily="34" charset="0"/>
                <a:cs typeface="Arial" panose="020B0604020202020204" pitchFamily="34" charset="0"/>
              </a:rPr>
              <a:t>Turn on sound and captions</a:t>
            </a:r>
          </a:p>
        </p:txBody>
      </p:sp>
      <p:sp>
        <p:nvSpPr>
          <p:cNvPr id="6" name="Oval 5">
            <a:extLst>
              <a:ext uri="{FF2B5EF4-FFF2-40B4-BE49-F238E27FC236}">
                <a16:creationId xmlns:a16="http://schemas.microsoft.com/office/drawing/2014/main" id="{5D320707-05EF-1CC8-97D5-0F92B6CD9CEF}"/>
              </a:ext>
            </a:extLst>
          </p:cNvPr>
          <p:cNvSpPr/>
          <p:nvPr userDrawn="1"/>
        </p:nvSpPr>
        <p:spPr>
          <a:xfrm>
            <a:off x="715991" y="2035467"/>
            <a:ext cx="790934" cy="790935"/>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Media Placeholder 11">
            <a:extLst>
              <a:ext uri="{FF2B5EF4-FFF2-40B4-BE49-F238E27FC236}">
                <a16:creationId xmlns:a16="http://schemas.microsoft.com/office/drawing/2014/main" id="{D123D67D-9709-497E-4037-B700503E8299}"/>
              </a:ext>
            </a:extLst>
          </p:cNvPr>
          <p:cNvSpPr>
            <a:spLocks noGrp="1"/>
          </p:cNvSpPr>
          <p:nvPr userDrawn="1">
            <p:ph type="media" sz="quarter" idx="21"/>
          </p:nvPr>
        </p:nvSpPr>
        <p:spPr>
          <a:xfrm>
            <a:off x="5135563" y="1992313"/>
            <a:ext cx="6424612" cy="3739883"/>
          </a:xfrm>
        </p:spPr>
        <p:txBody>
          <a:bodyPr/>
          <a:lstStyle/>
          <a:p>
            <a:endParaRPr lang="en-GB"/>
          </a:p>
        </p:txBody>
      </p:sp>
      <p:sp>
        <p:nvSpPr>
          <p:cNvPr id="16" name="Rectangle: Rounded Corners 15">
            <a:extLst>
              <a:ext uri="{FF2B5EF4-FFF2-40B4-BE49-F238E27FC236}">
                <a16:creationId xmlns:a16="http://schemas.microsoft.com/office/drawing/2014/main" id="{94165E75-CBD1-BD54-2DAC-B396CCC2725E}"/>
              </a:ext>
            </a:extLst>
          </p:cNvPr>
          <p:cNvSpPr/>
          <p:nvPr userDrawn="1"/>
        </p:nvSpPr>
        <p:spPr>
          <a:xfrm>
            <a:off x="1268021" y="2943978"/>
            <a:ext cx="3731737" cy="879268"/>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2500" dirty="0">
                <a:solidFill>
                  <a:schemeClr val="tx2"/>
                </a:solidFill>
                <a:latin typeface="Arial" panose="020B0604020202020204" pitchFamily="34" charset="0"/>
                <a:cs typeface="Arial" panose="020B0604020202020204" pitchFamily="34" charset="0"/>
              </a:rPr>
              <a:t>Click the image to play the video</a:t>
            </a:r>
          </a:p>
        </p:txBody>
      </p:sp>
      <p:sp>
        <p:nvSpPr>
          <p:cNvPr id="17" name="Oval 16">
            <a:extLst>
              <a:ext uri="{FF2B5EF4-FFF2-40B4-BE49-F238E27FC236}">
                <a16:creationId xmlns:a16="http://schemas.microsoft.com/office/drawing/2014/main" id="{1A02BE0D-20F7-C29A-E91F-880F70157812}"/>
              </a:ext>
            </a:extLst>
          </p:cNvPr>
          <p:cNvSpPr/>
          <p:nvPr userDrawn="1"/>
        </p:nvSpPr>
        <p:spPr>
          <a:xfrm>
            <a:off x="714968" y="2984942"/>
            <a:ext cx="791297" cy="791297"/>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39518B06-85A2-0C2A-C0B7-78F1A0F9C91A}"/>
              </a:ext>
            </a:extLst>
          </p:cNvPr>
          <p:cNvSpPr/>
          <p:nvPr userDrawn="1"/>
        </p:nvSpPr>
        <p:spPr>
          <a:xfrm>
            <a:off x="1259106" y="3904285"/>
            <a:ext cx="3744215" cy="879444"/>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2500" dirty="0">
                <a:solidFill>
                  <a:schemeClr val="tx2"/>
                </a:solidFill>
                <a:latin typeface="Arial" panose="020B0604020202020204" pitchFamily="34" charset="0"/>
                <a:cs typeface="Arial" panose="020B0604020202020204" pitchFamily="34" charset="0"/>
              </a:rPr>
              <a:t>The video will go full screen</a:t>
            </a:r>
          </a:p>
        </p:txBody>
      </p:sp>
      <p:sp>
        <p:nvSpPr>
          <p:cNvPr id="21" name="Oval 20">
            <a:extLst>
              <a:ext uri="{FF2B5EF4-FFF2-40B4-BE49-F238E27FC236}">
                <a16:creationId xmlns:a16="http://schemas.microsoft.com/office/drawing/2014/main" id="{9EBD51F7-4B7B-B4D9-8528-D94798C97A76}"/>
              </a:ext>
            </a:extLst>
          </p:cNvPr>
          <p:cNvSpPr/>
          <p:nvPr userDrawn="1"/>
        </p:nvSpPr>
        <p:spPr>
          <a:xfrm>
            <a:off x="715991" y="3956149"/>
            <a:ext cx="791456" cy="79145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5859FAA1-0FD5-A048-7B1B-22C9F9F54F16}"/>
              </a:ext>
            </a:extLst>
          </p:cNvPr>
          <p:cNvSpPr/>
          <p:nvPr userDrawn="1"/>
        </p:nvSpPr>
        <p:spPr>
          <a:xfrm>
            <a:off x="1259107" y="4854133"/>
            <a:ext cx="3744214" cy="879444"/>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2500" dirty="0">
                <a:solidFill>
                  <a:schemeClr val="tx2"/>
                </a:solidFill>
                <a:latin typeface="Arial" panose="020B0604020202020204" pitchFamily="34" charset="0"/>
                <a:cs typeface="Arial" panose="020B0604020202020204" pitchFamily="34" charset="0"/>
              </a:rPr>
              <a:t>Alternative access</a:t>
            </a:r>
            <a:br>
              <a:rPr lang="en-GB" sz="2500" dirty="0">
                <a:solidFill>
                  <a:schemeClr val="tx2"/>
                </a:solidFill>
                <a:latin typeface="Arial" panose="020B0604020202020204" pitchFamily="34" charset="0"/>
                <a:cs typeface="Arial" panose="020B0604020202020204" pitchFamily="34" charset="0"/>
              </a:rPr>
            </a:br>
            <a:endParaRPr lang="en-GB" sz="2500" dirty="0">
              <a:solidFill>
                <a:schemeClr val="tx2"/>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7F0DB628-AA01-1787-4546-5D5DCC38EC36}"/>
              </a:ext>
            </a:extLst>
          </p:cNvPr>
          <p:cNvSpPr/>
          <p:nvPr userDrawn="1"/>
        </p:nvSpPr>
        <p:spPr>
          <a:xfrm>
            <a:off x="715992" y="4905997"/>
            <a:ext cx="791456" cy="79145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descr="Volume outline">
            <a:extLst>
              <a:ext uri="{FF2B5EF4-FFF2-40B4-BE49-F238E27FC236}">
                <a16:creationId xmlns:a16="http://schemas.microsoft.com/office/drawing/2014/main" id="{8F5AC37B-8CD6-6356-9483-189FB838120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8331" y="2085032"/>
            <a:ext cx="720000" cy="720000"/>
          </a:xfrm>
          <a:prstGeom prst="rect">
            <a:avLst/>
          </a:prstGeom>
        </p:spPr>
      </p:pic>
      <p:pic>
        <p:nvPicPr>
          <p:cNvPr id="25" name="Graphic 24" descr="Play outline">
            <a:extLst>
              <a:ext uri="{FF2B5EF4-FFF2-40B4-BE49-F238E27FC236}">
                <a16:creationId xmlns:a16="http://schemas.microsoft.com/office/drawing/2014/main" id="{01AC6BF4-B585-5E65-7C9B-7FC994E7C1C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4791" y="3229366"/>
            <a:ext cx="307564" cy="307564"/>
          </a:xfrm>
          <a:prstGeom prst="rect">
            <a:avLst/>
          </a:prstGeom>
        </p:spPr>
      </p:pic>
      <p:pic>
        <p:nvPicPr>
          <p:cNvPr id="27" name="Graphic 26" descr="Monitor outline">
            <a:extLst>
              <a:ext uri="{FF2B5EF4-FFF2-40B4-BE49-F238E27FC236}">
                <a16:creationId xmlns:a16="http://schemas.microsoft.com/office/drawing/2014/main" id="{90480C89-02AB-51C4-7943-6D891DED39C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5464" y="3067472"/>
            <a:ext cx="720000" cy="720000"/>
          </a:xfrm>
          <a:prstGeom prst="rect">
            <a:avLst/>
          </a:prstGeom>
        </p:spPr>
      </p:pic>
      <p:sp>
        <p:nvSpPr>
          <p:cNvPr id="40" name="Arrow: Quad 39">
            <a:extLst>
              <a:ext uri="{FF2B5EF4-FFF2-40B4-BE49-F238E27FC236}">
                <a16:creationId xmlns:a16="http://schemas.microsoft.com/office/drawing/2014/main" id="{183E4A09-C6DE-B9C1-7161-120B218687F2}"/>
              </a:ext>
            </a:extLst>
          </p:cNvPr>
          <p:cNvSpPr/>
          <p:nvPr userDrawn="1"/>
        </p:nvSpPr>
        <p:spPr>
          <a:xfrm rot="2700000">
            <a:off x="792809" y="4046237"/>
            <a:ext cx="633393" cy="633393"/>
          </a:xfrm>
          <a:prstGeom prst="quadArrow">
            <a:avLst>
              <a:gd name="adj1" fmla="val 9167"/>
              <a:gd name="adj2" fmla="val 14881"/>
              <a:gd name="adj3" fmla="val 20595"/>
            </a:avLst>
          </a:prstGeom>
          <a:noFill/>
          <a:ln w="190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Graphic 41" descr="Internet outline">
            <a:extLst>
              <a:ext uri="{FF2B5EF4-FFF2-40B4-BE49-F238E27FC236}">
                <a16:creationId xmlns:a16="http://schemas.microsoft.com/office/drawing/2014/main" id="{6D9402F8-FA57-0B98-5D3C-9F3E441A37E9}"/>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1986" y="4954206"/>
            <a:ext cx="695038" cy="695038"/>
          </a:xfrm>
          <a:prstGeom prst="rect">
            <a:avLst/>
          </a:prstGeom>
        </p:spPr>
      </p:pic>
      <p:sp>
        <p:nvSpPr>
          <p:cNvPr id="43" name="Rectangle: Rounded Corners 42">
            <a:extLst>
              <a:ext uri="{FF2B5EF4-FFF2-40B4-BE49-F238E27FC236}">
                <a16:creationId xmlns:a16="http://schemas.microsoft.com/office/drawing/2014/main" id="{BAF2F2CD-5825-7BAF-320B-934475A6B0EC}"/>
              </a:ext>
            </a:extLst>
          </p:cNvPr>
          <p:cNvSpPr/>
          <p:nvPr userDrawn="1"/>
        </p:nvSpPr>
        <p:spPr>
          <a:xfrm>
            <a:off x="1259106" y="4851902"/>
            <a:ext cx="3744214" cy="880295"/>
          </a:xfrm>
          <a:prstGeom prst="roundRect">
            <a:avLst>
              <a:gd name="adj" fmla="val 12121"/>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2500" dirty="0">
              <a:solidFill>
                <a:schemeClr val="tx2"/>
              </a:solidFill>
              <a:latin typeface="Arial" panose="020B0604020202020204" pitchFamily="34" charset="0"/>
              <a:cs typeface="Arial" panose="020B0604020202020204" pitchFamily="34" charset="0"/>
            </a:endParaRPr>
          </a:p>
        </p:txBody>
      </p:sp>
      <p:sp>
        <p:nvSpPr>
          <p:cNvPr id="45" name="Text Placeholder 44">
            <a:extLst>
              <a:ext uri="{FF2B5EF4-FFF2-40B4-BE49-F238E27FC236}">
                <a16:creationId xmlns:a16="http://schemas.microsoft.com/office/drawing/2014/main" id="{BB98EF5C-7DBC-ED2C-694B-446B805E3792}"/>
              </a:ext>
            </a:extLst>
          </p:cNvPr>
          <p:cNvSpPr>
            <a:spLocks noGrp="1"/>
          </p:cNvSpPr>
          <p:nvPr>
            <p:ph type="body" sz="quarter" idx="22" hasCustomPrompt="1"/>
          </p:nvPr>
        </p:nvSpPr>
        <p:spPr>
          <a:xfrm>
            <a:off x="1290247" y="5241851"/>
            <a:ext cx="3709516" cy="490345"/>
          </a:xfrm>
        </p:spPr>
        <p:txBody>
          <a:bodyPr/>
          <a:lstStyle/>
          <a:p>
            <a:pPr marL="36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5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rPr>
              <a:t>online, via Vimeo</a:t>
            </a:r>
          </a:p>
        </p:txBody>
      </p:sp>
    </p:spTree>
    <p:extLst>
      <p:ext uri="{BB962C8B-B14F-4D97-AF65-F5344CB8AC3E}">
        <p14:creationId xmlns:p14="http://schemas.microsoft.com/office/powerpoint/2010/main" val="1351918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little-number style">
    <p:bg>
      <p:bgPr>
        <a:solidFill>
          <a:srgbClr val="F0F4F5"/>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9" name="Rectangle: Rounded Corners 8">
            <a:extLst>
              <a:ext uri="{FF2B5EF4-FFF2-40B4-BE49-F238E27FC236}">
                <a16:creationId xmlns:a16="http://schemas.microsoft.com/office/drawing/2014/main" id="{C2312067-BD18-1CC6-238C-524ECF62FF40}"/>
              </a:ext>
            </a:extLst>
          </p:cNvPr>
          <p:cNvSpPr/>
          <p:nvPr userDrawn="1"/>
        </p:nvSpPr>
        <p:spPr>
          <a:xfrm>
            <a:off x="1077670"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4"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796" y="3789907"/>
            <a:ext cx="884965" cy="884965"/>
          </a:xfrm>
          <a:prstGeom prst="rect">
            <a:avLst/>
          </a:prstGeom>
        </p:spPr>
      </p:pic>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279242" y="4000501"/>
            <a:ext cx="9080815" cy="1732084"/>
          </a:xfrm>
        </p:spPr>
        <p:txBody>
          <a:bodyPr anchor="ctr"/>
          <a:lstStyle/>
          <a:p>
            <a:pPr lvl="0"/>
            <a:r>
              <a:rPr lang="en-GB" dirty="0"/>
              <a:t>Click to edit Master text styles</a:t>
            </a:r>
          </a:p>
          <a:p>
            <a:pPr lvl="1"/>
            <a:r>
              <a:rPr lang="en-GB" dirty="0"/>
              <a:t>Second level</a:t>
            </a:r>
          </a:p>
        </p:txBody>
      </p:sp>
      <p:sp>
        <p:nvSpPr>
          <p:cNvPr id="54" name="Text Placeholder 31">
            <a:extLst>
              <a:ext uri="{FF2B5EF4-FFF2-40B4-BE49-F238E27FC236}">
                <a16:creationId xmlns:a16="http://schemas.microsoft.com/office/drawing/2014/main" id="{2F54BAF3-A1C3-46D0-89EB-37FA84FA896F}"/>
              </a:ext>
            </a:extLst>
          </p:cNvPr>
          <p:cNvSpPr>
            <a:spLocks noGrp="1"/>
          </p:cNvSpPr>
          <p:nvPr userDrawn="1">
            <p:ph type="body" sz="quarter" idx="19" hasCustomPrompt="1"/>
          </p:nvPr>
        </p:nvSpPr>
        <p:spPr>
          <a:xfrm>
            <a:off x="1077669" y="3089619"/>
            <a:ext cx="1952625" cy="655833"/>
          </a:xfrm>
        </p:spPr>
        <p:txBody>
          <a:bodyPr lIns="0" tIns="0" rIns="0" bIns="0" anchor="ctr" anchorCtr="0"/>
          <a:lstStyle>
            <a:lvl1pPr algn="ctr">
              <a:defRPr>
                <a:solidFill>
                  <a:srgbClr val="FFFFFF"/>
                </a:solidFill>
              </a:defRPr>
            </a:lvl1pPr>
          </a:lstStyle>
          <a:p>
            <a:pPr lvl="0"/>
            <a:r>
              <a:rPr lang="en-GB" dirty="0"/>
              <a:t>One</a:t>
            </a:r>
          </a:p>
        </p:txBody>
      </p:sp>
      <p:sp>
        <p:nvSpPr>
          <p:cNvPr id="24" name="Oval 23">
            <a:extLst>
              <a:ext uri="{FF2B5EF4-FFF2-40B4-BE49-F238E27FC236}">
                <a16:creationId xmlns:a16="http://schemas.microsoft.com/office/drawing/2014/main" id="{EA2131F1-41C1-4021-B5F6-088CF7EF8F36}"/>
              </a:ext>
            </a:extLst>
          </p:cNvPr>
          <p:cNvSpPr/>
          <p:nvPr userDrawn="1"/>
        </p:nvSpPr>
        <p:spPr>
          <a:xfrm>
            <a:off x="1568010" y="2247161"/>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Graphic 7" descr="Harvey Balls 10% outline">
            <a:extLst>
              <a:ext uri="{FF2B5EF4-FFF2-40B4-BE49-F238E27FC236}">
                <a16:creationId xmlns:a16="http://schemas.microsoft.com/office/drawing/2014/main" id="{E6E36146-E51E-C38C-BCAD-EB8052D5BC6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6783" y="2279133"/>
            <a:ext cx="914400" cy="914400"/>
          </a:xfrm>
          <a:prstGeom prst="rect">
            <a:avLst/>
          </a:prstGeom>
        </p:spPr>
      </p:pic>
      <p:sp>
        <p:nvSpPr>
          <p:cNvPr id="30" name="Rectangle: Rounded Corners 29">
            <a:extLst>
              <a:ext uri="{FF2B5EF4-FFF2-40B4-BE49-F238E27FC236}">
                <a16:creationId xmlns:a16="http://schemas.microsoft.com/office/drawing/2014/main" id="{8F45B4F0-D612-3DDE-3F68-D2E4EEB9444B}"/>
              </a:ext>
            </a:extLst>
          </p:cNvPr>
          <p:cNvSpPr/>
          <p:nvPr userDrawn="1"/>
        </p:nvSpPr>
        <p:spPr>
          <a:xfrm>
            <a:off x="3725049"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32" name="Text Placeholder 31">
            <a:extLst>
              <a:ext uri="{FF2B5EF4-FFF2-40B4-BE49-F238E27FC236}">
                <a16:creationId xmlns:a16="http://schemas.microsoft.com/office/drawing/2014/main" id="{FD7D7D42-3F6E-B266-7A4B-4199ADF520AD}"/>
              </a:ext>
            </a:extLst>
          </p:cNvPr>
          <p:cNvSpPr>
            <a:spLocks noGrp="1"/>
          </p:cNvSpPr>
          <p:nvPr userDrawn="1">
            <p:ph type="body" sz="quarter" idx="20" hasCustomPrompt="1"/>
          </p:nvPr>
        </p:nvSpPr>
        <p:spPr>
          <a:xfrm>
            <a:off x="3725048" y="3089619"/>
            <a:ext cx="1952625" cy="655833"/>
          </a:xfrm>
        </p:spPr>
        <p:txBody>
          <a:bodyPr lIns="0" tIns="0" rIns="0" bIns="0" anchor="ctr" anchorCtr="0"/>
          <a:lstStyle>
            <a:lvl1pPr algn="ctr">
              <a:defRPr>
                <a:solidFill>
                  <a:srgbClr val="FFFFFF"/>
                </a:solidFill>
              </a:defRPr>
            </a:lvl1pPr>
          </a:lstStyle>
          <a:p>
            <a:pPr lvl="0"/>
            <a:r>
              <a:rPr lang="en-GB" dirty="0"/>
              <a:t>Two</a:t>
            </a:r>
          </a:p>
        </p:txBody>
      </p:sp>
      <p:sp>
        <p:nvSpPr>
          <p:cNvPr id="26" name="Oval 25">
            <a:extLst>
              <a:ext uri="{FF2B5EF4-FFF2-40B4-BE49-F238E27FC236}">
                <a16:creationId xmlns:a16="http://schemas.microsoft.com/office/drawing/2014/main" id="{FF5CBB90-0285-CCE2-19F7-D581C955806B}"/>
              </a:ext>
            </a:extLst>
          </p:cNvPr>
          <p:cNvSpPr/>
          <p:nvPr userDrawn="1"/>
        </p:nvSpPr>
        <p:spPr>
          <a:xfrm>
            <a:off x="4234141" y="2245766"/>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Graphic 15" descr="Harvey Balls 45% outline">
            <a:extLst>
              <a:ext uri="{FF2B5EF4-FFF2-40B4-BE49-F238E27FC236}">
                <a16:creationId xmlns:a16="http://schemas.microsoft.com/office/drawing/2014/main" id="{2A832EE6-9862-A972-E0EB-C5BEF4A8FD9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62914" y="2275851"/>
            <a:ext cx="914400" cy="914400"/>
          </a:xfrm>
          <a:prstGeom prst="rect">
            <a:avLst/>
          </a:prstGeom>
        </p:spPr>
      </p:pic>
      <p:sp>
        <p:nvSpPr>
          <p:cNvPr id="33" name="Rectangle: Rounded Corners 32">
            <a:extLst>
              <a:ext uri="{FF2B5EF4-FFF2-40B4-BE49-F238E27FC236}">
                <a16:creationId xmlns:a16="http://schemas.microsoft.com/office/drawing/2014/main" id="{9BCA6480-4924-2470-0EF7-D24B5F4BF9AD}"/>
              </a:ext>
            </a:extLst>
          </p:cNvPr>
          <p:cNvSpPr/>
          <p:nvPr userDrawn="1"/>
        </p:nvSpPr>
        <p:spPr>
          <a:xfrm>
            <a:off x="6526083"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35" name="Text Placeholder 31">
            <a:extLst>
              <a:ext uri="{FF2B5EF4-FFF2-40B4-BE49-F238E27FC236}">
                <a16:creationId xmlns:a16="http://schemas.microsoft.com/office/drawing/2014/main" id="{92FBED54-4EA1-8CCC-BCFF-6F73F91185D6}"/>
              </a:ext>
            </a:extLst>
          </p:cNvPr>
          <p:cNvSpPr>
            <a:spLocks noGrp="1"/>
          </p:cNvSpPr>
          <p:nvPr userDrawn="1">
            <p:ph type="body" sz="quarter" idx="21" hasCustomPrompt="1"/>
          </p:nvPr>
        </p:nvSpPr>
        <p:spPr>
          <a:xfrm>
            <a:off x="6526082" y="3089619"/>
            <a:ext cx="1952625" cy="655833"/>
          </a:xfrm>
        </p:spPr>
        <p:txBody>
          <a:bodyPr lIns="0" tIns="0" rIns="0" bIns="0" anchor="ctr" anchorCtr="0"/>
          <a:lstStyle>
            <a:lvl1pPr algn="ctr">
              <a:defRPr>
                <a:solidFill>
                  <a:srgbClr val="FFFFFF"/>
                </a:solidFill>
              </a:defRPr>
            </a:lvl1pPr>
          </a:lstStyle>
          <a:p>
            <a:pPr lvl="0"/>
            <a:r>
              <a:rPr lang="en-GB" dirty="0"/>
              <a:t>Three</a:t>
            </a:r>
          </a:p>
        </p:txBody>
      </p:sp>
      <p:sp>
        <p:nvSpPr>
          <p:cNvPr id="12" name="Oval 11">
            <a:extLst>
              <a:ext uri="{FF2B5EF4-FFF2-40B4-BE49-F238E27FC236}">
                <a16:creationId xmlns:a16="http://schemas.microsoft.com/office/drawing/2014/main" id="{C202713C-5DD8-A51D-5B3C-73579D0B13A6}"/>
              </a:ext>
            </a:extLst>
          </p:cNvPr>
          <p:cNvSpPr/>
          <p:nvPr userDrawn="1"/>
        </p:nvSpPr>
        <p:spPr>
          <a:xfrm>
            <a:off x="7035175" y="2245766"/>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Graphic 14" descr="Harvey Balls 55% outline">
            <a:extLst>
              <a:ext uri="{FF2B5EF4-FFF2-40B4-BE49-F238E27FC236}">
                <a16:creationId xmlns:a16="http://schemas.microsoft.com/office/drawing/2014/main" id="{7B9388CC-02CC-CA5F-0954-7D9F3B569908}"/>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63948" y="2274539"/>
            <a:ext cx="914400" cy="914400"/>
          </a:xfrm>
          <a:prstGeom prst="rect">
            <a:avLst/>
          </a:prstGeom>
        </p:spPr>
      </p:pic>
      <p:sp>
        <p:nvSpPr>
          <p:cNvPr id="39" name="Rectangle: Rounded Corners 38">
            <a:extLst>
              <a:ext uri="{FF2B5EF4-FFF2-40B4-BE49-F238E27FC236}">
                <a16:creationId xmlns:a16="http://schemas.microsoft.com/office/drawing/2014/main" id="{D9CD2164-733E-9570-622A-E6BD388707C6}"/>
              </a:ext>
            </a:extLst>
          </p:cNvPr>
          <p:cNvSpPr/>
          <p:nvPr userDrawn="1"/>
        </p:nvSpPr>
        <p:spPr>
          <a:xfrm>
            <a:off x="9184823"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0" name="Text Placeholder 31">
            <a:extLst>
              <a:ext uri="{FF2B5EF4-FFF2-40B4-BE49-F238E27FC236}">
                <a16:creationId xmlns:a16="http://schemas.microsoft.com/office/drawing/2014/main" id="{9A28C4A6-6310-2E0A-6232-9313AFE932D8}"/>
              </a:ext>
            </a:extLst>
          </p:cNvPr>
          <p:cNvSpPr>
            <a:spLocks noGrp="1"/>
          </p:cNvSpPr>
          <p:nvPr userDrawn="1">
            <p:ph type="body" sz="quarter" idx="22" hasCustomPrompt="1"/>
          </p:nvPr>
        </p:nvSpPr>
        <p:spPr>
          <a:xfrm>
            <a:off x="9184822" y="3089619"/>
            <a:ext cx="1952625" cy="655833"/>
          </a:xfrm>
        </p:spPr>
        <p:txBody>
          <a:bodyPr lIns="0" tIns="0" rIns="0" bIns="0" anchor="ctr" anchorCtr="0"/>
          <a:lstStyle>
            <a:lvl1pPr algn="ctr">
              <a:defRPr>
                <a:solidFill>
                  <a:srgbClr val="FFFFFF"/>
                </a:solidFill>
              </a:defRPr>
            </a:lvl1pPr>
          </a:lstStyle>
          <a:p>
            <a:pPr lvl="0"/>
            <a:r>
              <a:rPr lang="en-GB" dirty="0"/>
              <a:t>Four</a:t>
            </a:r>
          </a:p>
        </p:txBody>
      </p:sp>
      <p:sp>
        <p:nvSpPr>
          <p:cNvPr id="28" name="Oval 27">
            <a:extLst>
              <a:ext uri="{FF2B5EF4-FFF2-40B4-BE49-F238E27FC236}">
                <a16:creationId xmlns:a16="http://schemas.microsoft.com/office/drawing/2014/main" id="{79A3DBCA-C306-A840-67FC-9F7CF13477DD}"/>
              </a:ext>
            </a:extLst>
          </p:cNvPr>
          <p:cNvSpPr/>
          <p:nvPr userDrawn="1"/>
        </p:nvSpPr>
        <p:spPr>
          <a:xfrm>
            <a:off x="9703936" y="2216993"/>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Graphic 16" descr="Harvey Balls 90% outline">
            <a:extLst>
              <a:ext uri="{FF2B5EF4-FFF2-40B4-BE49-F238E27FC236}">
                <a16:creationId xmlns:a16="http://schemas.microsoft.com/office/drawing/2014/main" id="{C7AC457C-DF05-3DD4-3E9B-ABAD2BFC82DF}"/>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32709" y="2245766"/>
            <a:ext cx="914400" cy="914400"/>
          </a:xfrm>
          <a:prstGeom prst="rect">
            <a:avLst/>
          </a:prstGeom>
        </p:spPr>
      </p:pic>
      <p:sp>
        <p:nvSpPr>
          <p:cNvPr id="45" name="Rectangle: Rounded Corners 44">
            <a:extLst>
              <a:ext uri="{FF2B5EF4-FFF2-40B4-BE49-F238E27FC236}">
                <a16:creationId xmlns:a16="http://schemas.microsoft.com/office/drawing/2014/main" id="{2FADB273-BF27-CA59-5C27-80415F2E97EF}"/>
              </a:ext>
            </a:extLst>
          </p:cNvPr>
          <p:cNvSpPr/>
          <p:nvPr userDrawn="1"/>
        </p:nvSpPr>
        <p:spPr>
          <a:xfrm>
            <a:off x="715992" y="923026"/>
            <a:ext cx="10843404" cy="1210025"/>
          </a:xfrm>
          <a:prstGeom prst="roundRect">
            <a:avLst>
              <a:gd name="adj" fmla="val 27586"/>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6" name="Title 1">
            <a:extLst>
              <a:ext uri="{FF2B5EF4-FFF2-40B4-BE49-F238E27FC236}">
                <a16:creationId xmlns:a16="http://schemas.microsoft.com/office/drawing/2014/main" id="{3FD2CC45-149E-E077-FE67-9C961C6A06B3}"/>
              </a:ext>
            </a:extLst>
          </p:cNvPr>
          <p:cNvSpPr>
            <a:spLocks noGrp="1"/>
          </p:cNvSpPr>
          <p:nvPr userDrawn="1">
            <p:ph type="title" hasCustomPrompt="1"/>
          </p:nvPr>
        </p:nvSpPr>
        <p:spPr>
          <a:xfrm>
            <a:off x="838200" y="923026"/>
            <a:ext cx="10515600" cy="1210025"/>
          </a:xfrm>
        </p:spPr>
        <p:txBody>
          <a:bodyPr/>
          <a:lstStyle>
            <a:lvl1pPr algn="ctr">
              <a:defRPr>
                <a:solidFill>
                  <a:srgbClr val="FFFFFF"/>
                </a:solidFill>
              </a:defRPr>
            </a:lvl1pPr>
          </a:lstStyle>
          <a:p>
            <a:r>
              <a:rPr lang="en-GB" dirty="0"/>
              <a:t>A question that can expand over two lines like this example</a:t>
            </a:r>
          </a:p>
        </p:txBody>
      </p:sp>
    </p:spTree>
    <p:extLst>
      <p:ext uri="{BB962C8B-B14F-4D97-AF65-F5344CB8AC3E}">
        <p14:creationId xmlns:p14="http://schemas.microsoft.com/office/powerpoint/2010/main" val="1744243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layout supplement">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1992702"/>
            <a:ext cx="5136168"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8" name="Content Placeholder 7">
            <a:extLst>
              <a:ext uri="{FF2B5EF4-FFF2-40B4-BE49-F238E27FC236}">
                <a16:creationId xmlns:a16="http://schemas.microsoft.com/office/drawing/2014/main" id="{196A60EE-C8E2-DEDB-71B1-62574BB3DD72}"/>
              </a:ext>
            </a:extLst>
          </p:cNvPr>
          <p:cNvSpPr>
            <a:spLocks noGrp="1"/>
          </p:cNvSpPr>
          <p:nvPr>
            <p:ph sz="quarter" idx="19"/>
          </p:nvPr>
        </p:nvSpPr>
        <p:spPr>
          <a:xfrm>
            <a:off x="1302404" y="1992702"/>
            <a:ext cx="4549756" cy="3739882"/>
          </a:xfrm>
        </p:spPr>
        <p:txBody>
          <a:bodyPr/>
          <a:lstStyle/>
          <a:p>
            <a:pPr lvl="0"/>
            <a:r>
              <a:rPr lang="en-GB" dirty="0"/>
              <a:t>Click to edit Master text styles</a:t>
            </a:r>
          </a:p>
          <a:p>
            <a:pPr lvl="1"/>
            <a:r>
              <a:rPr lang="en-GB" dirty="0"/>
              <a:t>Second level</a:t>
            </a:r>
          </a:p>
          <a:p>
            <a:pPr lvl="2"/>
            <a:r>
              <a:rPr lang="en-GB" dirty="0"/>
              <a:t>Third level</a:t>
            </a:r>
          </a:p>
        </p:txBody>
      </p:sp>
      <p:sp>
        <p:nvSpPr>
          <p:cNvPr id="9" name="Rectangle: Rounded Corners 8">
            <a:extLst>
              <a:ext uri="{FF2B5EF4-FFF2-40B4-BE49-F238E27FC236}">
                <a16:creationId xmlns:a16="http://schemas.microsoft.com/office/drawing/2014/main" id="{12169C1E-1228-ABA4-0668-3FE9408B5153}"/>
              </a:ext>
            </a:extLst>
          </p:cNvPr>
          <p:cNvSpPr/>
          <p:nvPr userDrawn="1"/>
        </p:nvSpPr>
        <p:spPr>
          <a:xfrm>
            <a:off x="6331245" y="1980714"/>
            <a:ext cx="5136168"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11" name="Oval 10">
            <a:extLst>
              <a:ext uri="{FF2B5EF4-FFF2-40B4-BE49-F238E27FC236}">
                <a16:creationId xmlns:a16="http://schemas.microsoft.com/office/drawing/2014/main" id="{1A57319A-ABC0-D477-F1C4-6154A5B227BC}"/>
              </a:ext>
            </a:extLst>
          </p:cNvPr>
          <p:cNvSpPr/>
          <p:nvPr userDrawn="1"/>
        </p:nvSpPr>
        <p:spPr>
          <a:xfrm>
            <a:off x="10896993"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15">
            <a:extLst>
              <a:ext uri="{FF2B5EF4-FFF2-40B4-BE49-F238E27FC236}">
                <a16:creationId xmlns:a16="http://schemas.microsoft.com/office/drawing/2014/main" id="{7C672702-9E3A-C0F9-B606-43AA58D98A4D}"/>
              </a:ext>
            </a:extLst>
          </p:cNvPr>
          <p:cNvSpPr>
            <a:spLocks noGrp="1"/>
          </p:cNvSpPr>
          <p:nvPr>
            <p:ph sz="quarter" idx="20"/>
          </p:nvPr>
        </p:nvSpPr>
        <p:spPr>
          <a:xfrm>
            <a:off x="6338133" y="1992701"/>
            <a:ext cx="4736267" cy="372789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Oval 5">
            <a:extLst>
              <a:ext uri="{FF2B5EF4-FFF2-40B4-BE49-F238E27FC236}">
                <a16:creationId xmlns:a16="http://schemas.microsoft.com/office/drawing/2014/main" id="{7809B7FB-9937-4CFE-7C5E-E540EAED575B}"/>
              </a:ext>
            </a:extLst>
          </p:cNvPr>
          <p:cNvSpPr/>
          <p:nvPr userDrawn="1"/>
        </p:nvSpPr>
        <p:spPr>
          <a:xfrm>
            <a:off x="335896"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ubtitles outline">
            <a:extLst>
              <a:ext uri="{FF2B5EF4-FFF2-40B4-BE49-F238E27FC236}">
                <a16:creationId xmlns:a16="http://schemas.microsoft.com/office/drawing/2014/main" id="{1D36E513-3999-C282-A16F-A136A0DB76F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1881817"/>
            <a:ext cx="914400" cy="914400"/>
          </a:xfrm>
          <a:prstGeom prst="rect">
            <a:avLst/>
          </a:prstGeom>
        </p:spPr>
      </p:pic>
      <p:pic>
        <p:nvPicPr>
          <p:cNvPr id="13" name="Graphic 12" descr="Subtitles outline">
            <a:extLst>
              <a:ext uri="{FF2B5EF4-FFF2-40B4-BE49-F238E27FC236}">
                <a16:creationId xmlns:a16="http://schemas.microsoft.com/office/drawing/2014/main" id="{57505903-2088-71E1-DEA7-548E726843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25766" y="1881817"/>
            <a:ext cx="914400" cy="914400"/>
          </a:xfrm>
          <a:prstGeom prst="rect">
            <a:avLst/>
          </a:prstGeom>
        </p:spPr>
      </p:pic>
    </p:spTree>
    <p:extLst>
      <p:ext uri="{BB962C8B-B14F-4D97-AF65-F5344CB8AC3E}">
        <p14:creationId xmlns:p14="http://schemas.microsoft.com/office/powerpoint/2010/main" val="954338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en question style">
    <p:bg>
      <p:bgPr>
        <a:solidFill>
          <a:srgbClr val="F0F4F5"/>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5"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797" y="3789907"/>
            <a:ext cx="884965" cy="884965"/>
          </a:xfrm>
          <a:prstGeom prst="rect">
            <a:avLst/>
          </a:prstGeom>
        </p:spPr>
      </p:pic>
      <p:sp>
        <p:nvSpPr>
          <p:cNvPr id="44" name="Rectangle: Rounded Corners 43">
            <a:extLst>
              <a:ext uri="{FF2B5EF4-FFF2-40B4-BE49-F238E27FC236}">
                <a16:creationId xmlns:a16="http://schemas.microsoft.com/office/drawing/2014/main" id="{EAD58CDC-3B70-2CA0-3404-BEF6CE40606F}"/>
              </a:ext>
            </a:extLst>
          </p:cNvPr>
          <p:cNvSpPr/>
          <p:nvPr userDrawn="1"/>
        </p:nvSpPr>
        <p:spPr>
          <a:xfrm>
            <a:off x="715992" y="2472324"/>
            <a:ext cx="10843403"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5" name="Text Placeholder 31">
            <a:extLst>
              <a:ext uri="{FF2B5EF4-FFF2-40B4-BE49-F238E27FC236}">
                <a16:creationId xmlns:a16="http://schemas.microsoft.com/office/drawing/2014/main" id="{321046B5-BC0F-3C37-DE14-1E2CBC87B712}"/>
              </a:ext>
            </a:extLst>
          </p:cNvPr>
          <p:cNvSpPr>
            <a:spLocks noGrp="1"/>
          </p:cNvSpPr>
          <p:nvPr userDrawn="1">
            <p:ph type="body" sz="quarter" idx="16" hasCustomPrompt="1"/>
          </p:nvPr>
        </p:nvSpPr>
        <p:spPr>
          <a:xfrm>
            <a:off x="1497338" y="2463853"/>
            <a:ext cx="9856461" cy="655833"/>
          </a:xfrm>
        </p:spPr>
        <p:txBody>
          <a:bodyPr lIns="0" tIns="0" bIns="0" anchor="ctr" anchorCtr="0">
            <a:noAutofit/>
          </a:bodyPr>
          <a:lstStyle>
            <a:lvl1pPr algn="ctr">
              <a:defRPr sz="4400">
                <a:solidFill>
                  <a:srgbClr val="FFFFFF"/>
                </a:solidFill>
              </a:defRPr>
            </a:lvl1pPr>
          </a:lstStyle>
          <a:p>
            <a:pPr lvl="0"/>
            <a:r>
              <a:rPr lang="en-GB" dirty="0"/>
              <a:t>The open-ended question</a:t>
            </a:r>
          </a:p>
        </p:txBody>
      </p:sp>
      <p:sp>
        <p:nvSpPr>
          <p:cNvPr id="46" name="Teardrop 45">
            <a:extLst>
              <a:ext uri="{FF2B5EF4-FFF2-40B4-BE49-F238E27FC236}">
                <a16:creationId xmlns:a16="http://schemas.microsoft.com/office/drawing/2014/main" id="{8D5452C7-D07A-BF05-0822-2EF0F1AF391A}"/>
              </a:ext>
            </a:extLst>
          </p:cNvPr>
          <p:cNvSpPr/>
          <p:nvPr userDrawn="1"/>
        </p:nvSpPr>
        <p:spPr>
          <a:xfrm rot="2807844">
            <a:off x="715626" y="2477579"/>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279240" y="4000501"/>
            <a:ext cx="10280155" cy="1732084"/>
          </a:xfrm>
        </p:spPr>
        <p:txBody>
          <a:bodyPr anchor="ctr"/>
          <a:lstStyle>
            <a:lvl1pPr marL="571500" indent="-571500">
              <a:buFont typeface="Wingdings" panose="05000000000000000000" pitchFamily="2" charset="2"/>
              <a:buChar char="ü"/>
              <a:defRPr/>
            </a:lvl1pPr>
            <a:lvl2pPr marL="914400" indent="-457200">
              <a:buFont typeface="Arial" panose="020B0604020202020204" pitchFamily="34" charset="0"/>
              <a:buChar char="•"/>
              <a:defRPr/>
            </a:lvl2pPr>
          </a:lstStyle>
          <a:p>
            <a:pPr lvl="0"/>
            <a:r>
              <a:rPr lang="en-GB" dirty="0"/>
              <a:t>Click to edit Master text styles</a:t>
            </a:r>
          </a:p>
        </p:txBody>
      </p:sp>
      <p:sp>
        <p:nvSpPr>
          <p:cNvPr id="6" name="Rectangle: Rounded Corners 5">
            <a:extLst>
              <a:ext uri="{FF2B5EF4-FFF2-40B4-BE49-F238E27FC236}">
                <a16:creationId xmlns:a16="http://schemas.microsoft.com/office/drawing/2014/main" id="{41969EC4-CC68-AF33-A514-3C4C8E7ED2AB}"/>
              </a:ext>
            </a:extLst>
          </p:cNvPr>
          <p:cNvSpPr/>
          <p:nvPr userDrawn="1"/>
        </p:nvSpPr>
        <p:spPr>
          <a:xfrm>
            <a:off x="715992" y="923026"/>
            <a:ext cx="10843404" cy="1210025"/>
          </a:xfrm>
          <a:prstGeom prst="roundRect">
            <a:avLst>
              <a:gd name="adj" fmla="val 27586"/>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EC8C803F-7AEE-8B15-7C83-A4290AB6EE2F}"/>
              </a:ext>
            </a:extLst>
          </p:cNvPr>
          <p:cNvSpPr>
            <a:spLocks noGrp="1"/>
          </p:cNvSpPr>
          <p:nvPr userDrawn="1">
            <p:ph type="title" hasCustomPrompt="1"/>
          </p:nvPr>
        </p:nvSpPr>
        <p:spPr>
          <a:xfrm>
            <a:off x="838200" y="923026"/>
            <a:ext cx="10515600" cy="1210025"/>
          </a:xfrm>
        </p:spPr>
        <p:txBody>
          <a:bodyPr/>
          <a:lstStyle>
            <a:lvl1pPr algn="ctr">
              <a:defRPr>
                <a:solidFill>
                  <a:srgbClr val="FFFFFF"/>
                </a:solidFill>
              </a:defRPr>
            </a:lvl1pPr>
          </a:lstStyle>
          <a:p>
            <a:r>
              <a:rPr lang="en-GB" dirty="0"/>
              <a:t>A statement that sets up the open-ended question</a:t>
            </a:r>
          </a:p>
        </p:txBody>
      </p:sp>
      <p:pic>
        <p:nvPicPr>
          <p:cNvPr id="7" name="Graphic 6" descr="Help outline">
            <a:extLst>
              <a:ext uri="{FF2B5EF4-FFF2-40B4-BE49-F238E27FC236}">
                <a16:creationId xmlns:a16="http://schemas.microsoft.com/office/drawing/2014/main" id="{4B27FE81-DFC2-033E-2F1D-4C75E41DE58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5048" y="2457001"/>
            <a:ext cx="688934" cy="688934"/>
          </a:xfrm>
          <a:prstGeom prst="rect">
            <a:avLst/>
          </a:prstGeom>
        </p:spPr>
      </p:pic>
    </p:spTree>
    <p:extLst>
      <p:ext uri="{BB962C8B-B14F-4D97-AF65-F5344CB8AC3E}">
        <p14:creationId xmlns:p14="http://schemas.microsoft.com/office/powerpoint/2010/main" val="2800555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hyperlink" Target="https://www.england.nhs.uk/" TargetMode="Externa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s://www.genomicseducation.hee.nhs.uk/"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4F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CF7F61-FA11-02E5-DCAB-01EDDB13982C}"/>
              </a:ext>
            </a:extLst>
          </p:cNvPr>
          <p:cNvSpPr/>
          <p:nvPr userDrawn="1"/>
        </p:nvSpPr>
        <p:spPr>
          <a:xfrm>
            <a:off x="0" y="6019784"/>
            <a:ext cx="12192000" cy="8524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BF1AB238-060F-9402-D723-99860C581C02}"/>
              </a:ext>
            </a:extLst>
          </p:cNvPr>
          <p:cNvSpPr/>
          <p:nvPr userDrawn="1"/>
        </p:nvSpPr>
        <p:spPr>
          <a:xfrm>
            <a:off x="0" y="1"/>
            <a:ext cx="12192000" cy="767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488F4002-5913-32CA-B449-5F9F70760B24}"/>
              </a:ext>
            </a:extLst>
          </p:cNvPr>
          <p:cNvSpPr>
            <a:spLocks noGrp="1"/>
          </p:cNvSpPr>
          <p:nvPr>
            <p:ph type="title"/>
          </p:nvPr>
        </p:nvSpPr>
        <p:spPr>
          <a:xfrm>
            <a:off x="838200" y="923026"/>
            <a:ext cx="10515600" cy="767662"/>
          </a:xfrm>
          <a:prstGeom prst="rect">
            <a:avLst/>
          </a:prstGeom>
        </p:spPr>
        <p:txBody>
          <a:bodyPr vert="horz" lIns="91440" tIns="45720" rIns="91440" bIns="45720" rtlCol="0" anchor="ctr">
            <a:normAutofit/>
          </a:bodyPr>
          <a:lstStyle/>
          <a:p>
            <a:r>
              <a:rPr lang="en-GB" dirty="0"/>
              <a:t>Click to edit Master title style – 44pt</a:t>
            </a:r>
          </a:p>
        </p:txBody>
      </p:sp>
      <p:pic>
        <p:nvPicPr>
          <p:cNvPr id="8" name="Picture 7" descr="Genomics Education Programme logo">
            <a:hlinkClick r:id="rId24"/>
            <a:extLst>
              <a:ext uri="{FF2B5EF4-FFF2-40B4-BE49-F238E27FC236}">
                <a16:creationId xmlns:a16="http://schemas.microsoft.com/office/drawing/2014/main" id="{C850E85F-D1F6-1141-4EF5-7031A14C34CC}"/>
              </a:ext>
            </a:extLst>
          </p:cNvPr>
          <p:cNvPicPr>
            <a:picLocks noChangeAspect="1"/>
          </p:cNvPicPr>
          <p:nvPr userDrawn="1"/>
        </p:nvPicPr>
        <p:blipFill>
          <a:blip r:embed="rId25"/>
          <a:stretch>
            <a:fillRect/>
          </a:stretch>
        </p:blipFill>
        <p:spPr>
          <a:xfrm>
            <a:off x="408000" y="136525"/>
            <a:ext cx="1425744" cy="576000"/>
          </a:xfrm>
          <a:prstGeom prst="rect">
            <a:avLst/>
          </a:prstGeom>
        </p:spPr>
      </p:pic>
      <p:sp>
        <p:nvSpPr>
          <p:cNvPr id="6" name="Slide Number Placeholder 5">
            <a:extLst>
              <a:ext uri="{FF2B5EF4-FFF2-40B4-BE49-F238E27FC236}">
                <a16:creationId xmlns:a16="http://schemas.microsoft.com/office/drawing/2014/main" id="{63124BA9-B2E0-E12A-391C-9D6112090B0B}"/>
              </a:ext>
            </a:extLst>
          </p:cNvPr>
          <p:cNvSpPr>
            <a:spLocks noGrp="1"/>
          </p:cNvSpPr>
          <p:nvPr>
            <p:ph type="sldNum" sz="quarter" idx="4"/>
          </p:nvPr>
        </p:nvSpPr>
        <p:spPr>
          <a:xfrm>
            <a:off x="8610600" y="6254750"/>
            <a:ext cx="2743200" cy="365125"/>
          </a:xfrm>
          <a:prstGeom prst="rect">
            <a:avLst/>
          </a:prstGeom>
        </p:spPr>
        <p:txBody>
          <a:bodyPr vert="horz" lIns="91440" tIns="45720" rIns="91440" bIns="45720" rtlCol="0" anchor="ctr"/>
          <a:lstStyle>
            <a:lvl1pPr algn="r">
              <a:defRPr sz="1200">
                <a:solidFill>
                  <a:srgbClr val="4C6272"/>
                </a:solidFill>
              </a:defRPr>
            </a:lvl1pPr>
          </a:lstStyle>
          <a:p>
            <a:endParaRPr lang="en-GB" dirty="0"/>
          </a:p>
        </p:txBody>
      </p:sp>
      <p:sp>
        <p:nvSpPr>
          <p:cNvPr id="3" name="Text Placeholder 2">
            <a:extLst>
              <a:ext uri="{FF2B5EF4-FFF2-40B4-BE49-F238E27FC236}">
                <a16:creationId xmlns:a16="http://schemas.microsoft.com/office/drawing/2014/main" id="{CAD6EBE6-8CDF-AC6E-745D-700DB9C9A3C0}"/>
              </a:ext>
            </a:extLst>
          </p:cNvPr>
          <p:cNvSpPr>
            <a:spLocks noGrp="1"/>
          </p:cNvSpPr>
          <p:nvPr>
            <p:ph type="body" idx="1"/>
          </p:nvPr>
        </p:nvSpPr>
        <p:spPr>
          <a:xfrm>
            <a:off x="838200" y="1825625"/>
            <a:ext cx="10515600" cy="4109349"/>
          </a:xfrm>
          <a:prstGeom prst="rect">
            <a:avLst/>
          </a:prstGeom>
        </p:spPr>
        <p:txBody>
          <a:bodyPr vert="horz" lIns="91440" tIns="45720" rIns="91440" bIns="45720" rtlCol="0">
            <a:normAutofit/>
          </a:bodyPr>
          <a:lstStyle/>
          <a:p>
            <a:pPr lvl="0"/>
            <a:r>
              <a:rPr lang="en-GB" dirty="0"/>
              <a:t>Click to edit Master text styles – 36 </a:t>
            </a:r>
            <a:r>
              <a:rPr lang="en-GB" dirty="0" err="1"/>
              <a:t>pt</a:t>
            </a:r>
            <a:endParaRPr lang="en-GB" dirty="0"/>
          </a:p>
          <a:p>
            <a:pPr lvl="1"/>
            <a:r>
              <a:rPr lang="en-GB" dirty="0"/>
              <a:t>Second level – 32 </a:t>
            </a:r>
            <a:r>
              <a:rPr lang="en-GB" dirty="0" err="1"/>
              <a:t>pt</a:t>
            </a:r>
            <a:endParaRPr lang="en-GB" dirty="0"/>
          </a:p>
          <a:p>
            <a:pPr lvl="2"/>
            <a:r>
              <a:rPr lang="en-GB" dirty="0"/>
              <a:t>Third level – 28 </a:t>
            </a:r>
            <a:r>
              <a:rPr lang="en-GB" dirty="0" err="1"/>
              <a:t>pt</a:t>
            </a:r>
            <a:endParaRPr lang="en-GB" dirty="0"/>
          </a:p>
        </p:txBody>
      </p:sp>
      <p:cxnSp>
        <p:nvCxnSpPr>
          <p:cNvPr id="12" name="Straight Connector 11">
            <a:extLst>
              <a:ext uri="{FF2B5EF4-FFF2-40B4-BE49-F238E27FC236}">
                <a16:creationId xmlns:a16="http://schemas.microsoft.com/office/drawing/2014/main" id="{09833675-4A24-E035-B048-AD389793C800}"/>
              </a:ext>
            </a:extLst>
          </p:cNvPr>
          <p:cNvCxnSpPr>
            <a:cxnSpLocks/>
          </p:cNvCxnSpPr>
          <p:nvPr userDrawn="1"/>
        </p:nvCxnSpPr>
        <p:spPr>
          <a:xfrm>
            <a:off x="408000" y="6016685"/>
            <a:ext cx="1137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6D93B6A-96B9-1DA4-1461-AA99B5397EFC}"/>
              </a:ext>
            </a:extLst>
          </p:cNvPr>
          <p:cNvSpPr txBox="1"/>
          <p:nvPr userDrawn="1"/>
        </p:nvSpPr>
        <p:spPr>
          <a:xfrm>
            <a:off x="838200" y="6299630"/>
            <a:ext cx="3524170" cy="276999"/>
          </a:xfrm>
          <a:prstGeom prst="rect">
            <a:avLst/>
          </a:prstGeom>
          <a:noFill/>
        </p:spPr>
        <p:txBody>
          <a:bodyPr wrap="none" rtlCol="0">
            <a:spAutoFit/>
          </a:bodyPr>
          <a:lstStyle/>
          <a:p>
            <a:r>
              <a:rPr lang="en-GB" sz="1200" dirty="0">
                <a:solidFill>
                  <a:srgbClr val="4C6272"/>
                </a:solidFill>
                <a:latin typeface="Arial" panose="020B0604020202020204" pitchFamily="34" charset="0"/>
                <a:cs typeface="Arial" panose="020B0604020202020204" pitchFamily="34" charset="0"/>
              </a:rPr>
              <a:t>NHS England’s Genomics Education Programme</a:t>
            </a:r>
          </a:p>
        </p:txBody>
      </p:sp>
      <p:sp>
        <p:nvSpPr>
          <p:cNvPr id="4" name="TextBox 3">
            <a:extLst>
              <a:ext uri="{FF2B5EF4-FFF2-40B4-BE49-F238E27FC236}">
                <a16:creationId xmlns:a16="http://schemas.microsoft.com/office/drawing/2014/main" id="{0A37A219-9C7B-AC77-73BB-B068AA6A0A7A}"/>
              </a:ext>
            </a:extLst>
          </p:cNvPr>
          <p:cNvSpPr txBox="1"/>
          <p:nvPr userDrawn="1"/>
        </p:nvSpPr>
        <p:spPr>
          <a:xfrm>
            <a:off x="0" y="6281321"/>
            <a:ext cx="1219199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rPr>
              <a:t>The Genomics Game (Online)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solidFill>
                  <a:srgbClr val="4C6272"/>
                </a:solidFill>
                <a:latin typeface="Arial" panose="020B0604020202020204" pitchFamily="34" charset="0"/>
                <a:cs typeface="Arial" panose="020B0604020202020204" pitchFamily="34" charset="0"/>
              </a:rPr>
              <a:t>Original pub. date: 23 April 2024; Version pub. date: 23 April 2024</a:t>
            </a:r>
          </a:p>
        </p:txBody>
      </p:sp>
      <p:pic>
        <p:nvPicPr>
          <p:cNvPr id="7" name="Picture 6" descr="A blue and white logo&#10;&#10;Description automatically generated">
            <a:hlinkClick r:id="rId26"/>
            <a:extLst>
              <a:ext uri="{FF2B5EF4-FFF2-40B4-BE49-F238E27FC236}">
                <a16:creationId xmlns:a16="http://schemas.microsoft.com/office/drawing/2014/main" id="{73AAFE5E-0456-BA45-6CE4-D6D1E0C8ACA5}"/>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1016001" y="136524"/>
            <a:ext cx="767999" cy="575999"/>
          </a:xfrm>
          <a:prstGeom prst="rect">
            <a:avLst/>
          </a:prstGeom>
        </p:spPr>
      </p:pic>
    </p:spTree>
    <p:extLst>
      <p:ext uri="{BB962C8B-B14F-4D97-AF65-F5344CB8AC3E}">
        <p14:creationId xmlns:p14="http://schemas.microsoft.com/office/powerpoint/2010/main" val="59889274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3" r:id="rId3"/>
    <p:sldLayoutId id="2147483664" r:id="rId4"/>
    <p:sldLayoutId id="2147483670" r:id="rId5"/>
    <p:sldLayoutId id="2147483669" r:id="rId6"/>
    <p:sldLayoutId id="2147483665" r:id="rId7"/>
    <p:sldLayoutId id="2147483666" r:id="rId8"/>
    <p:sldLayoutId id="2147483667" r:id="rId9"/>
    <p:sldLayoutId id="2147483668" r:id="rId10"/>
    <p:sldLayoutId id="2147483662" r:id="rId11"/>
    <p:sldLayoutId id="2147483649" r:id="rId12"/>
    <p:sldLayoutId id="2147483650" r:id="rId13"/>
    <p:sldLayoutId id="2147483651" r:id="rId14"/>
    <p:sldLayoutId id="2147483652" r:id="rId15"/>
    <p:sldLayoutId id="2147483653" r:id="rId16"/>
    <p:sldLayoutId id="2147483654" r:id="rId17"/>
    <p:sldLayoutId id="2147483655" r:id="rId18"/>
    <p:sldLayoutId id="2147483656" r:id="rId19"/>
    <p:sldLayoutId id="2147483657" r:id="rId20"/>
    <p:sldLayoutId id="2147483658" r:id="rId21"/>
    <p:sldLayoutId id="2147483659" r:id="rId22"/>
  </p:sldLayoutIdLst>
  <p:txStyles>
    <p:titleStyle>
      <a:lvl1pPr algn="l" defTabSz="914400" rtl="0" eaLnBrk="1" latinLnBrk="0" hangingPunct="1">
        <a:lnSpc>
          <a:spcPct val="90000"/>
        </a:lnSpc>
        <a:spcBef>
          <a:spcPct val="0"/>
        </a:spcBef>
        <a:buNone/>
        <a:defRPr sz="4400" b="0" kern="1200">
          <a:solidFill>
            <a:srgbClr val="212B3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3600" kern="1200">
          <a:solidFill>
            <a:srgbClr val="212B3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3200" kern="1200">
          <a:solidFill>
            <a:srgbClr val="4C627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800" kern="1200">
          <a:solidFill>
            <a:srgbClr val="4C627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1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49.jpg"/><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5.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s://www.genomicseducation.hee.nhs.uk/documents/the-genomics-game-online-download/" TargetMode="Externa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vimeo.com/288010965" TargetMode="External"/><Relationship Id="rId5" Type="http://schemas.openxmlformats.org/officeDocument/2006/relationships/image" Target="../media/image56.png"/><Relationship Id="rId4" Type="http://schemas.microsoft.com/office/2017/04/relationships/track" Target="../media/track1.vtt"/></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hyperlink" Target="https://vimeo.com/451883195"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8.png"/><Relationship Id="rId5" Type="http://schemas.microsoft.com/office/2017/04/relationships/track" Target="../media/track2.vtt"/><Relationship Id="rId4"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7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3.png"/><Relationship Id="rId2" Type="http://schemas.openxmlformats.org/officeDocument/2006/relationships/notesSlide" Target="../notesSlides/notesSlide13.xml"/><Relationship Id="rId16" Type="http://schemas.openxmlformats.org/officeDocument/2006/relationships/image" Target="../media/image72.svg"/><Relationship Id="rId1" Type="http://schemas.openxmlformats.org/officeDocument/2006/relationships/slideLayout" Target="../slideLayouts/slideLayout2.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 Id="rId5" Type="http://schemas.openxmlformats.org/officeDocument/2006/relationships/image" Target="../media/image4.sv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vimeo.com/336816796" TargetMode="External"/><Relationship Id="rId5" Type="http://schemas.openxmlformats.org/officeDocument/2006/relationships/image" Target="../media/image75.png"/><Relationship Id="rId4" Type="http://schemas.microsoft.com/office/2017/04/relationships/track" Target="../media/track3.vtt"/></Relationships>
</file>

<file path=ppt/slides/_rels/slide41.xml.rels><?xml version="1.0" encoding="UTF-8" standalone="yes"?>
<Relationships xmlns="http://schemas.openxmlformats.org/package/2006/relationships"><Relationship Id="rId2" Type="http://schemas.openxmlformats.org/officeDocument/2006/relationships/hyperlink" Target="https://www.genomicseducation.hee.nhs.uk/about-us/#contactus"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s://support.microsoft.com/en-us/office/present-your-slide-show-894dc1d0-44ec-4026-8b90-ea6a9787e291" TargetMode="External"/><Relationship Id="rId2" Type="http://schemas.openxmlformats.org/officeDocument/2006/relationships/hyperlink" Target="https://support.microsoft.com/en-us/office/copy-and-paste-your-slides-1fe39ace-4df6-4346-b724-30a6e2c0aeab" TargetMode="Externa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hyperlink" Target="https://www.genomicseducation.hee.nhs.uk/education/teaching-resources/genomics-game/"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hyperlink" Target="http://www.genomicseducation.hee.nhs.uk/documents/the-genomics-game-online-download"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40146-9B87-14DA-D9E8-0A1B335EEFE5}"/>
              </a:ext>
            </a:extLst>
          </p:cNvPr>
          <p:cNvSpPr>
            <a:spLocks noGrp="1" noRot="1" noMove="1" noResize="1" noEditPoints="1" noAdjustHandles="1" noChangeArrowheads="1" noChangeShapeType="1"/>
          </p:cNvSpPr>
          <p:nvPr>
            <p:ph type="title"/>
          </p:nvPr>
        </p:nvSpPr>
        <p:spPr>
          <a:xfrm>
            <a:off x="839788" y="783771"/>
            <a:ext cx="10515600" cy="906917"/>
          </a:xfrm>
        </p:spPr>
        <p:txBody>
          <a:bodyPr>
            <a:normAutofit/>
          </a:bodyPr>
          <a:lstStyle/>
          <a:p>
            <a:r>
              <a:rPr lang="en-GB" dirty="0">
                <a:latin typeface="Arial"/>
                <a:cs typeface="Arial"/>
              </a:rPr>
              <a:t>The Genomics Game (Online)</a:t>
            </a:r>
          </a:p>
        </p:txBody>
      </p:sp>
      <p:sp>
        <p:nvSpPr>
          <p:cNvPr id="3" name="Text Placeholder 2">
            <a:extLst>
              <a:ext uri="{FF2B5EF4-FFF2-40B4-BE49-F238E27FC236}">
                <a16:creationId xmlns:a16="http://schemas.microsoft.com/office/drawing/2014/main" id="{C0951F31-0CBF-A907-7E3C-0FD4E2891A46}"/>
              </a:ext>
            </a:extLst>
          </p:cNvPr>
          <p:cNvSpPr>
            <a:spLocks noGrp="1" noRot="1" noMove="1" noResize="1" noEditPoints="1" noAdjustHandles="1" noChangeArrowheads="1" noChangeShapeType="1"/>
          </p:cNvSpPr>
          <p:nvPr>
            <p:ph type="body" idx="1"/>
          </p:nvPr>
        </p:nvSpPr>
        <p:spPr/>
        <p:txBody>
          <a:bodyPr/>
          <a:lstStyle/>
          <a:p>
            <a:r>
              <a:rPr lang="en-GB" dirty="0"/>
              <a:t>About</a:t>
            </a:r>
          </a:p>
        </p:txBody>
      </p:sp>
      <p:sp>
        <p:nvSpPr>
          <p:cNvPr id="4" name="Content Placeholder 3">
            <a:extLst>
              <a:ext uri="{FF2B5EF4-FFF2-40B4-BE49-F238E27FC236}">
                <a16:creationId xmlns:a16="http://schemas.microsoft.com/office/drawing/2014/main" id="{6C929F49-1F9F-B211-B62F-09A8139A5586}"/>
              </a:ext>
            </a:extLst>
          </p:cNvPr>
          <p:cNvSpPr>
            <a:spLocks noGrp="1" noRot="1" noMove="1" noResize="1" noEditPoints="1" noAdjustHandles="1" noChangeArrowheads="1" noChangeShapeType="1"/>
          </p:cNvSpPr>
          <p:nvPr>
            <p:ph sz="half" idx="2"/>
          </p:nvPr>
        </p:nvSpPr>
        <p:spPr/>
        <p:txBody>
          <a:bodyPr vert="horz" lIns="91440" tIns="45720" rIns="91440" bIns="45720" rtlCol="0" anchor="t">
            <a:normAutofit/>
          </a:bodyPr>
          <a:lstStyle/>
          <a:p>
            <a:r>
              <a:rPr lang="en-GB" sz="2000" dirty="0">
                <a:latin typeface="Arial"/>
                <a:cs typeface="Arial"/>
              </a:rPr>
              <a:t>This is an </a:t>
            </a:r>
            <a:r>
              <a:rPr lang="en-GB" sz="2000" b="1" dirty="0">
                <a:solidFill>
                  <a:srgbClr val="0057A8"/>
                </a:solidFill>
                <a:latin typeface="Arial"/>
                <a:cs typeface="Arial"/>
              </a:rPr>
              <a:t>educational quiz </a:t>
            </a:r>
            <a:r>
              <a:rPr lang="en-GB" sz="2000" dirty="0">
                <a:latin typeface="Arial"/>
                <a:cs typeface="Arial"/>
              </a:rPr>
              <a:t>to support educators teach </a:t>
            </a:r>
            <a:r>
              <a:rPr lang="en-GB" sz="2000" b="1" dirty="0">
                <a:solidFill>
                  <a:srgbClr val="0057A8"/>
                </a:solidFill>
                <a:latin typeface="Arial"/>
                <a:cs typeface="Arial"/>
              </a:rPr>
              <a:t>genomic</a:t>
            </a:r>
            <a:r>
              <a:rPr lang="en-GB" sz="2000" dirty="0">
                <a:latin typeface="Arial"/>
                <a:cs typeface="Arial"/>
              </a:rPr>
              <a:t> concepts, and their applications in </a:t>
            </a:r>
            <a:r>
              <a:rPr lang="en-GB" sz="2000" b="1" dirty="0">
                <a:solidFill>
                  <a:srgbClr val="0057A8"/>
                </a:solidFill>
                <a:latin typeface="Arial"/>
                <a:cs typeface="Arial"/>
              </a:rPr>
              <a:t>healthcare</a:t>
            </a:r>
            <a:r>
              <a:rPr lang="en-GB" sz="2000" dirty="0">
                <a:latin typeface="Arial"/>
                <a:cs typeface="Arial"/>
              </a:rPr>
              <a:t>, in a fun and engaging way.</a:t>
            </a:r>
          </a:p>
          <a:p>
            <a:pPr algn="l" fontAlgn="base"/>
            <a:r>
              <a:rPr lang="en-GB" sz="2000" b="0" i="0" dirty="0">
                <a:solidFill>
                  <a:srgbClr val="222222"/>
                </a:solidFill>
                <a:effectLst/>
                <a:latin typeface="HelveticaNeue"/>
              </a:rPr>
              <a:t>The quiz can be used as a standalone resource or as an adjunct to support and complement other educational activities. </a:t>
            </a:r>
          </a:p>
          <a:p>
            <a:pPr algn="l" fontAlgn="base"/>
            <a:r>
              <a:rPr lang="en-GB" sz="2000" b="0" i="0" dirty="0">
                <a:solidFill>
                  <a:srgbClr val="222222"/>
                </a:solidFill>
                <a:effectLst/>
                <a:latin typeface="HelveticaNeue"/>
              </a:rPr>
              <a:t>Educators </a:t>
            </a:r>
            <a:r>
              <a:rPr lang="en-GB" sz="2000" dirty="0">
                <a:solidFill>
                  <a:srgbClr val="222222"/>
                </a:solidFill>
                <a:latin typeface="HelveticaNeue"/>
              </a:rPr>
              <a:t>of all </a:t>
            </a:r>
            <a:r>
              <a:rPr lang="en-GB" sz="2000" b="0" i="0" dirty="0">
                <a:solidFill>
                  <a:srgbClr val="222222"/>
                </a:solidFill>
                <a:effectLst/>
                <a:latin typeface="HelveticaNeue"/>
              </a:rPr>
              <a:t>healthcare professions may find this quiz useful.</a:t>
            </a:r>
            <a:endParaRPr lang="en-GB" sz="2000" dirty="0"/>
          </a:p>
        </p:txBody>
      </p:sp>
      <p:grpSp>
        <p:nvGrpSpPr>
          <p:cNvPr id="5" name="Group 4">
            <a:extLst>
              <a:ext uri="{FF2B5EF4-FFF2-40B4-BE49-F238E27FC236}">
                <a16:creationId xmlns:a16="http://schemas.microsoft.com/office/drawing/2014/main" id="{7B716D5A-C5B0-5CFA-CD10-2B4402FED40A}"/>
              </a:ext>
            </a:extLst>
          </p:cNvPr>
          <p:cNvGrpSpPr>
            <a:grpSpLocks noGrp="1" noUngrp="1" noRot="1" noMove="1" noResize="1"/>
          </p:cNvGrpSpPr>
          <p:nvPr/>
        </p:nvGrpSpPr>
        <p:grpSpPr>
          <a:xfrm>
            <a:off x="5972363" y="1690686"/>
            <a:ext cx="5379849" cy="4224339"/>
            <a:chOff x="5972363" y="1690686"/>
            <a:chExt cx="5379849" cy="4224339"/>
          </a:xfrm>
        </p:grpSpPr>
        <p:pic>
          <p:nvPicPr>
            <p:cNvPr id="39" name="Picture 38" descr="A screenshot of a computer&#10;&#10;Description automatically generated">
              <a:extLst>
                <a:ext uri="{FF2B5EF4-FFF2-40B4-BE49-F238E27FC236}">
                  <a16:creationId xmlns:a16="http://schemas.microsoft.com/office/drawing/2014/main" id="{DD802BA2-D436-E824-6067-7CEF2AA4B77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49951" b="70110"/>
            <a:stretch/>
          </p:blipFill>
          <p:spPr>
            <a:xfrm>
              <a:off x="10073917" y="5475080"/>
              <a:ext cx="1253893" cy="430420"/>
            </a:xfrm>
            <a:prstGeom prst="rect">
              <a:avLst/>
            </a:prstGeom>
          </p:spPr>
        </p:pic>
        <p:pic>
          <p:nvPicPr>
            <p:cNvPr id="37" name="Picture 36" descr="A screenshot of a computer screen&#10;&#10;Description automatically generated">
              <a:extLst>
                <a:ext uri="{FF2B5EF4-FFF2-40B4-BE49-F238E27FC236}">
                  <a16:creationId xmlns:a16="http://schemas.microsoft.com/office/drawing/2014/main" id="{9F5C230B-7043-8F71-3615-EAD3F120C1E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49780" b="70110"/>
            <a:stretch/>
          </p:blipFill>
          <p:spPr>
            <a:xfrm>
              <a:off x="5975538" y="5475080"/>
              <a:ext cx="1261111" cy="430420"/>
            </a:xfrm>
            <a:prstGeom prst="rect">
              <a:avLst/>
            </a:prstGeom>
          </p:spPr>
        </p:pic>
        <p:pic>
          <p:nvPicPr>
            <p:cNvPr id="30" name="Picture 29" descr="A diagram of different types of proteins&#10;&#10;Description automatically generated">
              <a:extLst>
                <a:ext uri="{FF2B5EF4-FFF2-40B4-BE49-F238E27FC236}">
                  <a16:creationId xmlns:a16="http://schemas.microsoft.com/office/drawing/2014/main" id="{B5EF52C4-ECD3-2E30-9A51-B034DCBC5D2D}"/>
                </a:ext>
              </a:extLst>
            </p:cNvPr>
            <p:cNvPicPr>
              <a:picLocks noGrp="1" noRot="1" noChangeAspect="1" noMove="1" noResize="1" noEditPoints="1" noAdjustHandles="1" noChangeArrowheads="1" noChangeShapeType="1" noCrop="1"/>
            </p:cNvPicPr>
            <p:nvPr/>
          </p:nvPicPr>
          <p:blipFill rotWithShape="1">
            <a:blip r:embed="rId4">
              <a:alphaModFix/>
              <a:extLst>
                <a:ext uri="{28A0092B-C50C-407E-A947-70E740481C1C}">
                  <a14:useLocalDpi xmlns:a14="http://schemas.microsoft.com/office/drawing/2010/main" val="0"/>
                </a:ext>
              </a:extLst>
            </a:blip>
            <a:srcRect t="50000" r="49910"/>
            <a:stretch/>
          </p:blipFill>
          <p:spPr>
            <a:xfrm>
              <a:off x="10073917" y="1690686"/>
              <a:ext cx="1264335" cy="72000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p:spPr>
        </p:pic>
        <p:pic>
          <p:nvPicPr>
            <p:cNvPr id="32" name="Picture 31" descr="A group of people posing for a picture&#10;&#10;Description automatically generated">
              <a:extLst>
                <a:ext uri="{FF2B5EF4-FFF2-40B4-BE49-F238E27FC236}">
                  <a16:creationId xmlns:a16="http://schemas.microsoft.com/office/drawing/2014/main" id="{A173E9F0-43EF-F42D-2FA2-9F1FABCB8D96}"/>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r="50536"/>
            <a:stretch/>
          </p:blipFill>
          <p:spPr>
            <a:xfrm>
              <a:off x="10083983" y="2472152"/>
              <a:ext cx="1246194" cy="1440000"/>
            </a:xfrm>
            <a:prstGeom prst="rect">
              <a:avLst/>
            </a:prstGeom>
            <a:ln>
              <a:noFill/>
            </a:ln>
            <a:effectLst/>
          </p:spPr>
        </p:pic>
        <p:pic>
          <p:nvPicPr>
            <p:cNvPr id="26" name="Picture 25" descr="A close-up of a cell phone screen&#10;&#10;Description automatically generated">
              <a:extLst>
                <a:ext uri="{FF2B5EF4-FFF2-40B4-BE49-F238E27FC236}">
                  <a16:creationId xmlns:a16="http://schemas.microsoft.com/office/drawing/2014/main" id="{6FAC92B5-E50B-9747-2861-8C7AC2E501E2}"/>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r="50398"/>
            <a:stretch/>
          </p:blipFill>
          <p:spPr>
            <a:xfrm>
              <a:off x="10081616" y="3973616"/>
              <a:ext cx="1246194" cy="1440000"/>
            </a:xfrm>
            <a:prstGeom prst="rect">
              <a:avLst/>
            </a:prstGeom>
            <a:ln>
              <a:noFill/>
            </a:ln>
            <a:effectLst/>
          </p:spPr>
        </p:pic>
        <p:pic>
          <p:nvPicPr>
            <p:cNvPr id="28" name="Picture 27" descr="A screenshot of a cell phone&#10;&#10;Description automatically generated">
              <a:extLst>
                <a:ext uri="{FF2B5EF4-FFF2-40B4-BE49-F238E27FC236}">
                  <a16:creationId xmlns:a16="http://schemas.microsoft.com/office/drawing/2014/main" id="{BF8E90FA-D07F-D825-2C00-78763AE8C0C1}"/>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50605"/>
            <a:stretch/>
          </p:blipFill>
          <p:spPr>
            <a:xfrm>
              <a:off x="5974947" y="2472152"/>
              <a:ext cx="1246785" cy="1440000"/>
            </a:xfrm>
            <a:prstGeom prst="rect">
              <a:avLst/>
            </a:prstGeom>
          </p:spPr>
        </p:pic>
        <p:pic>
          <p:nvPicPr>
            <p:cNvPr id="29" name="Picture 28" descr="A diagram of human body&#10;&#10;Description automatically generated">
              <a:extLst>
                <a:ext uri="{FF2B5EF4-FFF2-40B4-BE49-F238E27FC236}">
                  <a16:creationId xmlns:a16="http://schemas.microsoft.com/office/drawing/2014/main" id="{814055F7-A88F-50C9-BA60-9617279554FE}"/>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50409"/>
            <a:stretch/>
          </p:blipFill>
          <p:spPr>
            <a:xfrm>
              <a:off x="5980390" y="3973616"/>
              <a:ext cx="1246785" cy="1440000"/>
            </a:xfrm>
            <a:prstGeom prst="rect">
              <a:avLst/>
            </a:prstGeom>
          </p:spPr>
        </p:pic>
        <p:pic>
          <p:nvPicPr>
            <p:cNvPr id="34" name="Picture 33" descr="A diagram of a female gender&#10;&#10;Description automatically generated with medium confidence">
              <a:extLst>
                <a:ext uri="{FF2B5EF4-FFF2-40B4-BE49-F238E27FC236}">
                  <a16:creationId xmlns:a16="http://schemas.microsoft.com/office/drawing/2014/main" id="{723D89E6-9DDF-6B4D-F441-4AC7A4EA317C}"/>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a:off x="7395726" y="3121358"/>
              <a:ext cx="2519705" cy="1440168"/>
            </a:xfrm>
            <a:prstGeom prst="rect">
              <a:avLst/>
            </a:prstGeom>
            <a:ln>
              <a:noFill/>
            </a:ln>
            <a:effectLst/>
          </p:spPr>
        </p:pic>
        <p:pic>
          <p:nvPicPr>
            <p:cNvPr id="33" name="Picture 32" descr="A screenshot of a cell phone&#10;&#10;Description automatically generated">
              <a:extLst>
                <a:ext uri="{FF2B5EF4-FFF2-40B4-BE49-F238E27FC236}">
                  <a16:creationId xmlns:a16="http://schemas.microsoft.com/office/drawing/2014/main" id="{34A4D265-5A3B-D25B-BFC7-E21300BD5B0F}"/>
                </a:ext>
              </a:extLst>
            </p:cNvPr>
            <p:cNvPicPr>
              <a:picLocks noGrp="1" noRot="1" noChangeAspect="1" noMove="1" noResize="1" noEditPoints="1" noAdjustHandles="1" noChangeArrowheads="1" noChangeShapeType="1" noCrop="1"/>
            </p:cNvPicPr>
            <p:nvPr/>
          </p:nvPicPr>
          <p:blipFill rotWithShape="1">
            <a:blip r:embed="rId10">
              <a:extLst>
                <a:ext uri="{28A0092B-C50C-407E-A947-70E740481C1C}">
                  <a14:useLocalDpi xmlns:a14="http://schemas.microsoft.com/office/drawing/2010/main" val="0"/>
                </a:ext>
              </a:extLst>
            </a:blip>
            <a:srcRect b="10280"/>
            <a:stretch/>
          </p:blipFill>
          <p:spPr>
            <a:xfrm>
              <a:off x="7395726" y="4622906"/>
              <a:ext cx="2519114" cy="1292119"/>
            </a:xfrm>
            <a:prstGeom prst="rect">
              <a:avLst/>
            </a:prstGeom>
            <a:ln>
              <a:noFill/>
            </a:ln>
            <a:effectLst/>
          </p:spPr>
        </p:pic>
        <p:pic>
          <p:nvPicPr>
            <p:cNvPr id="27" name="Picture 26" descr="A cell structure with text&#10;&#10;Description automatically generated">
              <a:extLst>
                <a:ext uri="{FF2B5EF4-FFF2-40B4-BE49-F238E27FC236}">
                  <a16:creationId xmlns:a16="http://schemas.microsoft.com/office/drawing/2014/main" id="{B62F057D-62F3-B92E-F3E8-B688738DC593}"/>
                </a:ext>
              </a:extLst>
            </p:cNvPr>
            <p:cNvPicPr>
              <a:picLocks noGrp="1" noRot="1" noChangeAspect="1" noMove="1" noResize="1" noEditPoints="1" noAdjustHandles="1" noChangeArrowheads="1" noChangeShapeType="1" noCrop="1"/>
            </p:cNvPicPr>
            <p:nvPr/>
          </p:nvPicPr>
          <p:blipFill rotWithShape="1">
            <a:blip r:embed="rId11">
              <a:extLst>
                <a:ext uri="{28A0092B-C50C-407E-A947-70E740481C1C}">
                  <a14:useLocalDpi xmlns:a14="http://schemas.microsoft.com/office/drawing/2010/main" val="0"/>
                </a:ext>
              </a:extLst>
            </a:blip>
            <a:srcRect l="49722" t="50000"/>
            <a:stretch/>
          </p:blipFill>
          <p:spPr>
            <a:xfrm>
              <a:off x="5972363" y="1690688"/>
              <a:ext cx="1264335" cy="720000"/>
            </a:xfrm>
            <a:prstGeom prst="rect">
              <a:avLst/>
            </a:prstGeom>
            <a:ln>
              <a:noFill/>
            </a:ln>
            <a:effectLst/>
          </p:spPr>
        </p:pic>
        <p:pic>
          <p:nvPicPr>
            <p:cNvPr id="31" name="Picture 30" descr="A screenshot of a medical information&#10;&#10;Description automatically generated">
              <a:extLst>
                <a:ext uri="{FF2B5EF4-FFF2-40B4-BE49-F238E27FC236}">
                  <a16:creationId xmlns:a16="http://schemas.microsoft.com/office/drawing/2014/main" id="{12C96B88-6B27-22BD-2238-C0FA00B93AE0}"/>
                </a:ext>
              </a:extLst>
            </p:cNvPr>
            <p:cNvPicPr>
              <a:picLocks noGrp="1" noRot="1" noChangeAspect="1" noMove="1" noResize="1" noEditPoints="1" noAdjustHandles="1" noChangeArrowheads="1" noChangeShapeType="1" noCrop="1"/>
            </p:cNvPicPr>
            <p:nvPr/>
          </p:nvPicPr>
          <p:blipFill rotWithShape="1">
            <a:blip r:embed="rId12">
              <a:extLst>
                <a:ext uri="{28A0092B-C50C-407E-A947-70E740481C1C}">
                  <a14:useLocalDpi xmlns:a14="http://schemas.microsoft.com/office/drawing/2010/main" val="0"/>
                </a:ext>
              </a:extLst>
            </a:blip>
            <a:srcRect t="5572"/>
            <a:stretch/>
          </p:blipFill>
          <p:spPr>
            <a:xfrm>
              <a:off x="7390283" y="1700212"/>
              <a:ext cx="2530049" cy="1359765"/>
            </a:xfrm>
            <a:prstGeom prst="rect">
              <a:avLst/>
            </a:prstGeom>
            <a:ln>
              <a:noFill/>
            </a:ln>
            <a:effectLst/>
          </p:spPr>
        </p:pic>
        <p:sp>
          <p:nvSpPr>
            <p:cNvPr id="35" name="Rectangle 34">
              <a:extLst>
                <a:ext uri="{FF2B5EF4-FFF2-40B4-BE49-F238E27FC236}">
                  <a16:creationId xmlns:a16="http://schemas.microsoft.com/office/drawing/2014/main" id="{8BFF67D5-323D-7AF5-C1AD-EE26551C7EE7}"/>
                </a:ext>
              </a:extLst>
            </p:cNvPr>
            <p:cNvSpPr>
              <a:spLocks noGrp="1" noRot="1" noMove="1" noResize="1" noEditPoints="1" noAdjustHandles="1" noChangeArrowheads="1" noChangeShapeType="1"/>
            </p:cNvSpPr>
            <p:nvPr/>
          </p:nvSpPr>
          <p:spPr>
            <a:xfrm>
              <a:off x="5997575" y="1690688"/>
              <a:ext cx="5354637" cy="4214812"/>
            </a:xfrm>
            <a:prstGeom prst="rect">
              <a:avLst/>
            </a:prstGeom>
            <a:gradFill flip="none" rotWithShape="1">
              <a:gsLst>
                <a:gs pos="84000">
                  <a:schemeClr val="tx1">
                    <a:alpha val="0"/>
                  </a:schemeClr>
                </a:gs>
                <a:gs pos="92000">
                  <a:schemeClr val="tx1">
                    <a:alpha val="16000"/>
                  </a:schemeClr>
                </a:gs>
                <a:gs pos="100000">
                  <a:schemeClr val="tx1">
                    <a:alpha val="80000"/>
                  </a:schemeClr>
                </a:gs>
              </a:gsLst>
              <a:path path="shape">
                <a:fillToRect l="50000" t="50000" r="50000" b="50000"/>
              </a:path>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7FAF425A-DC63-10C4-4F7A-1F33E2BF415B}"/>
                </a:ext>
              </a:extLst>
            </p:cNvPr>
            <p:cNvSpPr>
              <a:spLocks noGrp="1" noRot="1" noMove="1" noResize="1" noEditPoints="1" noAdjustHandles="1" noChangeArrowheads="1" noChangeShapeType="1"/>
            </p:cNvSpPr>
            <p:nvPr/>
          </p:nvSpPr>
          <p:spPr>
            <a:xfrm>
              <a:off x="5984637" y="1700213"/>
              <a:ext cx="5354637" cy="4214812"/>
            </a:xfrm>
            <a:prstGeom prst="rect">
              <a:avLst/>
            </a:prstGeom>
            <a:noFill/>
            <a:ln w="381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4D3F1546-A519-3E22-FF64-295D90685DC5}"/>
              </a:ext>
            </a:extLst>
          </p:cNvPr>
          <p:cNvSpPr>
            <a:spLocks noGrp="1" noRot="1" noMove="1" noResize="1" noEditPoints="1" noAdjustHandles="1" noChangeArrowheads="1" noChangeShapeType="1"/>
          </p:cNvSpPr>
          <p:nvPr/>
        </p:nvSpPr>
        <p:spPr>
          <a:xfrm>
            <a:off x="0" y="783771"/>
            <a:ext cx="12192000" cy="6074229"/>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2492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2" y="4000501"/>
            <a:ext cx="10274558" cy="1732084"/>
          </a:xfrm>
        </p:spPr>
        <p:txBody>
          <a:bodyPr anchor="t">
            <a:normAutofit/>
          </a:bodyPr>
          <a:lstStyle/>
          <a:p>
            <a:pPr marL="571500" indent="-571500">
              <a:buFont typeface="Arial" panose="020B0604020202020204" pitchFamily="34" charset="0"/>
              <a:buChar char="•"/>
            </a:pPr>
            <a:r>
              <a:rPr lang="en-GB" dirty="0"/>
              <a:t>It’s false. Every living organism has a genome, from bacteria to human beings to plants.</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rmAutofit/>
          </a:bodyPr>
          <a:lstStyle/>
          <a:p>
            <a:r>
              <a:rPr lang="en-GB" u="sng" dirty="0"/>
              <a:t>Only</a:t>
            </a:r>
            <a:r>
              <a:rPr lang="en-GB" dirty="0"/>
              <a:t> humans have a genome.</a:t>
            </a:r>
          </a:p>
        </p:txBody>
      </p:sp>
      <p:sp>
        <p:nvSpPr>
          <p:cNvPr id="6" name="Rectangle 5">
            <a:extLst>
              <a:ext uri="{FF2B5EF4-FFF2-40B4-BE49-F238E27FC236}">
                <a16:creationId xmlns:a16="http://schemas.microsoft.com/office/drawing/2014/main" id="{B039BD75-AC36-5ED3-15C8-31BFFE43F0BF}"/>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827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2" y="4000501"/>
            <a:ext cx="10255508" cy="1732084"/>
          </a:xfrm>
        </p:spPr>
        <p:txBody>
          <a:bodyPr anchor="t">
            <a:noAutofit/>
          </a:bodyPr>
          <a:lstStyle/>
          <a:p>
            <a:pPr marL="571500" indent="-571500">
              <a:buFont typeface="Arial" panose="020B0604020202020204" pitchFamily="34" charset="0"/>
              <a:buChar char="•"/>
            </a:pPr>
            <a:r>
              <a:rPr lang="en-GB" sz="2800" dirty="0"/>
              <a:t>Pathogens, such as bacteria or viruses, have a genome too.</a:t>
            </a:r>
          </a:p>
          <a:p>
            <a:pPr marL="571500" indent="-571500">
              <a:buFont typeface="Arial" panose="020B0604020202020204" pitchFamily="34" charset="0"/>
              <a:buChar char="•"/>
            </a:pPr>
            <a:r>
              <a:rPr lang="en-GB" sz="2800" dirty="0"/>
              <a:t>DNA sequencing allowed us to understand, track and develop measures against the Covid-19 virus.</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Autofit/>
          </a:bodyPr>
          <a:lstStyle/>
          <a:p>
            <a:r>
              <a:rPr lang="en-GB" dirty="0"/>
              <a:t>Genomics is used in infectious disease outbreaks.</a:t>
            </a:r>
          </a:p>
        </p:txBody>
      </p:sp>
      <p:sp>
        <p:nvSpPr>
          <p:cNvPr id="6" name="Rectangle 5">
            <a:extLst>
              <a:ext uri="{FF2B5EF4-FFF2-40B4-BE49-F238E27FC236}">
                <a16:creationId xmlns:a16="http://schemas.microsoft.com/office/drawing/2014/main" id="{B5940F23-1916-515B-73C3-E9FFDA518301}"/>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950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2" y="3956957"/>
            <a:ext cx="10274558" cy="1732084"/>
          </a:xfrm>
        </p:spPr>
        <p:txBody>
          <a:bodyPr anchor="t">
            <a:noAutofit/>
          </a:bodyPr>
          <a:lstStyle/>
          <a:p>
            <a:pPr marL="571500" indent="-571500">
              <a:spcBef>
                <a:spcPts val="600"/>
              </a:spcBef>
              <a:buFont typeface="Arial" panose="020B0604020202020204" pitchFamily="34" charset="0"/>
              <a:buChar char="•"/>
            </a:pPr>
            <a:r>
              <a:rPr lang="en-GB" sz="2800" dirty="0"/>
              <a:t>It’s true. Antibiotic resistance is due to DNA mutations in bacteria that help them survive an antibiotic.</a:t>
            </a:r>
          </a:p>
          <a:p>
            <a:pPr marL="571500" indent="-571500">
              <a:spcBef>
                <a:spcPts val="600"/>
              </a:spcBef>
              <a:buFont typeface="Arial" panose="020B0604020202020204" pitchFamily="34" charset="0"/>
              <a:buChar char="•"/>
            </a:pPr>
            <a:r>
              <a:rPr lang="en-GB" sz="2800" dirty="0"/>
              <a:t>A patient needs to complete their course of antibiotics to reduce the chance that the infection becomes resistant.</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Autofit/>
          </a:bodyPr>
          <a:lstStyle/>
          <a:p>
            <a:r>
              <a:rPr lang="en-GB" dirty="0"/>
              <a:t>Antibiotic resistance comes from mutations in bacteria’s DNA.</a:t>
            </a:r>
          </a:p>
        </p:txBody>
      </p:sp>
      <p:sp>
        <p:nvSpPr>
          <p:cNvPr id="6" name="Rectangle 5">
            <a:extLst>
              <a:ext uri="{FF2B5EF4-FFF2-40B4-BE49-F238E27FC236}">
                <a16:creationId xmlns:a16="http://schemas.microsoft.com/office/drawing/2014/main" id="{BEF3C81A-5AC3-E88B-08C9-AC5DF57EFC5F}"/>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680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29343" y="923026"/>
            <a:ext cx="10830053" cy="767662"/>
          </a:xfrm>
        </p:spPr>
        <p:txBody>
          <a:bodyPr>
            <a:noAutofit/>
          </a:bodyPr>
          <a:lstStyle/>
          <a:p>
            <a:pPr>
              <a:lnSpc>
                <a:spcPct val="100000"/>
              </a:lnSpc>
            </a:pPr>
            <a:r>
              <a:rPr lang="en-GB" sz="3200" dirty="0"/>
              <a:t>In an outbreak, we sequence the pathogen’s genome to:</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a:xfrm>
            <a:off x="1165828" y="2714329"/>
            <a:ext cx="4780534" cy="655833"/>
          </a:xfrm>
        </p:spPr>
        <p:txBody>
          <a:bodyPr>
            <a:noAutofit/>
          </a:bodyPr>
          <a:lstStyle/>
          <a:p>
            <a:r>
              <a:rPr lang="en-GB" sz="2800" dirty="0"/>
              <a:t>identify the drug to use</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a:xfrm>
            <a:off x="7026102" y="1887338"/>
            <a:ext cx="4720522" cy="655833"/>
          </a:xfrm>
        </p:spPr>
        <p:txBody>
          <a:bodyPr>
            <a:noAutofit/>
          </a:bodyPr>
          <a:lstStyle/>
          <a:p>
            <a:r>
              <a:rPr lang="en-GB" sz="2800" dirty="0"/>
              <a:t>identify the outbreak’s source</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a:xfrm>
            <a:off x="7026102" y="2714329"/>
            <a:ext cx="4738112" cy="655833"/>
          </a:xfrm>
        </p:spPr>
        <p:txBody>
          <a:bodyPr>
            <a:noAutofit/>
          </a:bodyPr>
          <a:lstStyle/>
          <a:p>
            <a:r>
              <a:rPr lang="en-GB" sz="2800" dirty="0"/>
              <a:t>identify the type of pathogen</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p:txBody>
          <a:bodyPr>
            <a:normAutofit fontScale="77500" lnSpcReduction="20000"/>
          </a:bodyPr>
          <a:lstStyle/>
          <a:p>
            <a:pPr marL="571500" indent="-571500">
              <a:buFont typeface="Arial" panose="020B0604020202020204" pitchFamily="34" charset="0"/>
              <a:buChar char="•"/>
            </a:pPr>
            <a:r>
              <a:rPr lang="en-GB" dirty="0"/>
              <a:t>Genomics can give information that can be used to control the pathogen’s spread and treat affected people.</a:t>
            </a:r>
          </a:p>
          <a:p>
            <a:pPr marL="571500" indent="-571500">
              <a:buFont typeface="Arial" panose="020B0604020202020204" pitchFamily="34" charset="0"/>
              <a:buChar char="•"/>
            </a:pPr>
            <a:r>
              <a:rPr lang="en-GB" dirty="0"/>
              <a:t>We cannot tell, via genome sequencing, how many people have been infected.</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a:xfrm>
            <a:off x="1165828" y="1887338"/>
            <a:ext cx="4780534" cy="655833"/>
          </a:xfrm>
        </p:spPr>
        <p:txBody>
          <a:bodyPr>
            <a:noAutofit/>
          </a:bodyPr>
          <a:lstStyle/>
          <a:p>
            <a:r>
              <a:rPr lang="en-GB" sz="2800" dirty="0"/>
              <a:t>identify number of infected</a:t>
            </a:r>
          </a:p>
        </p:txBody>
      </p:sp>
      <p:sp>
        <p:nvSpPr>
          <p:cNvPr id="2" name="Rectangle 1">
            <a:extLst>
              <a:ext uri="{FF2B5EF4-FFF2-40B4-BE49-F238E27FC236}">
                <a16:creationId xmlns:a16="http://schemas.microsoft.com/office/drawing/2014/main" id="{F9ED8F2C-6A90-612F-EDD0-6F549240A9C1}"/>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306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a:extLst>
              <a:ext uri="{FF2B5EF4-FFF2-40B4-BE49-F238E27FC236}">
                <a16:creationId xmlns:a16="http://schemas.microsoft.com/office/drawing/2014/main" id="{384E72C9-1EAF-2B3A-CA64-6725F7C8EBCE}"/>
              </a:ext>
            </a:extLst>
          </p:cNvPr>
          <p:cNvCxnSpPr>
            <a:cxnSpLocks/>
          </p:cNvCxnSpPr>
          <p:nvPr/>
        </p:nvCxnSpPr>
        <p:spPr>
          <a:xfrm>
            <a:off x="6185991" y="2786747"/>
            <a:ext cx="0" cy="1565640"/>
          </a:xfrm>
          <a:prstGeom prst="line">
            <a:avLst/>
          </a:prstGeom>
          <a:ln w="57150">
            <a:solidFill>
              <a:srgbClr val="212B3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4E037E8-D9B2-6628-1B52-57D3245F6963}"/>
              </a:ext>
            </a:extLst>
          </p:cNvPr>
          <p:cNvCxnSpPr>
            <a:cxnSpLocks/>
          </p:cNvCxnSpPr>
          <p:nvPr/>
        </p:nvCxnSpPr>
        <p:spPr>
          <a:xfrm>
            <a:off x="9613888" y="3375188"/>
            <a:ext cx="0" cy="1588117"/>
          </a:xfrm>
          <a:prstGeom prst="line">
            <a:avLst/>
          </a:prstGeom>
          <a:ln w="57150">
            <a:solidFill>
              <a:srgbClr val="212B3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DA7CA0F-68B2-055C-EF8E-66DF5BEF3C37}"/>
              </a:ext>
            </a:extLst>
          </p:cNvPr>
          <p:cNvCxnSpPr>
            <a:cxnSpLocks/>
          </p:cNvCxnSpPr>
          <p:nvPr/>
        </p:nvCxnSpPr>
        <p:spPr>
          <a:xfrm>
            <a:off x="3981380" y="3401925"/>
            <a:ext cx="0" cy="1561381"/>
          </a:xfrm>
          <a:prstGeom prst="line">
            <a:avLst/>
          </a:prstGeom>
          <a:ln w="57150">
            <a:solidFill>
              <a:srgbClr val="212B3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97AB9A0-23E1-5FFF-2ADC-0A807FC7B3AE}"/>
              </a:ext>
            </a:extLst>
          </p:cNvPr>
          <p:cNvCxnSpPr>
            <a:cxnSpLocks/>
          </p:cNvCxnSpPr>
          <p:nvPr/>
        </p:nvCxnSpPr>
        <p:spPr>
          <a:xfrm>
            <a:off x="812800" y="2943065"/>
            <a:ext cx="0" cy="1432369"/>
          </a:xfrm>
          <a:prstGeom prst="line">
            <a:avLst/>
          </a:prstGeom>
          <a:ln w="57150">
            <a:solidFill>
              <a:srgbClr val="212B32"/>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4C9137C5-3D65-40BF-ABF4-643839512878}"/>
              </a:ext>
            </a:extLst>
          </p:cNvPr>
          <p:cNvSpPr>
            <a:spLocks noGrp="1"/>
          </p:cNvSpPr>
          <p:nvPr>
            <p:ph type="title"/>
          </p:nvPr>
        </p:nvSpPr>
        <p:spPr/>
        <p:txBody>
          <a:bodyPr>
            <a:noAutofit/>
          </a:bodyPr>
          <a:lstStyle/>
          <a:p>
            <a:r>
              <a:rPr lang="en-GB" sz="3200" dirty="0"/>
              <a:t>Whole genome sequencing (WGS) can trace disease</a:t>
            </a:r>
          </a:p>
        </p:txBody>
      </p:sp>
      <p:grpSp>
        <p:nvGrpSpPr>
          <p:cNvPr id="4" name="Group 3">
            <a:extLst>
              <a:ext uri="{FF2B5EF4-FFF2-40B4-BE49-F238E27FC236}">
                <a16:creationId xmlns:a16="http://schemas.microsoft.com/office/drawing/2014/main" id="{53A45ACC-9C66-26C7-F2F0-82756245B87C}"/>
              </a:ext>
            </a:extLst>
          </p:cNvPr>
          <p:cNvGrpSpPr/>
          <p:nvPr/>
        </p:nvGrpSpPr>
        <p:grpSpPr>
          <a:xfrm>
            <a:off x="0" y="3668585"/>
            <a:ext cx="12192000" cy="382714"/>
            <a:chOff x="-90228" y="3403600"/>
            <a:chExt cx="15464371" cy="842167"/>
          </a:xfrm>
        </p:grpSpPr>
        <p:pic>
          <p:nvPicPr>
            <p:cNvPr id="5" name="Picture 2">
              <a:extLst>
                <a:ext uri="{FF2B5EF4-FFF2-40B4-BE49-F238E27FC236}">
                  <a16:creationId xmlns:a16="http://schemas.microsoft.com/office/drawing/2014/main" id="{FD460651-D14D-6301-11B6-96C01D1CEA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481" b="39292"/>
            <a:stretch/>
          </p:blipFill>
          <p:spPr bwMode="auto">
            <a:xfrm>
              <a:off x="-90228" y="3405154"/>
              <a:ext cx="6415087" cy="8381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E93E3334-0B00-683B-36AA-76CA941785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481" b="39292"/>
            <a:stretch/>
          </p:blipFill>
          <p:spPr bwMode="auto">
            <a:xfrm>
              <a:off x="4430900" y="3407633"/>
              <a:ext cx="6415087" cy="8381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D22D00F-7458-3FEF-72C8-EFA0C0D9C8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481" b="39292"/>
            <a:stretch/>
          </p:blipFill>
          <p:spPr bwMode="auto">
            <a:xfrm>
              <a:off x="8959056" y="3403600"/>
              <a:ext cx="6415087" cy="838134"/>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descr="Sample being pipetted into a petri dish">
            <a:extLst>
              <a:ext uri="{FF2B5EF4-FFF2-40B4-BE49-F238E27FC236}">
                <a16:creationId xmlns:a16="http://schemas.microsoft.com/office/drawing/2014/main" id="{BAB0CC9C-12A4-AB24-CBC5-A4BF6E058E23}"/>
              </a:ext>
            </a:extLst>
          </p:cNvPr>
          <p:cNvPicPr>
            <a:picLocks noChangeAspect="1"/>
          </p:cNvPicPr>
          <p:nvPr/>
        </p:nvPicPr>
        <p:blipFill rotWithShape="1">
          <a:blip r:embed="rId4">
            <a:extLst>
              <a:ext uri="{28A0092B-C50C-407E-A947-70E740481C1C}">
                <a14:useLocalDpi xmlns:a14="http://schemas.microsoft.com/office/drawing/2010/main" val="0"/>
              </a:ext>
            </a:extLst>
          </a:blip>
          <a:srcRect l="13324" t="19236"/>
          <a:stretch/>
        </p:blipFill>
        <p:spPr>
          <a:xfrm>
            <a:off x="6188860" y="2141925"/>
            <a:ext cx="1808871" cy="1260000"/>
          </a:xfrm>
          <a:prstGeom prst="roundRect">
            <a:avLst>
              <a:gd name="adj" fmla="val 28055"/>
            </a:avLst>
          </a:prstGeom>
          <a:ln w="28575">
            <a:solidFill>
              <a:srgbClr val="212B32"/>
            </a:solidFill>
          </a:ln>
          <a:effectLst/>
          <a:scene3d>
            <a:camera prst="orthographicFront"/>
            <a:lightRig rig="contrasting" dir="t">
              <a:rot lat="0" lon="0" rev="4200000"/>
            </a:lightRig>
          </a:scene3d>
          <a:sp3d prstMaterial="plastic">
            <a:contourClr>
              <a:srgbClr val="969696"/>
            </a:contourClr>
          </a:sp3d>
        </p:spPr>
      </p:pic>
      <p:pic>
        <p:nvPicPr>
          <p:cNvPr id="25" name="Picture 24" descr="Hourglass on a flat surface">
            <a:extLst>
              <a:ext uri="{FF2B5EF4-FFF2-40B4-BE49-F238E27FC236}">
                <a16:creationId xmlns:a16="http://schemas.microsoft.com/office/drawing/2014/main" id="{11B11EFF-D10D-9F72-8A22-9436B0E4C82B}"/>
              </a:ext>
            </a:extLst>
          </p:cNvPr>
          <p:cNvPicPr>
            <a:picLocks noChangeAspect="1"/>
          </p:cNvPicPr>
          <p:nvPr/>
        </p:nvPicPr>
        <p:blipFill rotWithShape="1">
          <a:blip r:embed="rId5">
            <a:extLst>
              <a:ext uri="{28A0092B-C50C-407E-A947-70E740481C1C}">
                <a14:useLocalDpi xmlns:a14="http://schemas.microsoft.com/office/drawing/2010/main" val="0"/>
              </a:ext>
            </a:extLst>
          </a:blip>
          <a:srcRect l="19677" t="19212" r="20632" b="15892"/>
          <a:stretch/>
        </p:blipFill>
        <p:spPr>
          <a:xfrm>
            <a:off x="9615374" y="4375434"/>
            <a:ext cx="1738426" cy="1260000"/>
          </a:xfrm>
          <a:prstGeom prst="roundRect">
            <a:avLst>
              <a:gd name="adj" fmla="val 24437"/>
            </a:avLst>
          </a:prstGeom>
          <a:ln w="28575">
            <a:solidFill>
              <a:srgbClr val="212B32"/>
            </a:solidFill>
          </a:ln>
          <a:effectLst/>
          <a:scene3d>
            <a:camera prst="orthographicFront"/>
            <a:lightRig rig="contrasting" dir="t">
              <a:rot lat="0" lon="0" rev="4200000"/>
            </a:lightRig>
          </a:scene3d>
          <a:sp3d prstMaterial="plastic">
            <a:contourClr>
              <a:srgbClr val="969696"/>
            </a:contourClr>
          </a:sp3d>
        </p:spPr>
      </p:pic>
      <p:pic>
        <p:nvPicPr>
          <p:cNvPr id="27" name="Picture 26" descr="Device on a finger">
            <a:extLst>
              <a:ext uri="{FF2B5EF4-FFF2-40B4-BE49-F238E27FC236}">
                <a16:creationId xmlns:a16="http://schemas.microsoft.com/office/drawing/2014/main" id="{3153764A-CAB7-D7D3-C09E-E77ED2AC2B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850" y="2115188"/>
            <a:ext cx="1888125" cy="1260000"/>
          </a:xfrm>
          <a:prstGeom prst="roundRect">
            <a:avLst>
              <a:gd name="adj" fmla="val 21707"/>
            </a:avLst>
          </a:prstGeom>
          <a:ln w="38100">
            <a:solidFill>
              <a:srgbClr val="212B32"/>
            </a:solidFill>
          </a:ln>
          <a:effectLst/>
          <a:scene3d>
            <a:camera prst="orthographicFront"/>
            <a:lightRig rig="contrasting" dir="t">
              <a:rot lat="0" lon="0" rev="4200000"/>
            </a:lightRig>
          </a:scene3d>
          <a:sp3d prstMaterial="plastic">
            <a:contourClr>
              <a:srgbClr val="969696"/>
            </a:contourClr>
          </a:sp3d>
        </p:spPr>
      </p:pic>
      <p:sp>
        <p:nvSpPr>
          <p:cNvPr id="33" name="TextBox 32">
            <a:extLst>
              <a:ext uri="{FF2B5EF4-FFF2-40B4-BE49-F238E27FC236}">
                <a16:creationId xmlns:a16="http://schemas.microsoft.com/office/drawing/2014/main" id="{C32C3B54-E5D2-90C1-EA4F-8C23E59152C5}"/>
              </a:ext>
            </a:extLst>
          </p:cNvPr>
          <p:cNvSpPr txBox="1"/>
          <p:nvPr/>
        </p:nvSpPr>
        <p:spPr>
          <a:xfrm>
            <a:off x="671695" y="4335004"/>
            <a:ext cx="3065791" cy="1246495"/>
          </a:xfrm>
          <a:prstGeom prst="rect">
            <a:avLst/>
          </a:prstGeom>
          <a:noFill/>
          <a:ln w="38100">
            <a:noFill/>
            <a:prstDash val="sysDash"/>
          </a:ln>
        </p:spPr>
        <p:txBody>
          <a:bodyPr wrap="square" lIns="91440" tIns="45720" rIns="91440" bIns="45720" rtlCol="0" anchor="t">
            <a:spAutoFit/>
          </a:bodyPr>
          <a:lstStyle/>
          <a:p>
            <a:r>
              <a:rPr lang="en-GB" sz="2500" b="0" i="0" dirty="0">
                <a:effectLst/>
                <a:latin typeface="Open Sans"/>
                <a:ea typeface="Open Sans"/>
                <a:cs typeface="Open Sans"/>
              </a:rPr>
              <a:t>May 2014</a:t>
            </a:r>
            <a:r>
              <a:rPr lang="en-GB" sz="2500" dirty="0">
                <a:latin typeface="Open Sans"/>
                <a:ea typeface="Open Sans"/>
                <a:cs typeface="Open Sans"/>
              </a:rPr>
              <a:t>, England reports 32 cases of food poisoning.</a:t>
            </a:r>
            <a:endParaRPr lang="en-GB" sz="2500" dirty="0">
              <a:solidFill>
                <a:srgbClr val="FFFFFF"/>
              </a:solidFill>
              <a:latin typeface="Open Sans"/>
              <a:ea typeface="Open Sans"/>
              <a:cs typeface="Open Sans"/>
            </a:endParaRPr>
          </a:p>
        </p:txBody>
      </p:sp>
      <p:pic>
        <p:nvPicPr>
          <p:cNvPr id="13" name="Picture 12" descr="Jello desserts on petri dishes">
            <a:extLst>
              <a:ext uri="{FF2B5EF4-FFF2-40B4-BE49-F238E27FC236}">
                <a16:creationId xmlns:a16="http://schemas.microsoft.com/office/drawing/2014/main" id="{7DFA97F5-8979-A58A-3736-3779550A524D}"/>
              </a:ext>
            </a:extLst>
          </p:cNvPr>
          <p:cNvPicPr>
            <a:picLocks noChangeAspect="1"/>
          </p:cNvPicPr>
          <p:nvPr/>
        </p:nvPicPr>
        <p:blipFill rotWithShape="1">
          <a:blip r:embed="rId7">
            <a:extLst>
              <a:ext uri="{28A0092B-C50C-407E-A947-70E740481C1C}">
                <a14:useLocalDpi xmlns:a14="http://schemas.microsoft.com/office/drawing/2010/main" val="0"/>
              </a:ext>
            </a:extLst>
          </a:blip>
          <a:srcRect l="26070" t="28955" r="5158"/>
          <a:stretch/>
        </p:blipFill>
        <p:spPr>
          <a:xfrm>
            <a:off x="3981380" y="4352387"/>
            <a:ext cx="1826716" cy="1260000"/>
          </a:xfrm>
          <a:prstGeom prst="roundRect">
            <a:avLst>
              <a:gd name="adj" fmla="val 26994"/>
            </a:avLst>
          </a:prstGeom>
          <a:ln w="28575">
            <a:solidFill>
              <a:schemeClr val="tx1"/>
            </a:solidFill>
          </a:ln>
          <a:effectLst/>
          <a:scene3d>
            <a:camera prst="orthographicFront"/>
            <a:lightRig rig="contrasting" dir="t">
              <a:rot lat="0" lon="0" rev="4200000"/>
            </a:lightRig>
          </a:scene3d>
          <a:sp3d prstMaterial="plastic">
            <a:contourClr>
              <a:srgbClr val="969696"/>
            </a:contourClr>
          </a:sp3d>
        </p:spPr>
      </p:pic>
      <p:pic>
        <p:nvPicPr>
          <p:cNvPr id="15" name="Picture 14" descr="A black world map with networks">
            <a:extLst>
              <a:ext uri="{FF2B5EF4-FFF2-40B4-BE49-F238E27FC236}">
                <a16:creationId xmlns:a16="http://schemas.microsoft.com/office/drawing/2014/main" id="{D599EA24-301D-516D-8CD1-B12B7C988AF0}"/>
              </a:ext>
            </a:extLst>
          </p:cNvPr>
          <p:cNvPicPr>
            <a:picLocks noChangeAspect="1"/>
          </p:cNvPicPr>
          <p:nvPr/>
        </p:nvPicPr>
        <p:blipFill rotWithShape="1">
          <a:blip r:embed="rId8">
            <a:alphaModFix amt="70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l="40799" t="24653" r="40160" b="53520"/>
          <a:stretch/>
        </p:blipFill>
        <p:spPr>
          <a:xfrm>
            <a:off x="3981380" y="4352388"/>
            <a:ext cx="1826716" cy="1260000"/>
          </a:xfrm>
          <a:prstGeom prst="roundRect">
            <a:avLst>
              <a:gd name="adj" fmla="val 25151"/>
            </a:avLst>
          </a:prstGeom>
          <a:ln w="28575">
            <a:solidFill>
              <a:srgbClr val="212B32"/>
            </a:solidFill>
          </a:ln>
          <a:effectLst/>
          <a:scene3d>
            <a:camera prst="orthographicFront"/>
            <a:lightRig rig="contrasting" dir="t">
              <a:rot lat="0" lon="0" rev="4200000"/>
            </a:lightRig>
          </a:scene3d>
          <a:sp3d prstMaterial="plastic">
            <a:contourClr>
              <a:srgbClr val="969696"/>
            </a:contourClr>
          </a:sp3d>
        </p:spPr>
      </p:pic>
      <p:sp>
        <p:nvSpPr>
          <p:cNvPr id="38" name="TextBox 37">
            <a:extLst>
              <a:ext uri="{FF2B5EF4-FFF2-40B4-BE49-F238E27FC236}">
                <a16:creationId xmlns:a16="http://schemas.microsoft.com/office/drawing/2014/main" id="{24CE940D-0697-BB2A-DE41-D797ED8C4831}"/>
              </a:ext>
            </a:extLst>
          </p:cNvPr>
          <p:cNvSpPr txBox="1"/>
          <p:nvPr/>
        </p:nvSpPr>
        <p:spPr>
          <a:xfrm>
            <a:off x="2968447" y="2137964"/>
            <a:ext cx="3065791" cy="1246495"/>
          </a:xfrm>
          <a:prstGeom prst="rect">
            <a:avLst/>
          </a:prstGeom>
          <a:noFill/>
          <a:ln w="38100">
            <a:noFill/>
            <a:prstDash val="sysDash"/>
          </a:ln>
        </p:spPr>
        <p:txBody>
          <a:bodyPr wrap="square" rtlCol="0">
            <a:spAutoFit/>
          </a:bodyPr>
          <a:lstStyle/>
          <a:p>
            <a:r>
              <a:rPr lang="en-GB" sz="2500" b="0" i="0" dirty="0">
                <a:effectLst/>
                <a:latin typeface="Open Sans" panose="020B0606030504020204" pitchFamily="34" charset="0"/>
              </a:rPr>
              <a:t>Four months later,</a:t>
            </a:r>
          </a:p>
          <a:p>
            <a:r>
              <a:rPr lang="en-GB" sz="2500" dirty="0"/>
              <a:t>255 cases reported throughout Europe.</a:t>
            </a:r>
          </a:p>
        </p:txBody>
      </p:sp>
      <p:sp>
        <p:nvSpPr>
          <p:cNvPr id="39" name="TextBox 38">
            <a:extLst>
              <a:ext uri="{FF2B5EF4-FFF2-40B4-BE49-F238E27FC236}">
                <a16:creationId xmlns:a16="http://schemas.microsoft.com/office/drawing/2014/main" id="{146C378A-7F6C-67ED-F64A-EC6C50A1D777}"/>
              </a:ext>
            </a:extLst>
          </p:cNvPr>
          <p:cNvSpPr txBox="1"/>
          <p:nvPr/>
        </p:nvSpPr>
        <p:spPr>
          <a:xfrm>
            <a:off x="6063731" y="4352387"/>
            <a:ext cx="3283468" cy="1246495"/>
          </a:xfrm>
          <a:prstGeom prst="rect">
            <a:avLst/>
          </a:prstGeom>
          <a:noFill/>
          <a:ln w="38100">
            <a:noFill/>
            <a:prstDash val="sysDash"/>
          </a:ln>
        </p:spPr>
        <p:txBody>
          <a:bodyPr wrap="square" rtlCol="0">
            <a:spAutoFit/>
          </a:bodyPr>
          <a:lstStyle/>
          <a:p>
            <a:r>
              <a:rPr lang="en-GB" sz="2500" b="0" i="0" dirty="0">
                <a:effectLst/>
                <a:latin typeface="Open Sans" panose="020B0606030504020204" pitchFamily="34" charset="0"/>
              </a:rPr>
              <a:t>WGS let experts understand how the outbreak moved. </a:t>
            </a:r>
            <a:endParaRPr lang="en-GB" sz="2500" dirty="0"/>
          </a:p>
        </p:txBody>
      </p:sp>
      <p:sp>
        <p:nvSpPr>
          <p:cNvPr id="41" name="TextBox 40">
            <a:extLst>
              <a:ext uri="{FF2B5EF4-FFF2-40B4-BE49-F238E27FC236}">
                <a16:creationId xmlns:a16="http://schemas.microsoft.com/office/drawing/2014/main" id="{6772CB1A-F321-65FE-B29B-938BC804AB9E}"/>
              </a:ext>
            </a:extLst>
          </p:cNvPr>
          <p:cNvSpPr txBox="1"/>
          <p:nvPr/>
        </p:nvSpPr>
        <p:spPr>
          <a:xfrm>
            <a:off x="8177940" y="2135750"/>
            <a:ext cx="3384793" cy="1246495"/>
          </a:xfrm>
          <a:prstGeom prst="rect">
            <a:avLst/>
          </a:prstGeom>
          <a:noFill/>
          <a:ln w="38100">
            <a:noFill/>
            <a:prstDash val="sysDash"/>
          </a:ln>
        </p:spPr>
        <p:txBody>
          <a:bodyPr wrap="square" rtlCol="0">
            <a:spAutoFit/>
          </a:bodyPr>
          <a:lstStyle/>
          <a:p>
            <a:r>
              <a:rPr lang="en-GB" sz="2500" b="0" i="0" dirty="0">
                <a:effectLst/>
                <a:latin typeface="Open Sans" panose="020B0606030504020204" pitchFamily="34" charset="0"/>
              </a:rPr>
              <a:t>WGS was more accurate and quicker than traditional ways.</a:t>
            </a:r>
            <a:endParaRPr lang="en-GB" sz="2500" dirty="0"/>
          </a:p>
        </p:txBody>
      </p:sp>
      <p:sp>
        <p:nvSpPr>
          <p:cNvPr id="2" name="Rectangle 1">
            <a:extLst>
              <a:ext uri="{FF2B5EF4-FFF2-40B4-BE49-F238E27FC236}">
                <a16:creationId xmlns:a16="http://schemas.microsoft.com/office/drawing/2014/main" id="{8526DFA2-3D85-1F48-F3A7-6A4A68F7BAE7}"/>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999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par>
                          <p:cTn id="14" fill="hold">
                            <p:stCondLst>
                              <p:cond delay="500"/>
                            </p:stCondLst>
                            <p:childTnLst>
                              <p:par>
                                <p:cTn id="15" presetID="10" presetClass="entr" presetSubtype="0" fill="hold" nodeType="after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100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nodeType="withEffect">
                                  <p:stCondLst>
                                    <p:cond delay="100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par>
                          <p:cTn id="27" fill="hold">
                            <p:stCondLst>
                              <p:cond delay="2000"/>
                            </p:stCondLst>
                            <p:childTnLst>
                              <p:par>
                                <p:cTn id="28" presetID="10" presetClass="entr" presetSubtype="0" fill="hold" grpId="0" nodeType="afterEffect">
                                  <p:stCondLst>
                                    <p:cond delay="100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0" presetClass="entr" presetSubtype="0" fill="hold" nodeType="withEffect">
                                  <p:stCondLst>
                                    <p:cond delay="100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10" presetClass="entr" presetSubtype="0" fill="hold" nodeType="withEffect">
                                  <p:stCondLst>
                                    <p:cond delay="100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par>
                          <p:cTn id="37" fill="hold">
                            <p:stCondLst>
                              <p:cond delay="3500"/>
                            </p:stCondLst>
                            <p:childTnLst>
                              <p:par>
                                <p:cTn id="38" presetID="10" presetClass="entr" presetSubtype="0" fill="hold" nodeType="afterEffect">
                                  <p:stCondLst>
                                    <p:cond delay="100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nodeType="withEffect">
                                  <p:stCondLst>
                                    <p:cond delay="100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par>
                                <p:cTn id="44" presetID="10" presetClass="entr" presetSubtype="0" fill="hold" grpId="0" nodeType="withEffect">
                                  <p:stCondLst>
                                    <p:cond delay="100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p:bldP spid="39"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p:txBody>
          <a:bodyPr>
            <a:normAutofit fontScale="90000"/>
          </a:bodyPr>
          <a:lstStyle/>
          <a:p>
            <a:r>
              <a:rPr lang="en-GB" dirty="0"/>
              <a:t>Antibiotic resistance and bacterial genomes</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p:txBody>
          <a:bodyPr>
            <a:normAutofit/>
          </a:bodyPr>
          <a:lstStyle/>
          <a:p>
            <a:r>
              <a:rPr lang="en-GB" dirty="0"/>
              <a:t>Some antibiotics can no longer be used to treat certain infections.</a:t>
            </a:r>
            <a:endParaRPr lang="en-GB" dirty="0">
              <a:solidFill>
                <a:srgbClr val="9C2167"/>
              </a:solidFill>
            </a:endParaRPr>
          </a:p>
          <a:p>
            <a:r>
              <a:rPr lang="en-GB" dirty="0">
                <a:solidFill>
                  <a:srgbClr val="9C2167"/>
                </a:solidFill>
              </a:rPr>
              <a:t>Discussion: How is genomics playing a role in the effort against antimicrobial resistance? What might some of the advantages of using these genomic technologies?</a:t>
            </a:r>
          </a:p>
        </p:txBody>
      </p:sp>
      <p:sp>
        <p:nvSpPr>
          <p:cNvPr id="3" name="Rectangle 2">
            <a:extLst>
              <a:ext uri="{FF2B5EF4-FFF2-40B4-BE49-F238E27FC236}">
                <a16:creationId xmlns:a16="http://schemas.microsoft.com/office/drawing/2014/main" id="{6D23EA78-5625-3065-3B41-AFB271C45588}"/>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009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529" cy="1732084"/>
          </a:xfrm>
        </p:spPr>
        <p:txBody>
          <a:bodyPr anchor="t">
            <a:normAutofit fontScale="85000" lnSpcReduction="10000"/>
          </a:bodyPr>
          <a:lstStyle/>
          <a:p>
            <a:pPr marL="571500" indent="-571500">
              <a:buFont typeface="Arial" panose="020B0604020202020204" pitchFamily="34" charset="0"/>
              <a:buChar char="•"/>
            </a:pPr>
            <a:r>
              <a:rPr lang="en-GB" dirty="0"/>
              <a:t>It’s true, cancer is a disease of the genome.</a:t>
            </a:r>
          </a:p>
          <a:p>
            <a:pPr marL="571500" indent="-571500">
              <a:buFont typeface="Arial" panose="020B0604020202020204" pitchFamily="34" charset="0"/>
              <a:buChar char="•"/>
            </a:pPr>
            <a:r>
              <a:rPr lang="en-GB" dirty="0"/>
              <a:t>All cancers are as a result of changes to the genome.</a:t>
            </a:r>
          </a:p>
          <a:p>
            <a:pPr marL="571500" indent="-571500">
              <a:buFont typeface="Arial" panose="020B0604020202020204" pitchFamily="34" charset="0"/>
              <a:buChar char="•"/>
            </a:pPr>
            <a:r>
              <a:rPr lang="en-GB" dirty="0"/>
              <a:t>Not all changes will lead to cancer.</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a:xfrm>
            <a:off x="711201" y="923026"/>
            <a:ext cx="10842170" cy="1210025"/>
          </a:xfrm>
        </p:spPr>
        <p:txBody>
          <a:bodyPr>
            <a:normAutofit/>
          </a:bodyPr>
          <a:lstStyle/>
          <a:p>
            <a:r>
              <a:rPr lang="en-GB" dirty="0"/>
              <a:t>Cancer is a disease of the genome.</a:t>
            </a:r>
          </a:p>
        </p:txBody>
      </p:sp>
      <p:sp>
        <p:nvSpPr>
          <p:cNvPr id="6" name="Rectangle 5">
            <a:extLst>
              <a:ext uri="{FF2B5EF4-FFF2-40B4-BE49-F238E27FC236}">
                <a16:creationId xmlns:a16="http://schemas.microsoft.com/office/drawing/2014/main" id="{6BC4AA81-16A8-9F2E-59C2-88CB7BA7056B}"/>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9560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529" cy="1732084"/>
          </a:xfrm>
        </p:spPr>
        <p:txBody>
          <a:bodyPr>
            <a:noAutofit/>
          </a:bodyPr>
          <a:lstStyle/>
          <a:p>
            <a:pPr marL="571500" indent="-571500">
              <a:spcBef>
                <a:spcPts val="600"/>
              </a:spcBef>
              <a:buFont typeface="Arial" panose="020B0604020202020204" pitchFamily="34" charset="0"/>
              <a:buChar char="•"/>
            </a:pPr>
            <a:r>
              <a:rPr lang="en-GB" sz="2800" dirty="0"/>
              <a:t>If you looked at a cancer cell’s genome, it would look different to the genome of a healthy cell.</a:t>
            </a:r>
          </a:p>
          <a:p>
            <a:pPr marL="571500" indent="-571500">
              <a:spcBef>
                <a:spcPts val="600"/>
              </a:spcBef>
              <a:buFont typeface="Arial" panose="020B0604020202020204" pitchFamily="34" charset="0"/>
              <a:buChar char="•"/>
            </a:pPr>
            <a:r>
              <a:rPr lang="en-GB" sz="2800" dirty="0"/>
              <a:t>Cancer occurs due to changes in the genome that cause a healthy cell to behave differently.</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Autofit/>
          </a:bodyPr>
          <a:lstStyle/>
          <a:p>
            <a:r>
              <a:rPr lang="en-GB" dirty="0"/>
              <a:t>A cancer cell’s genome looks the same as a healthy cell’s genome.</a:t>
            </a:r>
          </a:p>
        </p:txBody>
      </p:sp>
      <p:sp>
        <p:nvSpPr>
          <p:cNvPr id="6" name="Rectangle 5">
            <a:extLst>
              <a:ext uri="{FF2B5EF4-FFF2-40B4-BE49-F238E27FC236}">
                <a16:creationId xmlns:a16="http://schemas.microsoft.com/office/drawing/2014/main" id="{3DE0E05D-D3E9-7696-44D6-8F640BFB634D}"/>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006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173C-B682-11D0-9F42-E90668F3446C}"/>
              </a:ext>
            </a:extLst>
          </p:cNvPr>
          <p:cNvSpPr>
            <a:spLocks noGrp="1"/>
          </p:cNvSpPr>
          <p:nvPr>
            <p:ph type="title"/>
          </p:nvPr>
        </p:nvSpPr>
        <p:spPr/>
        <p:txBody>
          <a:bodyPr>
            <a:noAutofit/>
          </a:bodyPr>
          <a:lstStyle/>
          <a:p>
            <a:r>
              <a:rPr lang="en-GB" sz="3200" dirty="0"/>
              <a:t>Cancer cells’ genomes look different to a healthy cell</a:t>
            </a:r>
          </a:p>
        </p:txBody>
      </p:sp>
      <p:sp>
        <p:nvSpPr>
          <p:cNvPr id="6" name="Oval 5">
            <a:extLst>
              <a:ext uri="{FF2B5EF4-FFF2-40B4-BE49-F238E27FC236}">
                <a16:creationId xmlns:a16="http://schemas.microsoft.com/office/drawing/2014/main" id="{777DD206-BD77-4A78-2D71-486A51021B39}"/>
              </a:ext>
            </a:extLst>
          </p:cNvPr>
          <p:cNvSpPr/>
          <p:nvPr/>
        </p:nvSpPr>
        <p:spPr>
          <a:xfrm>
            <a:off x="841089" y="3568700"/>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EF54B2F7-D573-2196-98F0-C7A62E2DBD54}"/>
              </a:ext>
            </a:extLst>
          </p:cNvPr>
          <p:cNvSpPr/>
          <p:nvPr/>
        </p:nvSpPr>
        <p:spPr>
          <a:xfrm>
            <a:off x="2101904" y="2644152"/>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BE69317-D461-B3D7-8DBF-0643E5A5723F}"/>
              </a:ext>
            </a:extLst>
          </p:cNvPr>
          <p:cNvSpPr/>
          <p:nvPr/>
        </p:nvSpPr>
        <p:spPr>
          <a:xfrm>
            <a:off x="2078552" y="4540018"/>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77E1C4D9-FB2B-1C9E-B195-ADEF33C157B6}"/>
              </a:ext>
            </a:extLst>
          </p:cNvPr>
          <p:cNvSpPr/>
          <p:nvPr/>
        </p:nvSpPr>
        <p:spPr>
          <a:xfrm>
            <a:off x="3734981" y="2029470"/>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064CFE26-2CBC-7151-2E7B-2AB2D5C16F92}"/>
              </a:ext>
            </a:extLst>
          </p:cNvPr>
          <p:cNvSpPr/>
          <p:nvPr/>
        </p:nvSpPr>
        <p:spPr>
          <a:xfrm>
            <a:off x="3741205" y="2885727"/>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1CBA14-19B2-CF71-8D9B-D4438758437A}"/>
              </a:ext>
            </a:extLst>
          </p:cNvPr>
          <p:cNvSpPr/>
          <p:nvPr/>
        </p:nvSpPr>
        <p:spPr>
          <a:xfrm>
            <a:off x="3738025" y="410097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9D2C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743B0EA-0145-1B93-70EB-39AFE117CB00}"/>
              </a:ext>
            </a:extLst>
          </p:cNvPr>
          <p:cNvSpPr/>
          <p:nvPr/>
        </p:nvSpPr>
        <p:spPr>
          <a:xfrm>
            <a:off x="3770281" y="4957416"/>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9D2C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C3DB8CEB-D7F2-505E-213C-4FC9268A2E92}"/>
              </a:ext>
            </a:extLst>
          </p:cNvPr>
          <p:cNvSpPr/>
          <p:nvPr/>
        </p:nvSpPr>
        <p:spPr>
          <a:xfrm>
            <a:off x="5166486" y="4889428"/>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BECF4E04-9110-0FB7-8793-838B8DDCCA34}"/>
              </a:ext>
            </a:extLst>
          </p:cNvPr>
          <p:cNvSpPr/>
          <p:nvPr/>
        </p:nvSpPr>
        <p:spPr>
          <a:xfrm>
            <a:off x="6309123" y="5133793"/>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6BC10D-0699-C11A-0349-76F13BDBD6F8}"/>
              </a:ext>
            </a:extLst>
          </p:cNvPr>
          <p:cNvSpPr/>
          <p:nvPr/>
        </p:nvSpPr>
        <p:spPr>
          <a:xfrm>
            <a:off x="5012244" y="393819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0D93DFC3-7016-E741-0F47-6D63BCFAEB8E}"/>
              </a:ext>
            </a:extLst>
          </p:cNvPr>
          <p:cNvSpPr/>
          <p:nvPr/>
        </p:nvSpPr>
        <p:spPr>
          <a:xfrm>
            <a:off x="5855694" y="4314670"/>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B8D8F904-B3BF-B421-C799-F3E4DDE86E4B}"/>
              </a:ext>
            </a:extLst>
          </p:cNvPr>
          <p:cNvSpPr/>
          <p:nvPr/>
        </p:nvSpPr>
        <p:spPr>
          <a:xfrm>
            <a:off x="10491217" y="3690708"/>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4143E086-901B-EDD8-7C7F-4885D89DB38E}"/>
              </a:ext>
            </a:extLst>
          </p:cNvPr>
          <p:cNvSpPr/>
          <p:nvPr/>
        </p:nvSpPr>
        <p:spPr>
          <a:xfrm>
            <a:off x="8334841" y="507617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ED786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12E7B38D-5B63-21BD-BD13-D2BF7E8443DE}"/>
              </a:ext>
            </a:extLst>
          </p:cNvPr>
          <p:cNvSpPr/>
          <p:nvPr/>
        </p:nvSpPr>
        <p:spPr>
          <a:xfrm>
            <a:off x="7784548" y="4349267"/>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A01E14"/>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E344BA3A-7AC9-09F8-FDDE-B7BC8AE3DBC8}"/>
              </a:ext>
            </a:extLst>
          </p:cNvPr>
          <p:cNvSpPr/>
          <p:nvPr/>
        </p:nvSpPr>
        <p:spPr>
          <a:xfrm>
            <a:off x="10649353" y="5053190"/>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EB430DFC-D219-A20C-866A-C97018476119}"/>
              </a:ext>
            </a:extLst>
          </p:cNvPr>
          <p:cNvSpPr/>
          <p:nvPr/>
        </p:nvSpPr>
        <p:spPr>
          <a:xfrm>
            <a:off x="9211141" y="4994003"/>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9BDF927-3F7F-CC18-02F1-45E8083F3F64}"/>
              </a:ext>
            </a:extLst>
          </p:cNvPr>
          <p:cNvSpPr/>
          <p:nvPr/>
        </p:nvSpPr>
        <p:spPr>
          <a:xfrm>
            <a:off x="8683362" y="4200882"/>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AD9FA545-4CAE-AD17-0CBC-B9F2308B895C}"/>
              </a:ext>
            </a:extLst>
          </p:cNvPr>
          <p:cNvSpPr/>
          <p:nvPr/>
        </p:nvSpPr>
        <p:spPr>
          <a:xfrm>
            <a:off x="9936087" y="444650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A01E14"/>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1B9CF4E-BD68-74AE-414A-7AEE98830F07}"/>
              </a:ext>
            </a:extLst>
          </p:cNvPr>
          <p:cNvSpPr/>
          <p:nvPr/>
        </p:nvSpPr>
        <p:spPr>
          <a:xfrm>
            <a:off x="9300878" y="3872804"/>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ED786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B7602B7F-F027-CCB2-0C19-7E48440CF932}"/>
              </a:ext>
            </a:extLst>
          </p:cNvPr>
          <p:cNvSpPr/>
          <p:nvPr/>
        </p:nvSpPr>
        <p:spPr>
          <a:xfrm>
            <a:off x="981460" y="3859739"/>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2F0D2C12-2652-3A2B-24BC-EF8962FE7764}"/>
              </a:ext>
            </a:extLst>
          </p:cNvPr>
          <p:cNvSpPr/>
          <p:nvPr/>
        </p:nvSpPr>
        <p:spPr>
          <a:xfrm>
            <a:off x="2457862" y="3082804"/>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942C77BD-118D-3160-0345-C33479CD8F6F}"/>
              </a:ext>
            </a:extLst>
          </p:cNvPr>
          <p:cNvSpPr/>
          <p:nvPr/>
        </p:nvSpPr>
        <p:spPr>
          <a:xfrm>
            <a:off x="3868510" y="2187626"/>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1EF44C85-658C-C8A2-9F91-EA6B9C9983F4}"/>
              </a:ext>
            </a:extLst>
          </p:cNvPr>
          <p:cNvSpPr/>
          <p:nvPr/>
        </p:nvSpPr>
        <p:spPr>
          <a:xfrm>
            <a:off x="4166429" y="3205677"/>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61F575B7-CC4B-1DC2-D0F9-BADF22C48FEB}"/>
              </a:ext>
            </a:extLst>
          </p:cNvPr>
          <p:cNvSpPr/>
          <p:nvPr/>
        </p:nvSpPr>
        <p:spPr>
          <a:xfrm>
            <a:off x="2401987" y="497308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2847CF61-467E-CC0C-498E-6F7BA422FC2A}"/>
              </a:ext>
            </a:extLst>
          </p:cNvPr>
          <p:cNvSpPr/>
          <p:nvPr/>
        </p:nvSpPr>
        <p:spPr>
          <a:xfrm>
            <a:off x="3848746" y="437166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D6CE3A02-8CFC-9A80-0F71-F6FA9911063E}"/>
              </a:ext>
            </a:extLst>
          </p:cNvPr>
          <p:cNvSpPr/>
          <p:nvPr/>
        </p:nvSpPr>
        <p:spPr>
          <a:xfrm>
            <a:off x="4222624" y="5244466"/>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183E813F-3A94-87EC-706C-3D0F425B2BD2}"/>
              </a:ext>
            </a:extLst>
          </p:cNvPr>
          <p:cNvSpPr/>
          <p:nvPr/>
        </p:nvSpPr>
        <p:spPr>
          <a:xfrm>
            <a:off x="5418867" y="4268614"/>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6D6EE705-80E0-345A-138D-023A27BA21F0}"/>
              </a:ext>
            </a:extLst>
          </p:cNvPr>
          <p:cNvSpPr/>
          <p:nvPr/>
        </p:nvSpPr>
        <p:spPr>
          <a:xfrm>
            <a:off x="6178550" y="442165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237EF25F-1C68-9980-B979-652FC41FDDD6}"/>
              </a:ext>
            </a:extLst>
          </p:cNvPr>
          <p:cNvSpPr/>
          <p:nvPr/>
        </p:nvSpPr>
        <p:spPr>
          <a:xfrm>
            <a:off x="6493627" y="5550620"/>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0E3B230-B6A6-8AD4-2B9E-2D88121A1646}"/>
              </a:ext>
            </a:extLst>
          </p:cNvPr>
          <p:cNvSpPr/>
          <p:nvPr/>
        </p:nvSpPr>
        <p:spPr>
          <a:xfrm>
            <a:off x="5283023" y="5232374"/>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9035DED7-C75D-7FEC-511F-2127C6E969DE}"/>
              </a:ext>
            </a:extLst>
          </p:cNvPr>
          <p:cNvSpPr/>
          <p:nvPr/>
        </p:nvSpPr>
        <p:spPr>
          <a:xfrm>
            <a:off x="11087503" y="545869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3D497BB5-89E4-4E5C-3FEA-F71D88A4CE2C}"/>
              </a:ext>
            </a:extLst>
          </p:cNvPr>
          <p:cNvSpPr/>
          <p:nvPr/>
        </p:nvSpPr>
        <p:spPr>
          <a:xfrm>
            <a:off x="7970498" y="466746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Oval 38">
            <a:extLst>
              <a:ext uri="{FF2B5EF4-FFF2-40B4-BE49-F238E27FC236}">
                <a16:creationId xmlns:a16="http://schemas.microsoft.com/office/drawing/2014/main" id="{8ADBABA7-D08D-A4AB-A99C-7E24F547D16D}"/>
              </a:ext>
            </a:extLst>
          </p:cNvPr>
          <p:cNvSpPr/>
          <p:nvPr/>
        </p:nvSpPr>
        <p:spPr>
          <a:xfrm>
            <a:off x="8873407" y="4486699"/>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5AD8807E-4FC5-9507-B7A8-9C6D35EBA285}"/>
              </a:ext>
            </a:extLst>
          </p:cNvPr>
          <p:cNvSpPr/>
          <p:nvPr/>
        </p:nvSpPr>
        <p:spPr>
          <a:xfrm>
            <a:off x="8629940" y="546711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125387B2-2553-E612-ADE3-2249A4F8E399}"/>
              </a:ext>
            </a:extLst>
          </p:cNvPr>
          <p:cNvSpPr/>
          <p:nvPr/>
        </p:nvSpPr>
        <p:spPr>
          <a:xfrm>
            <a:off x="10831773" y="407575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3080F39A-AE9D-A722-AABD-0FB3D51FCEF1}"/>
              </a:ext>
            </a:extLst>
          </p:cNvPr>
          <p:cNvSpPr/>
          <p:nvPr/>
        </p:nvSpPr>
        <p:spPr>
          <a:xfrm>
            <a:off x="9511573" y="528110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0579A791-6EA0-40D8-ADE7-F71C705C0400}"/>
              </a:ext>
            </a:extLst>
          </p:cNvPr>
          <p:cNvSpPr/>
          <p:nvPr/>
        </p:nvSpPr>
        <p:spPr>
          <a:xfrm>
            <a:off x="10089708" y="4748071"/>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C9256713-2A56-4108-C350-65E98F022130}"/>
              </a:ext>
            </a:extLst>
          </p:cNvPr>
          <p:cNvSpPr/>
          <p:nvPr/>
        </p:nvSpPr>
        <p:spPr>
          <a:xfrm>
            <a:off x="9537036" y="412188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Oval 46">
            <a:extLst>
              <a:ext uri="{FF2B5EF4-FFF2-40B4-BE49-F238E27FC236}">
                <a16:creationId xmlns:a16="http://schemas.microsoft.com/office/drawing/2014/main" id="{7EFE4106-B886-4A9D-0660-028714133886}"/>
              </a:ext>
            </a:extLst>
          </p:cNvPr>
          <p:cNvSpPr/>
          <p:nvPr/>
        </p:nvSpPr>
        <p:spPr>
          <a:xfrm>
            <a:off x="5007440" y="2029863"/>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AC3DAE0C-8CE6-DBE7-4249-695A366B9D2A}"/>
              </a:ext>
            </a:extLst>
          </p:cNvPr>
          <p:cNvSpPr/>
          <p:nvPr/>
        </p:nvSpPr>
        <p:spPr>
          <a:xfrm rot="2187850">
            <a:off x="5689468" y="2663064"/>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DCA9822E-76C2-9071-AA53-6EE80141B28F}"/>
              </a:ext>
            </a:extLst>
          </p:cNvPr>
          <p:cNvSpPr/>
          <p:nvPr/>
        </p:nvSpPr>
        <p:spPr>
          <a:xfrm>
            <a:off x="5340393" y="2158790"/>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7078374D-1B6E-7B25-5F30-E614B224847D}"/>
              </a:ext>
            </a:extLst>
          </p:cNvPr>
          <p:cNvSpPr/>
          <p:nvPr/>
        </p:nvSpPr>
        <p:spPr>
          <a:xfrm rot="19507180">
            <a:off x="6003568" y="286123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Arrow: Left-Up 50">
            <a:extLst>
              <a:ext uri="{FF2B5EF4-FFF2-40B4-BE49-F238E27FC236}">
                <a16:creationId xmlns:a16="http://schemas.microsoft.com/office/drawing/2014/main" id="{4A1C491F-A20A-572A-1FEE-B64076C04C65}"/>
              </a:ext>
            </a:extLst>
          </p:cNvPr>
          <p:cNvSpPr/>
          <p:nvPr/>
        </p:nvSpPr>
        <p:spPr>
          <a:xfrm rot="8201934">
            <a:off x="1836964" y="3695635"/>
            <a:ext cx="720000" cy="720000"/>
          </a:xfrm>
          <a:prstGeom prst="leftUpArrow">
            <a:avLst>
              <a:gd name="adj1" fmla="val 10631"/>
              <a:gd name="adj2" fmla="val 14384"/>
              <a:gd name="adj3" fmla="val 15174"/>
            </a:avLst>
          </a:prstGeom>
          <a:solidFill>
            <a:schemeClr val="tx1"/>
          </a:solidFill>
          <a:ln>
            <a:solidFill>
              <a:srgbClr val="212B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Arrow: Left-Up 51">
            <a:extLst>
              <a:ext uri="{FF2B5EF4-FFF2-40B4-BE49-F238E27FC236}">
                <a16:creationId xmlns:a16="http://schemas.microsoft.com/office/drawing/2014/main" id="{EBBD6280-0213-C33D-3021-33D15DBC432F}"/>
              </a:ext>
            </a:extLst>
          </p:cNvPr>
          <p:cNvSpPr/>
          <p:nvPr/>
        </p:nvSpPr>
        <p:spPr>
          <a:xfrm rot="8201934">
            <a:off x="3081371" y="4634003"/>
            <a:ext cx="720000" cy="720000"/>
          </a:xfrm>
          <a:prstGeom prst="leftUpArrow">
            <a:avLst>
              <a:gd name="adj1" fmla="val 10631"/>
              <a:gd name="adj2" fmla="val 14384"/>
              <a:gd name="adj3" fmla="val 15174"/>
            </a:avLst>
          </a:prstGeom>
          <a:solidFill>
            <a:schemeClr val="tx1"/>
          </a:solidFill>
          <a:ln>
            <a:solidFill>
              <a:srgbClr val="212B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8A129FAE-1DB0-1DF6-82E2-CAF3F83DE6C6}"/>
              </a:ext>
            </a:extLst>
          </p:cNvPr>
          <p:cNvSpPr/>
          <p:nvPr/>
        </p:nvSpPr>
        <p:spPr>
          <a:xfrm>
            <a:off x="5870112" y="1735187"/>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9D2CF"/>
          </a:solidFill>
          <a:ln w="57150">
            <a:solidFill>
              <a:srgbClr val="212B32"/>
            </a:solidFill>
            <a:prstDash val="lgDashDotDot"/>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EAA3D7FF-A055-7BA0-E3A8-61117378AA37}"/>
              </a:ext>
            </a:extLst>
          </p:cNvPr>
          <p:cNvSpPr/>
          <p:nvPr/>
        </p:nvSpPr>
        <p:spPr>
          <a:xfrm rot="2187850">
            <a:off x="6575830" y="238207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9D2CF"/>
          </a:solidFill>
          <a:ln w="57150">
            <a:solidFill>
              <a:srgbClr val="212B32"/>
            </a:solidFill>
            <a:prstDash val="lgDashDot"/>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867FCFD4-ADEF-4CB6-EBDC-60195BEC3F36}"/>
              </a:ext>
            </a:extLst>
          </p:cNvPr>
          <p:cNvSpPr/>
          <p:nvPr/>
        </p:nvSpPr>
        <p:spPr>
          <a:xfrm>
            <a:off x="8543781" y="2031014"/>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A1625105-EB76-E0D4-EE26-4C98EFEAA046}"/>
              </a:ext>
            </a:extLst>
          </p:cNvPr>
          <p:cNvSpPr/>
          <p:nvPr/>
        </p:nvSpPr>
        <p:spPr>
          <a:xfrm rot="2187850">
            <a:off x="8133511" y="255047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539CD85A-D372-36E7-81B9-E63BA459383C}"/>
              </a:ext>
            </a:extLst>
          </p:cNvPr>
          <p:cNvSpPr/>
          <p:nvPr/>
        </p:nvSpPr>
        <p:spPr>
          <a:xfrm>
            <a:off x="8862515" y="2159942"/>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F6BEDD24-FB48-885C-7E8B-9114E7088290}"/>
              </a:ext>
            </a:extLst>
          </p:cNvPr>
          <p:cNvSpPr/>
          <p:nvPr/>
        </p:nvSpPr>
        <p:spPr>
          <a:xfrm rot="19507180">
            <a:off x="8344966" y="2723612"/>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AB97AECC-CFC8-68B7-9BB1-13FBD2C3D8F8}"/>
              </a:ext>
            </a:extLst>
          </p:cNvPr>
          <p:cNvSpPr/>
          <p:nvPr/>
        </p:nvSpPr>
        <p:spPr>
          <a:xfrm>
            <a:off x="9259828" y="2037370"/>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12F3229C-9BD8-355C-8C95-C030A4E16D92}"/>
              </a:ext>
            </a:extLst>
          </p:cNvPr>
          <p:cNvSpPr/>
          <p:nvPr/>
        </p:nvSpPr>
        <p:spPr>
          <a:xfrm rot="2187850">
            <a:off x="8870067" y="2517065"/>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FA5B8040-9D5E-1AE6-2E96-AB50C8E7AC14}"/>
              </a:ext>
            </a:extLst>
          </p:cNvPr>
          <p:cNvSpPr/>
          <p:nvPr/>
        </p:nvSpPr>
        <p:spPr>
          <a:xfrm>
            <a:off x="9537036" y="210871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F608FEFE-23BB-D5F2-67FC-3322E7B19A03}"/>
              </a:ext>
            </a:extLst>
          </p:cNvPr>
          <p:cNvSpPr/>
          <p:nvPr/>
        </p:nvSpPr>
        <p:spPr>
          <a:xfrm rot="19507180">
            <a:off x="9134159" y="280423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Arrow: Left-Up 65">
            <a:extLst>
              <a:ext uri="{FF2B5EF4-FFF2-40B4-BE49-F238E27FC236}">
                <a16:creationId xmlns:a16="http://schemas.microsoft.com/office/drawing/2014/main" id="{D6737549-DAEF-73E9-FF79-9BA1011379BC}"/>
              </a:ext>
            </a:extLst>
          </p:cNvPr>
          <p:cNvSpPr/>
          <p:nvPr/>
        </p:nvSpPr>
        <p:spPr>
          <a:xfrm rot="8201934">
            <a:off x="3106993" y="2563358"/>
            <a:ext cx="720000" cy="720000"/>
          </a:xfrm>
          <a:prstGeom prst="leftUpArrow">
            <a:avLst>
              <a:gd name="adj1" fmla="val 10631"/>
              <a:gd name="adj2" fmla="val 14384"/>
              <a:gd name="adj3" fmla="val 15174"/>
            </a:avLst>
          </a:prstGeom>
          <a:solidFill>
            <a:schemeClr val="tx1"/>
          </a:solidFill>
          <a:ln>
            <a:solidFill>
              <a:srgbClr val="212B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Arrow: Right 66">
            <a:extLst>
              <a:ext uri="{FF2B5EF4-FFF2-40B4-BE49-F238E27FC236}">
                <a16:creationId xmlns:a16="http://schemas.microsoft.com/office/drawing/2014/main" id="{CFB425FF-488E-4FDB-3F63-097D7AC67823}"/>
              </a:ext>
            </a:extLst>
          </p:cNvPr>
          <p:cNvSpPr/>
          <p:nvPr/>
        </p:nvSpPr>
        <p:spPr>
          <a:xfrm>
            <a:off x="4615740" y="2799517"/>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68" name="Arrow: Right 67">
            <a:extLst>
              <a:ext uri="{FF2B5EF4-FFF2-40B4-BE49-F238E27FC236}">
                <a16:creationId xmlns:a16="http://schemas.microsoft.com/office/drawing/2014/main" id="{BD1968DD-5128-6623-EC4E-2EDD8211F8BE}"/>
              </a:ext>
            </a:extLst>
          </p:cNvPr>
          <p:cNvSpPr/>
          <p:nvPr/>
        </p:nvSpPr>
        <p:spPr>
          <a:xfrm>
            <a:off x="4660962" y="4889172"/>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69" name="Arrow: Right 68">
            <a:extLst>
              <a:ext uri="{FF2B5EF4-FFF2-40B4-BE49-F238E27FC236}">
                <a16:creationId xmlns:a16="http://schemas.microsoft.com/office/drawing/2014/main" id="{308A67FB-7C84-9751-82CD-091DC59BD46B}"/>
              </a:ext>
            </a:extLst>
          </p:cNvPr>
          <p:cNvSpPr/>
          <p:nvPr/>
        </p:nvSpPr>
        <p:spPr>
          <a:xfrm>
            <a:off x="6836646" y="4626175"/>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0" name="Arrow: Right 69">
            <a:extLst>
              <a:ext uri="{FF2B5EF4-FFF2-40B4-BE49-F238E27FC236}">
                <a16:creationId xmlns:a16="http://schemas.microsoft.com/office/drawing/2014/main" id="{02E91DB2-29F8-FA5D-2ECF-F573413729EC}"/>
              </a:ext>
            </a:extLst>
          </p:cNvPr>
          <p:cNvSpPr/>
          <p:nvPr/>
        </p:nvSpPr>
        <p:spPr>
          <a:xfrm>
            <a:off x="7115201" y="4900959"/>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1" name="Arrow: Right 70">
            <a:extLst>
              <a:ext uri="{FF2B5EF4-FFF2-40B4-BE49-F238E27FC236}">
                <a16:creationId xmlns:a16="http://schemas.microsoft.com/office/drawing/2014/main" id="{50C847DB-797E-347A-BBD2-B9968A64DE3A}"/>
              </a:ext>
            </a:extLst>
          </p:cNvPr>
          <p:cNvSpPr/>
          <p:nvPr/>
        </p:nvSpPr>
        <p:spPr>
          <a:xfrm>
            <a:off x="7386939" y="5165393"/>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2" name="Lightning Bolt 71">
            <a:extLst>
              <a:ext uri="{FF2B5EF4-FFF2-40B4-BE49-F238E27FC236}">
                <a16:creationId xmlns:a16="http://schemas.microsoft.com/office/drawing/2014/main" id="{3AAD895A-2033-4806-D8F6-6EC90034A23B}"/>
              </a:ext>
            </a:extLst>
          </p:cNvPr>
          <p:cNvSpPr/>
          <p:nvPr/>
        </p:nvSpPr>
        <p:spPr>
          <a:xfrm rot="21374779">
            <a:off x="1993071" y="4487310"/>
            <a:ext cx="430885" cy="592254"/>
          </a:xfrm>
          <a:prstGeom prst="lightningBolt">
            <a:avLst/>
          </a:prstGeom>
          <a:solidFill>
            <a:schemeClr val="bg1"/>
          </a:solidFill>
          <a:ln w="38100">
            <a:solidFill>
              <a:srgbClr val="D5281B"/>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74" name="Content Placeholder 73" descr="Skull outline">
            <a:extLst>
              <a:ext uri="{FF2B5EF4-FFF2-40B4-BE49-F238E27FC236}">
                <a16:creationId xmlns:a16="http://schemas.microsoft.com/office/drawing/2014/main" id="{6A437411-A99C-E4AF-268F-C90FA94004DA}"/>
              </a:ext>
            </a:extLst>
          </p:cNvPr>
          <p:cNvPicPr>
            <a:picLocks noGrp="1" noChangeAspect="1"/>
          </p:cNvPicPr>
          <p:nvPr>
            <p:ph sz="quarter" idx="19"/>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76162" y="2509811"/>
            <a:ext cx="715650" cy="715650"/>
          </a:xfrm>
        </p:spPr>
      </p:pic>
      <p:pic>
        <p:nvPicPr>
          <p:cNvPr id="75" name="Content Placeholder 73" descr="Skull outline">
            <a:extLst>
              <a:ext uri="{FF2B5EF4-FFF2-40B4-BE49-F238E27FC236}">
                <a16:creationId xmlns:a16="http://schemas.microsoft.com/office/drawing/2014/main" id="{F7401ED8-320C-DAD4-D106-388942F6D0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61329" y="1852093"/>
            <a:ext cx="715650" cy="715650"/>
          </a:xfrm>
          <a:prstGeom prst="rect">
            <a:avLst/>
          </a:prstGeom>
        </p:spPr>
      </p:pic>
      <p:sp>
        <p:nvSpPr>
          <p:cNvPr id="76" name="Arrow: Right 75">
            <a:extLst>
              <a:ext uri="{FF2B5EF4-FFF2-40B4-BE49-F238E27FC236}">
                <a16:creationId xmlns:a16="http://schemas.microsoft.com/office/drawing/2014/main" id="{C8DD72EB-755E-6FDE-ABDA-4C794BFC9870}"/>
              </a:ext>
            </a:extLst>
          </p:cNvPr>
          <p:cNvSpPr/>
          <p:nvPr/>
        </p:nvSpPr>
        <p:spPr>
          <a:xfrm>
            <a:off x="7569485" y="2805498"/>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7" name="Lightning Bolt 76">
            <a:extLst>
              <a:ext uri="{FF2B5EF4-FFF2-40B4-BE49-F238E27FC236}">
                <a16:creationId xmlns:a16="http://schemas.microsoft.com/office/drawing/2014/main" id="{3DC3AD6B-28A1-E522-1DF2-31DEC667DF87}"/>
              </a:ext>
            </a:extLst>
          </p:cNvPr>
          <p:cNvSpPr/>
          <p:nvPr/>
        </p:nvSpPr>
        <p:spPr>
          <a:xfrm rot="6468820">
            <a:off x="4338410" y="1941322"/>
            <a:ext cx="430885" cy="592254"/>
          </a:xfrm>
          <a:prstGeom prst="lightningBolt">
            <a:avLst/>
          </a:prstGeom>
          <a:solidFill>
            <a:schemeClr val="bg1"/>
          </a:solidFill>
          <a:ln w="38100">
            <a:solidFill>
              <a:srgbClr val="D5281B"/>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8" name="Lightning Bolt 77">
            <a:extLst>
              <a:ext uri="{FF2B5EF4-FFF2-40B4-BE49-F238E27FC236}">
                <a16:creationId xmlns:a16="http://schemas.microsoft.com/office/drawing/2014/main" id="{38A7B782-BF7E-2EF6-763B-22D71B105A4A}"/>
              </a:ext>
            </a:extLst>
          </p:cNvPr>
          <p:cNvSpPr/>
          <p:nvPr/>
        </p:nvSpPr>
        <p:spPr>
          <a:xfrm rot="19908167">
            <a:off x="3740844" y="4976715"/>
            <a:ext cx="430885" cy="592254"/>
          </a:xfrm>
          <a:prstGeom prst="lightningBolt">
            <a:avLst/>
          </a:prstGeom>
          <a:solidFill>
            <a:schemeClr val="bg1"/>
          </a:solidFill>
          <a:ln w="38100">
            <a:solidFill>
              <a:srgbClr val="D5281B"/>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9" name="Lightning Bolt 78">
            <a:extLst>
              <a:ext uri="{FF2B5EF4-FFF2-40B4-BE49-F238E27FC236}">
                <a16:creationId xmlns:a16="http://schemas.microsoft.com/office/drawing/2014/main" id="{55EE1A4C-0718-8B32-CAC6-540D69D5A748}"/>
              </a:ext>
            </a:extLst>
          </p:cNvPr>
          <p:cNvSpPr/>
          <p:nvPr/>
        </p:nvSpPr>
        <p:spPr>
          <a:xfrm rot="553416">
            <a:off x="5921687" y="3901507"/>
            <a:ext cx="430885" cy="592254"/>
          </a:xfrm>
          <a:prstGeom prst="lightningBolt">
            <a:avLst/>
          </a:prstGeom>
          <a:solidFill>
            <a:schemeClr val="bg1"/>
          </a:solidFill>
          <a:ln w="38100">
            <a:solidFill>
              <a:srgbClr val="D5281B"/>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0" name="Lightning Bolt 79">
            <a:extLst>
              <a:ext uri="{FF2B5EF4-FFF2-40B4-BE49-F238E27FC236}">
                <a16:creationId xmlns:a16="http://schemas.microsoft.com/office/drawing/2014/main" id="{BBF19CCD-A67F-F334-9C16-FC74B44EC5DC}"/>
              </a:ext>
            </a:extLst>
          </p:cNvPr>
          <p:cNvSpPr/>
          <p:nvPr/>
        </p:nvSpPr>
        <p:spPr>
          <a:xfrm rot="3516298">
            <a:off x="6635104" y="5017445"/>
            <a:ext cx="430885" cy="592254"/>
          </a:xfrm>
          <a:prstGeom prst="lightningBolt">
            <a:avLst/>
          </a:prstGeom>
          <a:solidFill>
            <a:schemeClr val="bg1"/>
          </a:solidFill>
          <a:ln w="38100">
            <a:solidFill>
              <a:srgbClr val="D5281B"/>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2" name="Arrow: Right 81">
            <a:extLst>
              <a:ext uri="{FF2B5EF4-FFF2-40B4-BE49-F238E27FC236}">
                <a16:creationId xmlns:a16="http://schemas.microsoft.com/office/drawing/2014/main" id="{D772762C-96AB-99CE-270C-EA79A0364B77}"/>
              </a:ext>
            </a:extLst>
          </p:cNvPr>
          <p:cNvSpPr/>
          <p:nvPr/>
        </p:nvSpPr>
        <p:spPr>
          <a:xfrm>
            <a:off x="7401699" y="3131117"/>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83" name="Arrow: Right 82">
            <a:extLst>
              <a:ext uri="{FF2B5EF4-FFF2-40B4-BE49-F238E27FC236}">
                <a16:creationId xmlns:a16="http://schemas.microsoft.com/office/drawing/2014/main" id="{A1467807-36E3-9880-AA2A-FA581924D12E}"/>
              </a:ext>
            </a:extLst>
          </p:cNvPr>
          <p:cNvSpPr/>
          <p:nvPr/>
        </p:nvSpPr>
        <p:spPr>
          <a:xfrm>
            <a:off x="7721891" y="2506814"/>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4E63912A-0FBE-2EE8-B3A3-8C0877844747}"/>
              </a:ext>
            </a:extLst>
          </p:cNvPr>
          <p:cNvSpPr/>
          <p:nvPr/>
        </p:nvSpPr>
        <p:spPr>
          <a:xfrm>
            <a:off x="10037541" y="2012456"/>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A836E635-0148-29C9-1F61-2903420CC0BC}"/>
              </a:ext>
            </a:extLst>
          </p:cNvPr>
          <p:cNvSpPr/>
          <p:nvPr/>
        </p:nvSpPr>
        <p:spPr>
          <a:xfrm rot="2187850">
            <a:off x="9616921" y="2547975"/>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9D6446A2-3CB7-6E09-ABD2-912E35561EC0}"/>
              </a:ext>
            </a:extLst>
          </p:cNvPr>
          <p:cNvSpPr/>
          <p:nvPr/>
        </p:nvSpPr>
        <p:spPr>
          <a:xfrm>
            <a:off x="10291491" y="2145449"/>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B7E64435-00DC-8555-B5F0-31B6F7ED3D05}"/>
              </a:ext>
            </a:extLst>
          </p:cNvPr>
          <p:cNvSpPr/>
          <p:nvPr/>
        </p:nvSpPr>
        <p:spPr>
          <a:xfrm rot="19507180">
            <a:off x="9919262" y="2842190"/>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a:extLst>
              <a:ext uri="{FF2B5EF4-FFF2-40B4-BE49-F238E27FC236}">
                <a16:creationId xmlns:a16="http://schemas.microsoft.com/office/drawing/2014/main" id="{2A3591C5-6C24-0185-20A5-FB198968759B}"/>
              </a:ext>
            </a:extLst>
          </p:cNvPr>
          <p:cNvSpPr/>
          <p:nvPr/>
        </p:nvSpPr>
        <p:spPr>
          <a:xfrm>
            <a:off x="10658544" y="2033552"/>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a:extLst>
              <a:ext uri="{FF2B5EF4-FFF2-40B4-BE49-F238E27FC236}">
                <a16:creationId xmlns:a16="http://schemas.microsoft.com/office/drawing/2014/main" id="{38FD9EEF-2A4D-003F-846F-CADCA24D6BDC}"/>
              </a:ext>
            </a:extLst>
          </p:cNvPr>
          <p:cNvSpPr/>
          <p:nvPr/>
        </p:nvSpPr>
        <p:spPr>
          <a:xfrm rot="2187850">
            <a:off x="10332967" y="2550478"/>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15479B69-D363-E6B9-EF51-A4D3C42BB05D}"/>
              </a:ext>
            </a:extLst>
          </p:cNvPr>
          <p:cNvSpPr/>
          <p:nvPr/>
        </p:nvSpPr>
        <p:spPr>
          <a:xfrm>
            <a:off x="10935752" y="2104895"/>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32EB7FF4-0927-A476-9D79-6D4C63655FA4}"/>
              </a:ext>
            </a:extLst>
          </p:cNvPr>
          <p:cNvSpPr/>
          <p:nvPr/>
        </p:nvSpPr>
        <p:spPr>
          <a:xfrm rot="19507180">
            <a:off x="10532875" y="2800420"/>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428786F5-A6F6-3A0E-047D-C1D66B130223}"/>
              </a:ext>
            </a:extLst>
          </p:cNvPr>
          <p:cNvSpPr/>
          <p:nvPr/>
        </p:nvSpPr>
        <p:spPr>
          <a:xfrm>
            <a:off x="5767758" y="1698240"/>
            <a:ext cx="1002327" cy="975100"/>
          </a:xfrm>
          <a:custGeom>
            <a:avLst/>
            <a:gdLst>
              <a:gd name="connsiteX0" fmla="*/ 0 w 1002327"/>
              <a:gd name="connsiteY0" fmla="*/ 487550 h 975100"/>
              <a:gd name="connsiteX1" fmla="*/ 501164 w 1002327"/>
              <a:gd name="connsiteY1" fmla="*/ 0 h 975100"/>
              <a:gd name="connsiteX2" fmla="*/ 1002328 w 1002327"/>
              <a:gd name="connsiteY2" fmla="*/ 487550 h 975100"/>
              <a:gd name="connsiteX3" fmla="*/ 501164 w 1002327"/>
              <a:gd name="connsiteY3" fmla="*/ 975100 h 975100"/>
              <a:gd name="connsiteX4" fmla="*/ 0 w 1002327"/>
              <a:gd name="connsiteY4" fmla="*/ 487550 h 97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27" h="975100" fill="none" extrusionOk="0">
                <a:moveTo>
                  <a:pt x="0" y="487550"/>
                </a:moveTo>
                <a:cubicBezTo>
                  <a:pt x="-7154" y="249103"/>
                  <a:pt x="282400" y="-25754"/>
                  <a:pt x="501164" y="0"/>
                </a:cubicBezTo>
                <a:cubicBezTo>
                  <a:pt x="776316" y="27701"/>
                  <a:pt x="1067309" y="236669"/>
                  <a:pt x="1002328" y="487550"/>
                </a:cubicBezTo>
                <a:cubicBezTo>
                  <a:pt x="1069278" y="717447"/>
                  <a:pt x="789751" y="1000671"/>
                  <a:pt x="501164" y="975100"/>
                </a:cubicBezTo>
                <a:cubicBezTo>
                  <a:pt x="174455" y="967202"/>
                  <a:pt x="43294" y="736010"/>
                  <a:pt x="0" y="487550"/>
                </a:cubicBezTo>
                <a:close/>
              </a:path>
              <a:path w="1002327" h="975100" stroke="0" extrusionOk="0">
                <a:moveTo>
                  <a:pt x="0" y="487550"/>
                </a:moveTo>
                <a:cubicBezTo>
                  <a:pt x="-5222" y="169780"/>
                  <a:pt x="237438" y="-67213"/>
                  <a:pt x="501164" y="0"/>
                </a:cubicBezTo>
                <a:cubicBezTo>
                  <a:pt x="834119" y="31199"/>
                  <a:pt x="1019992" y="252131"/>
                  <a:pt x="1002328" y="487550"/>
                </a:cubicBezTo>
                <a:cubicBezTo>
                  <a:pt x="995660" y="757180"/>
                  <a:pt x="830163" y="1016418"/>
                  <a:pt x="501164" y="975100"/>
                </a:cubicBezTo>
                <a:cubicBezTo>
                  <a:pt x="188698" y="1028236"/>
                  <a:pt x="20438" y="758223"/>
                  <a:pt x="0" y="487550"/>
                </a:cubicBezTo>
                <a:close/>
              </a:path>
            </a:pathLst>
          </a:custGeom>
          <a:solidFill>
            <a:srgbClr val="F9D2C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C6B602E3-3F43-9B15-DBE1-A52A227CA860}"/>
              </a:ext>
            </a:extLst>
          </p:cNvPr>
          <p:cNvSpPr/>
          <p:nvPr/>
        </p:nvSpPr>
        <p:spPr>
          <a:xfrm>
            <a:off x="6513092" y="2339860"/>
            <a:ext cx="980656" cy="1029837"/>
          </a:xfrm>
          <a:custGeom>
            <a:avLst/>
            <a:gdLst>
              <a:gd name="connsiteX0" fmla="*/ 0 w 980656"/>
              <a:gd name="connsiteY0" fmla="*/ 514919 h 1029837"/>
              <a:gd name="connsiteX1" fmla="*/ 490328 w 980656"/>
              <a:gd name="connsiteY1" fmla="*/ 0 h 1029837"/>
              <a:gd name="connsiteX2" fmla="*/ 980656 w 980656"/>
              <a:gd name="connsiteY2" fmla="*/ 514919 h 1029837"/>
              <a:gd name="connsiteX3" fmla="*/ 490328 w 980656"/>
              <a:gd name="connsiteY3" fmla="*/ 1029838 h 1029837"/>
              <a:gd name="connsiteX4" fmla="*/ 0 w 980656"/>
              <a:gd name="connsiteY4" fmla="*/ 514919 h 1029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56" h="1029837" fill="none" extrusionOk="0">
                <a:moveTo>
                  <a:pt x="0" y="514919"/>
                </a:moveTo>
                <a:cubicBezTo>
                  <a:pt x="-4738" y="250949"/>
                  <a:pt x="289746" y="-31169"/>
                  <a:pt x="490328" y="0"/>
                </a:cubicBezTo>
                <a:cubicBezTo>
                  <a:pt x="759234" y="32151"/>
                  <a:pt x="1032830" y="245299"/>
                  <a:pt x="980656" y="514919"/>
                </a:cubicBezTo>
                <a:cubicBezTo>
                  <a:pt x="1033186" y="768412"/>
                  <a:pt x="790368" y="1093188"/>
                  <a:pt x="490328" y="1029838"/>
                </a:cubicBezTo>
                <a:cubicBezTo>
                  <a:pt x="141171" y="1017442"/>
                  <a:pt x="60572" y="770192"/>
                  <a:pt x="0" y="514919"/>
                </a:cubicBezTo>
                <a:close/>
              </a:path>
              <a:path w="980656" h="1029837" stroke="0" extrusionOk="0">
                <a:moveTo>
                  <a:pt x="0" y="514919"/>
                </a:moveTo>
                <a:cubicBezTo>
                  <a:pt x="-7043" y="165117"/>
                  <a:pt x="229542" y="-51547"/>
                  <a:pt x="490328" y="0"/>
                </a:cubicBezTo>
                <a:cubicBezTo>
                  <a:pt x="798999" y="21034"/>
                  <a:pt x="997208" y="262252"/>
                  <a:pt x="980656" y="514919"/>
                </a:cubicBezTo>
                <a:cubicBezTo>
                  <a:pt x="967598" y="800013"/>
                  <a:pt x="771294" y="1037882"/>
                  <a:pt x="490328" y="1029838"/>
                </a:cubicBezTo>
                <a:cubicBezTo>
                  <a:pt x="209732" y="1044424"/>
                  <a:pt x="40835" y="802113"/>
                  <a:pt x="0" y="514919"/>
                </a:cubicBezTo>
                <a:close/>
              </a:path>
            </a:pathLst>
          </a:custGeom>
          <a:solidFill>
            <a:srgbClr val="F9D2C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4856975D-1C14-39D8-0D9F-2055E253347D}"/>
              </a:ext>
            </a:extLst>
          </p:cNvPr>
          <p:cNvSpPr/>
          <p:nvPr/>
        </p:nvSpPr>
        <p:spPr>
          <a:xfrm>
            <a:off x="6754662" y="273784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AF48E0E6-8B4B-CF03-F124-80CFD815F43F}"/>
              </a:ext>
            </a:extLst>
          </p:cNvPr>
          <p:cNvSpPr/>
          <p:nvPr/>
        </p:nvSpPr>
        <p:spPr>
          <a:xfrm>
            <a:off x="6104160" y="2024322"/>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0B6B9CD9-0D4D-C76E-C189-2135FD0EBCBB}"/>
              </a:ext>
            </a:extLst>
          </p:cNvPr>
          <p:cNvSpPr txBox="1"/>
          <p:nvPr/>
        </p:nvSpPr>
        <p:spPr>
          <a:xfrm>
            <a:off x="3596604" y="3395551"/>
            <a:ext cx="7131438" cy="138499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1. After division, a daughter cell’s genome may experience a mutational event.</a:t>
            </a:r>
          </a:p>
          <a:p>
            <a:pPr algn="r"/>
            <a:r>
              <a:rPr lang="en-GB" sz="2800" dirty="0">
                <a:solidFill>
                  <a:srgbClr val="A01E14"/>
                </a:solidFill>
                <a:latin typeface="Arial" panose="020B0604020202020204" pitchFamily="34" charset="0"/>
                <a:cs typeface="Arial" panose="020B0604020202020204" pitchFamily="34" charset="0"/>
              </a:rPr>
              <a:t>Click to continue.  </a:t>
            </a:r>
          </a:p>
        </p:txBody>
      </p:sp>
      <p:sp>
        <p:nvSpPr>
          <p:cNvPr id="57" name="TextBox 56">
            <a:extLst>
              <a:ext uri="{FF2B5EF4-FFF2-40B4-BE49-F238E27FC236}">
                <a16:creationId xmlns:a16="http://schemas.microsoft.com/office/drawing/2014/main" id="{DA17EEB3-F5EC-41DC-8D54-4E87B45E96B3}"/>
              </a:ext>
            </a:extLst>
          </p:cNvPr>
          <p:cNvSpPr txBox="1"/>
          <p:nvPr/>
        </p:nvSpPr>
        <p:spPr>
          <a:xfrm>
            <a:off x="3615988" y="4142714"/>
            <a:ext cx="7488000" cy="138499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2. Normally, if a cell’s genome is too badly damaged it will enter ‘programmed cell death’. </a:t>
            </a:r>
          </a:p>
          <a:p>
            <a:pPr algn="r"/>
            <a:r>
              <a:rPr lang="en-GB" sz="2800" dirty="0">
                <a:solidFill>
                  <a:srgbClr val="A01E14"/>
                </a:solidFill>
                <a:latin typeface="Arial" panose="020B0604020202020204" pitchFamily="34" charset="0"/>
                <a:cs typeface="Arial" panose="020B0604020202020204" pitchFamily="34" charset="0"/>
              </a:rPr>
              <a:t>Click to continue.  </a:t>
            </a:r>
          </a:p>
        </p:txBody>
      </p:sp>
      <p:sp>
        <p:nvSpPr>
          <p:cNvPr id="73" name="TextBox 72">
            <a:extLst>
              <a:ext uri="{FF2B5EF4-FFF2-40B4-BE49-F238E27FC236}">
                <a16:creationId xmlns:a16="http://schemas.microsoft.com/office/drawing/2014/main" id="{5F5EBF70-F6F1-47AC-66E3-BA363DE09270}"/>
              </a:ext>
            </a:extLst>
          </p:cNvPr>
          <p:cNvSpPr txBox="1"/>
          <p:nvPr/>
        </p:nvSpPr>
        <p:spPr>
          <a:xfrm>
            <a:off x="3615988" y="4125371"/>
            <a:ext cx="7131439" cy="138499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3. This keeps the tissue full of healthy cells with healthy genomes. </a:t>
            </a:r>
          </a:p>
          <a:p>
            <a:pPr algn="r"/>
            <a:r>
              <a:rPr lang="en-GB" sz="2800" dirty="0">
                <a:solidFill>
                  <a:srgbClr val="A01E14"/>
                </a:solidFill>
                <a:latin typeface="Arial" panose="020B0604020202020204" pitchFamily="34" charset="0"/>
                <a:cs typeface="Arial" panose="020B0604020202020204" pitchFamily="34" charset="0"/>
              </a:rPr>
              <a:t>Click to continue.  </a:t>
            </a:r>
          </a:p>
        </p:txBody>
      </p:sp>
      <p:sp>
        <p:nvSpPr>
          <p:cNvPr id="81" name="TextBox 80">
            <a:extLst>
              <a:ext uri="{FF2B5EF4-FFF2-40B4-BE49-F238E27FC236}">
                <a16:creationId xmlns:a16="http://schemas.microsoft.com/office/drawing/2014/main" id="{4A1DBFBA-B764-6226-BFD9-F61A544FBD1E}"/>
              </a:ext>
            </a:extLst>
          </p:cNvPr>
          <p:cNvSpPr txBox="1"/>
          <p:nvPr/>
        </p:nvSpPr>
        <p:spPr>
          <a:xfrm>
            <a:off x="3595596" y="2179584"/>
            <a:ext cx="7150480" cy="138499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3. If a mutational event stops a cell entering programmed cell death ... </a:t>
            </a:r>
          </a:p>
          <a:p>
            <a:pPr algn="r"/>
            <a:r>
              <a:rPr lang="en-GB" sz="2800" dirty="0">
                <a:solidFill>
                  <a:srgbClr val="A01E14"/>
                </a:solidFill>
                <a:latin typeface="Arial" panose="020B0604020202020204" pitchFamily="34" charset="0"/>
                <a:cs typeface="Arial" panose="020B0604020202020204" pitchFamily="34" charset="0"/>
              </a:rPr>
              <a:t>Click to continue.  </a:t>
            </a:r>
          </a:p>
        </p:txBody>
      </p:sp>
      <p:sp>
        <p:nvSpPr>
          <p:cNvPr id="92" name="TextBox 91">
            <a:extLst>
              <a:ext uri="{FF2B5EF4-FFF2-40B4-BE49-F238E27FC236}">
                <a16:creationId xmlns:a16="http://schemas.microsoft.com/office/drawing/2014/main" id="{26F67C04-ADD9-4308-46D1-D570A6E051B3}"/>
              </a:ext>
            </a:extLst>
          </p:cNvPr>
          <p:cNvSpPr txBox="1"/>
          <p:nvPr/>
        </p:nvSpPr>
        <p:spPr>
          <a:xfrm>
            <a:off x="3650120" y="2180198"/>
            <a:ext cx="7094545" cy="954107"/>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4. ... then mutations can accumulate …</a:t>
            </a:r>
          </a:p>
          <a:p>
            <a:pPr algn="r"/>
            <a:r>
              <a:rPr lang="en-GB" sz="2800" dirty="0">
                <a:solidFill>
                  <a:srgbClr val="A01E14"/>
                </a:solidFill>
                <a:latin typeface="Arial" panose="020B0604020202020204" pitchFamily="34" charset="0"/>
                <a:cs typeface="Arial" panose="020B0604020202020204" pitchFamily="34" charset="0"/>
              </a:rPr>
              <a:t>Click to continue.  </a:t>
            </a:r>
          </a:p>
        </p:txBody>
      </p:sp>
      <p:sp>
        <p:nvSpPr>
          <p:cNvPr id="93" name="TextBox 92">
            <a:extLst>
              <a:ext uri="{FF2B5EF4-FFF2-40B4-BE49-F238E27FC236}">
                <a16:creationId xmlns:a16="http://schemas.microsoft.com/office/drawing/2014/main" id="{D46B2F72-4281-F9F9-D2BE-361BF5EABED4}"/>
              </a:ext>
            </a:extLst>
          </p:cNvPr>
          <p:cNvSpPr txBox="1"/>
          <p:nvPr/>
        </p:nvSpPr>
        <p:spPr>
          <a:xfrm>
            <a:off x="3594186" y="2195866"/>
            <a:ext cx="7079490" cy="138499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5. ... leading to a cancer with its own genome.</a:t>
            </a:r>
          </a:p>
          <a:p>
            <a:pPr algn="r"/>
            <a:r>
              <a:rPr lang="en-GB" sz="2800" dirty="0">
                <a:solidFill>
                  <a:srgbClr val="A01E14"/>
                </a:solidFill>
                <a:latin typeface="Arial" panose="020B0604020202020204" pitchFamily="34" charset="0"/>
                <a:cs typeface="Arial" panose="020B0604020202020204" pitchFamily="34" charset="0"/>
              </a:rPr>
              <a:t>Click to end.  </a:t>
            </a:r>
          </a:p>
        </p:txBody>
      </p:sp>
      <p:sp>
        <p:nvSpPr>
          <p:cNvPr id="45" name="Rectangle 44">
            <a:extLst>
              <a:ext uri="{FF2B5EF4-FFF2-40B4-BE49-F238E27FC236}">
                <a16:creationId xmlns:a16="http://schemas.microsoft.com/office/drawing/2014/main" id="{564885CF-CC90-FFFF-8CF1-892927577EB9}"/>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898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par>
                                <p:cTn id="24" presetID="53" presetClass="entr" presetSubtype="16"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par>
                          <p:cTn id="29" fill="hold">
                            <p:stCondLst>
                              <p:cond delay="1000"/>
                            </p:stCondLst>
                            <p:childTnLst>
                              <p:par>
                                <p:cTn id="30" presetID="10" presetClass="entr" presetSubtype="0" fill="hold" grpId="0" nodeType="afterEffect">
                                  <p:stCondLst>
                                    <p:cond delay="100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500"/>
                                        <p:tgtEl>
                                          <p:spTgt spid="72"/>
                                        </p:tgtEl>
                                      </p:cBhvr>
                                    </p:animEffect>
                                  </p:childTnLst>
                                  <p:subTnLst>
                                    <p:set>
                                      <p:cBhvr override="childStyle">
                                        <p:cTn dur="1" fill="hold" display="0" masterRel="sameClick" afterEffect="1">
                                          <p:stCondLst>
                                            <p:cond evt="end" delay="0">
                                              <p:tn val="30"/>
                                            </p:cond>
                                          </p:stCondLst>
                                        </p:cTn>
                                        <p:tgtEl>
                                          <p:spTgt spid="72"/>
                                        </p:tgtEl>
                                        <p:attrNameLst>
                                          <p:attrName>style.visibility</p:attrName>
                                        </p:attrNameLst>
                                      </p:cBhvr>
                                      <p:to>
                                        <p:strVal val="hidden"/>
                                      </p:to>
                                    </p:set>
                                  </p:subTnLst>
                                </p:cTn>
                              </p:par>
                            </p:childTnLst>
                          </p:cTn>
                        </p:par>
                        <p:par>
                          <p:cTn id="33" fill="hold">
                            <p:stCondLst>
                              <p:cond delay="2500"/>
                            </p:stCondLst>
                            <p:childTnLst>
                              <p:par>
                                <p:cTn id="34" presetID="10" presetClass="entr" presetSubtype="0" fill="hold" grpId="1" nodeType="after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fade">
                                      <p:cBhvr>
                                        <p:cTn id="36" dur="500"/>
                                        <p:tgtEl>
                                          <p:spTgt spid="72"/>
                                        </p:tgtEl>
                                      </p:cBhvr>
                                    </p:animEffect>
                                  </p:childTnLst>
                                  <p:subTnLst>
                                    <p:set>
                                      <p:cBhvr override="childStyle">
                                        <p:cTn dur="1" fill="hold" display="0" masterRel="sameClick" afterEffect="1">
                                          <p:stCondLst>
                                            <p:cond evt="end" delay="0">
                                              <p:tn val="34"/>
                                            </p:cond>
                                          </p:stCondLst>
                                        </p:cTn>
                                        <p:tgtEl>
                                          <p:spTgt spid="72"/>
                                        </p:tgtEl>
                                        <p:attrNameLst>
                                          <p:attrName>style.visibility</p:attrName>
                                        </p:attrNameLst>
                                      </p:cBhvr>
                                      <p:to>
                                        <p:strVal val="hidden"/>
                                      </p:to>
                                    </p:set>
                                  </p:subTnLst>
                                </p:cTn>
                              </p:par>
                            </p:childTnLst>
                          </p:cTn>
                        </p:par>
                        <p:par>
                          <p:cTn id="37" fill="hold">
                            <p:stCondLst>
                              <p:cond delay="3000"/>
                            </p:stCondLst>
                            <p:childTnLst>
                              <p:par>
                                <p:cTn id="38" presetID="10" presetClass="entr" presetSubtype="0" fill="hold" grpId="2" nodeType="after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childTnLst>
                                </p:cTn>
                              </p:par>
                              <p:par>
                                <p:cTn id="41" presetID="19" presetClass="emph" presetSubtype="0" fill="hold" grpId="0" nodeType="withEffect">
                                  <p:stCondLst>
                                    <p:cond delay="0"/>
                                  </p:stCondLst>
                                  <p:childTnLst>
                                    <p:animClr clrSpc="rgb" dir="cw">
                                      <p:cBhvr override="childStyle">
                                        <p:cTn id="42" dur="500" fill="hold"/>
                                        <p:tgtEl>
                                          <p:spTgt spid="30"/>
                                        </p:tgtEl>
                                        <p:attrNameLst>
                                          <p:attrName>style.color</p:attrName>
                                        </p:attrNameLst>
                                      </p:cBhvr>
                                      <p:to>
                                        <a:srgbClr val="F9D2CF"/>
                                      </p:to>
                                    </p:animClr>
                                    <p:animClr clrSpc="rgb" dir="cw">
                                      <p:cBhvr>
                                        <p:cTn id="43" dur="500" fill="hold"/>
                                        <p:tgtEl>
                                          <p:spTgt spid="30"/>
                                        </p:tgtEl>
                                        <p:attrNameLst>
                                          <p:attrName>fillcolor</p:attrName>
                                        </p:attrNameLst>
                                      </p:cBhvr>
                                      <p:to>
                                        <a:srgbClr val="F9D2CF"/>
                                      </p:to>
                                    </p:animClr>
                                    <p:set>
                                      <p:cBhvr>
                                        <p:cTn id="44" dur="500" fill="hold"/>
                                        <p:tgtEl>
                                          <p:spTgt spid="30"/>
                                        </p:tgtEl>
                                        <p:attrNameLst>
                                          <p:attrName>fill.type</p:attrName>
                                        </p:attrNameLst>
                                      </p:cBhvr>
                                      <p:to>
                                        <p:strVal val="solid"/>
                                      </p:to>
                                    </p:set>
                                    <p:set>
                                      <p:cBhvr>
                                        <p:cTn id="45" dur="500" fill="hold"/>
                                        <p:tgtEl>
                                          <p:spTgt spid="30"/>
                                        </p:tgtEl>
                                        <p:attrNameLst>
                                          <p:attrName>fill.on</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left)">
                                      <p:cBhvr>
                                        <p:cTn id="50" dur="500"/>
                                        <p:tgtEl>
                                          <p:spTgt spid="66"/>
                                        </p:tgtEl>
                                      </p:cBhvr>
                                    </p:animEffect>
                                  </p:childTnLst>
                                </p:cTn>
                              </p:par>
                              <p:par>
                                <p:cTn id="51" presetID="1" presetClass="exit"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hidden"/>
                                      </p:to>
                                    </p:se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500" fill="hold"/>
                                        <p:tgtEl>
                                          <p:spTgt spid="9"/>
                                        </p:tgtEl>
                                        <p:attrNameLst>
                                          <p:attrName>ppt_w</p:attrName>
                                        </p:attrNameLst>
                                      </p:cBhvr>
                                      <p:tavLst>
                                        <p:tav tm="0">
                                          <p:val>
                                            <p:fltVal val="0"/>
                                          </p:val>
                                        </p:tav>
                                        <p:tav tm="100000">
                                          <p:val>
                                            <p:strVal val="#ppt_w"/>
                                          </p:val>
                                        </p:tav>
                                      </p:tavLst>
                                    </p:anim>
                                    <p:anim calcmode="lin" valueType="num">
                                      <p:cBhvr>
                                        <p:cTn id="67" dur="500" fill="hold"/>
                                        <p:tgtEl>
                                          <p:spTgt spid="9"/>
                                        </p:tgtEl>
                                        <p:attrNameLst>
                                          <p:attrName>ppt_h</p:attrName>
                                        </p:attrNameLst>
                                      </p:cBhvr>
                                      <p:tavLst>
                                        <p:tav tm="0">
                                          <p:val>
                                            <p:fltVal val="0"/>
                                          </p:val>
                                        </p:tav>
                                        <p:tav tm="100000">
                                          <p:val>
                                            <p:strVal val="#ppt_h"/>
                                          </p:val>
                                        </p:tav>
                                      </p:tavLst>
                                    </p:anim>
                                    <p:animEffect transition="in" filter="fade">
                                      <p:cBhvr>
                                        <p:cTn id="68" dur="500"/>
                                        <p:tgtEl>
                                          <p:spTgt spid="9"/>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ppt_w</p:attrName>
                                        </p:attrNameLst>
                                      </p:cBhvr>
                                      <p:tavLst>
                                        <p:tav tm="0">
                                          <p:val>
                                            <p:fltVal val="0"/>
                                          </p:val>
                                        </p:tav>
                                        <p:tav tm="100000">
                                          <p:val>
                                            <p:strVal val="#ppt_w"/>
                                          </p:val>
                                        </p:tav>
                                      </p:tavLst>
                                    </p:anim>
                                    <p:anim calcmode="lin" valueType="num">
                                      <p:cBhvr>
                                        <p:cTn id="72" dur="500" fill="hold"/>
                                        <p:tgtEl>
                                          <p:spTgt spid="28"/>
                                        </p:tgtEl>
                                        <p:attrNameLst>
                                          <p:attrName>ppt_h</p:attrName>
                                        </p:attrNameLst>
                                      </p:cBhvr>
                                      <p:tavLst>
                                        <p:tav tm="0">
                                          <p:val>
                                            <p:fltVal val="0"/>
                                          </p:val>
                                        </p:tav>
                                        <p:tav tm="100000">
                                          <p:val>
                                            <p:strVal val="#ppt_h"/>
                                          </p:val>
                                        </p:tav>
                                      </p:tavLst>
                                    </p:anim>
                                    <p:animEffect transition="in" filter="fade">
                                      <p:cBhvr>
                                        <p:cTn id="73" dur="500"/>
                                        <p:tgtEl>
                                          <p:spTgt spid="28"/>
                                        </p:tgtEl>
                                      </p:cBhvr>
                                    </p:animEffect>
                                  </p:childTnLst>
                                </p:cTn>
                              </p:par>
                            </p:childTnLst>
                          </p:cTn>
                        </p:par>
                        <p:par>
                          <p:cTn id="74" fill="hold">
                            <p:stCondLst>
                              <p:cond delay="1000"/>
                            </p:stCondLst>
                            <p:childTnLst>
                              <p:par>
                                <p:cTn id="75" presetID="10"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animEffect transition="in" filter="fade">
                                      <p:cBhvr>
                                        <p:cTn id="77" dur="500"/>
                                        <p:tgtEl>
                                          <p:spTgt spid="77"/>
                                        </p:tgtEl>
                                      </p:cBhvr>
                                    </p:animEffect>
                                  </p:childTnLst>
                                </p:cTn>
                              </p:par>
                            </p:childTnLst>
                          </p:cTn>
                        </p:par>
                        <p:par>
                          <p:cTn id="78" fill="hold">
                            <p:stCondLst>
                              <p:cond delay="2500"/>
                            </p:stCondLst>
                            <p:childTnLst>
                              <p:par>
                                <p:cTn id="79" presetID="10" presetClass="entr" presetSubtype="0" fill="hold" grpId="1" nodeType="afterEffect">
                                  <p:stCondLst>
                                    <p:cond delay="0"/>
                                  </p:stCondLst>
                                  <p:childTnLst>
                                    <p:set>
                                      <p:cBhvr>
                                        <p:cTn id="80" dur="1" fill="hold">
                                          <p:stCondLst>
                                            <p:cond delay="0"/>
                                          </p:stCondLst>
                                        </p:cTn>
                                        <p:tgtEl>
                                          <p:spTgt spid="77"/>
                                        </p:tgtEl>
                                        <p:attrNameLst>
                                          <p:attrName>style.visibility</p:attrName>
                                        </p:attrNameLst>
                                      </p:cBhvr>
                                      <p:to>
                                        <p:strVal val="visible"/>
                                      </p:to>
                                    </p:set>
                                    <p:animEffect transition="in" filter="fade">
                                      <p:cBhvr>
                                        <p:cTn id="81" dur="500"/>
                                        <p:tgtEl>
                                          <p:spTgt spid="77"/>
                                        </p:tgtEl>
                                      </p:cBhvr>
                                    </p:animEffect>
                                  </p:childTnLst>
                                </p:cTn>
                              </p:par>
                            </p:childTnLst>
                          </p:cTn>
                        </p:par>
                        <p:par>
                          <p:cTn id="82" fill="hold">
                            <p:stCondLst>
                              <p:cond delay="3000"/>
                            </p:stCondLst>
                            <p:childTnLst>
                              <p:par>
                                <p:cTn id="83" presetID="10" presetClass="entr" presetSubtype="0" fill="hold" grpId="2" nodeType="afterEffect">
                                  <p:stCondLst>
                                    <p:cond delay="0"/>
                                  </p:stCondLst>
                                  <p:childTnLst>
                                    <p:set>
                                      <p:cBhvr>
                                        <p:cTn id="84" dur="1" fill="hold">
                                          <p:stCondLst>
                                            <p:cond delay="0"/>
                                          </p:stCondLst>
                                        </p:cTn>
                                        <p:tgtEl>
                                          <p:spTgt spid="77"/>
                                        </p:tgtEl>
                                        <p:attrNameLst>
                                          <p:attrName>style.visibility</p:attrName>
                                        </p:attrNameLst>
                                      </p:cBhvr>
                                      <p:to>
                                        <p:strVal val="visible"/>
                                      </p:to>
                                    </p:set>
                                    <p:animEffect transition="in" filter="fade">
                                      <p:cBhvr>
                                        <p:cTn id="85" dur="500"/>
                                        <p:tgtEl>
                                          <p:spTgt spid="77"/>
                                        </p:tgtEl>
                                      </p:cBhvr>
                                    </p:animEffect>
                                  </p:childTnLst>
                                </p:cTn>
                              </p:par>
                              <p:par>
                                <p:cTn id="86" presetID="19" presetClass="emph" presetSubtype="0" fill="hold" grpId="1" nodeType="withEffect">
                                  <p:stCondLst>
                                    <p:cond delay="0"/>
                                  </p:stCondLst>
                                  <p:childTnLst>
                                    <p:animClr clrSpc="rgb" dir="cw">
                                      <p:cBhvr override="childStyle">
                                        <p:cTn id="87" dur="500" fill="hold"/>
                                        <p:tgtEl>
                                          <p:spTgt spid="28"/>
                                        </p:tgtEl>
                                        <p:attrNameLst>
                                          <p:attrName>style.color</p:attrName>
                                        </p:attrNameLst>
                                      </p:cBhvr>
                                      <p:to>
                                        <a:srgbClr val="F9D2CF"/>
                                      </p:to>
                                    </p:animClr>
                                    <p:animClr clrSpc="rgb" dir="cw">
                                      <p:cBhvr>
                                        <p:cTn id="88" dur="500" fill="hold"/>
                                        <p:tgtEl>
                                          <p:spTgt spid="28"/>
                                        </p:tgtEl>
                                        <p:attrNameLst>
                                          <p:attrName>fillcolor</p:attrName>
                                        </p:attrNameLst>
                                      </p:cBhvr>
                                      <p:to>
                                        <a:srgbClr val="F9D2CF"/>
                                      </p:to>
                                    </p:animClr>
                                    <p:set>
                                      <p:cBhvr>
                                        <p:cTn id="89" dur="500" fill="hold"/>
                                        <p:tgtEl>
                                          <p:spTgt spid="28"/>
                                        </p:tgtEl>
                                        <p:attrNameLst>
                                          <p:attrName>fill.type</p:attrName>
                                        </p:attrNameLst>
                                      </p:cBhvr>
                                      <p:to>
                                        <p:strVal val="solid"/>
                                      </p:to>
                                    </p:set>
                                    <p:set>
                                      <p:cBhvr>
                                        <p:cTn id="90" dur="500" fill="hold"/>
                                        <p:tgtEl>
                                          <p:spTgt spid="28"/>
                                        </p:tgtEl>
                                        <p:attrNameLst>
                                          <p:attrName>fill.on</p:attrName>
                                        </p:attrNameLst>
                                      </p:cBhvr>
                                      <p:to>
                                        <p:strVal val="true"/>
                                      </p:to>
                                    </p:set>
                                  </p:childTnLst>
                                </p:cTn>
                              </p:par>
                            </p:childTnLst>
                          </p:cTn>
                        </p:par>
                        <p:par>
                          <p:cTn id="91" fill="hold">
                            <p:stCondLst>
                              <p:cond delay="3500"/>
                            </p:stCondLst>
                            <p:childTnLst>
                              <p:par>
                                <p:cTn id="92" presetID="22" presetClass="entr" presetSubtype="8" fill="hold" grpId="0" nodeType="afterEffect">
                                  <p:stCondLst>
                                    <p:cond delay="0"/>
                                  </p:stCondLst>
                                  <p:childTnLst>
                                    <p:set>
                                      <p:cBhvr>
                                        <p:cTn id="93" dur="1" fill="hold">
                                          <p:stCondLst>
                                            <p:cond delay="0"/>
                                          </p:stCondLst>
                                        </p:cTn>
                                        <p:tgtEl>
                                          <p:spTgt spid="67"/>
                                        </p:tgtEl>
                                        <p:attrNameLst>
                                          <p:attrName>style.visibility</p:attrName>
                                        </p:attrNameLst>
                                      </p:cBhvr>
                                      <p:to>
                                        <p:strVal val="visible"/>
                                      </p:to>
                                    </p:set>
                                    <p:animEffect transition="in" filter="wipe(left)">
                                      <p:cBhvr>
                                        <p:cTn id="94" dur="500"/>
                                        <p:tgtEl>
                                          <p:spTgt spid="67"/>
                                        </p:tgtEl>
                                      </p:cBhvr>
                                    </p:animEffect>
                                  </p:childTnLst>
                                </p:cTn>
                              </p:par>
                            </p:childTnLst>
                          </p:cTn>
                        </p:par>
                        <p:par>
                          <p:cTn id="95" fill="hold">
                            <p:stCondLst>
                              <p:cond delay="4000"/>
                            </p:stCondLst>
                            <p:childTnLst>
                              <p:par>
                                <p:cTn id="96" presetID="53" presetClass="entr" presetSubtype="16" fill="hold" grpId="0" nodeType="afterEffect">
                                  <p:stCondLst>
                                    <p:cond delay="0"/>
                                  </p:stCondLst>
                                  <p:childTnLst>
                                    <p:set>
                                      <p:cBhvr>
                                        <p:cTn id="97" dur="1" fill="hold">
                                          <p:stCondLst>
                                            <p:cond delay="0"/>
                                          </p:stCondLst>
                                        </p:cTn>
                                        <p:tgtEl>
                                          <p:spTgt spid="47"/>
                                        </p:tgtEl>
                                        <p:attrNameLst>
                                          <p:attrName>style.visibility</p:attrName>
                                        </p:attrNameLst>
                                      </p:cBhvr>
                                      <p:to>
                                        <p:strVal val="visible"/>
                                      </p:to>
                                    </p:set>
                                    <p:anim calcmode="lin" valueType="num">
                                      <p:cBhvr>
                                        <p:cTn id="98" dur="500" fill="hold"/>
                                        <p:tgtEl>
                                          <p:spTgt spid="47"/>
                                        </p:tgtEl>
                                        <p:attrNameLst>
                                          <p:attrName>ppt_w</p:attrName>
                                        </p:attrNameLst>
                                      </p:cBhvr>
                                      <p:tavLst>
                                        <p:tav tm="0">
                                          <p:val>
                                            <p:fltVal val="0"/>
                                          </p:val>
                                        </p:tav>
                                        <p:tav tm="100000">
                                          <p:val>
                                            <p:strVal val="#ppt_w"/>
                                          </p:val>
                                        </p:tav>
                                      </p:tavLst>
                                    </p:anim>
                                    <p:anim calcmode="lin" valueType="num">
                                      <p:cBhvr>
                                        <p:cTn id="99" dur="500" fill="hold"/>
                                        <p:tgtEl>
                                          <p:spTgt spid="47"/>
                                        </p:tgtEl>
                                        <p:attrNameLst>
                                          <p:attrName>ppt_h</p:attrName>
                                        </p:attrNameLst>
                                      </p:cBhvr>
                                      <p:tavLst>
                                        <p:tav tm="0">
                                          <p:val>
                                            <p:fltVal val="0"/>
                                          </p:val>
                                        </p:tav>
                                        <p:tav tm="100000">
                                          <p:val>
                                            <p:strVal val="#ppt_h"/>
                                          </p:val>
                                        </p:tav>
                                      </p:tavLst>
                                    </p:anim>
                                    <p:animEffect transition="in" filter="fade">
                                      <p:cBhvr>
                                        <p:cTn id="100" dur="500"/>
                                        <p:tgtEl>
                                          <p:spTgt spid="47"/>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49"/>
                                        </p:tgtEl>
                                        <p:attrNameLst>
                                          <p:attrName>style.visibility</p:attrName>
                                        </p:attrNameLst>
                                      </p:cBhvr>
                                      <p:to>
                                        <p:strVal val="visible"/>
                                      </p:to>
                                    </p:set>
                                    <p:anim calcmode="lin" valueType="num">
                                      <p:cBhvr>
                                        <p:cTn id="103" dur="500" fill="hold"/>
                                        <p:tgtEl>
                                          <p:spTgt spid="49"/>
                                        </p:tgtEl>
                                        <p:attrNameLst>
                                          <p:attrName>ppt_w</p:attrName>
                                        </p:attrNameLst>
                                      </p:cBhvr>
                                      <p:tavLst>
                                        <p:tav tm="0">
                                          <p:val>
                                            <p:fltVal val="0"/>
                                          </p:val>
                                        </p:tav>
                                        <p:tav tm="100000">
                                          <p:val>
                                            <p:strVal val="#ppt_w"/>
                                          </p:val>
                                        </p:tav>
                                      </p:tavLst>
                                    </p:anim>
                                    <p:anim calcmode="lin" valueType="num">
                                      <p:cBhvr>
                                        <p:cTn id="104" dur="500" fill="hold"/>
                                        <p:tgtEl>
                                          <p:spTgt spid="49"/>
                                        </p:tgtEl>
                                        <p:attrNameLst>
                                          <p:attrName>ppt_h</p:attrName>
                                        </p:attrNameLst>
                                      </p:cBhvr>
                                      <p:tavLst>
                                        <p:tav tm="0">
                                          <p:val>
                                            <p:fltVal val="0"/>
                                          </p:val>
                                        </p:tav>
                                        <p:tav tm="100000">
                                          <p:val>
                                            <p:strVal val="#ppt_h"/>
                                          </p:val>
                                        </p:tav>
                                      </p:tavLst>
                                    </p:anim>
                                    <p:animEffect transition="in" filter="fade">
                                      <p:cBhvr>
                                        <p:cTn id="105" dur="500"/>
                                        <p:tgtEl>
                                          <p:spTgt spid="49"/>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48"/>
                                        </p:tgtEl>
                                        <p:attrNameLst>
                                          <p:attrName>style.visibility</p:attrName>
                                        </p:attrNameLst>
                                      </p:cBhvr>
                                      <p:to>
                                        <p:strVal val="visible"/>
                                      </p:to>
                                    </p:set>
                                    <p:anim calcmode="lin" valueType="num">
                                      <p:cBhvr>
                                        <p:cTn id="108" dur="500" fill="hold"/>
                                        <p:tgtEl>
                                          <p:spTgt spid="48"/>
                                        </p:tgtEl>
                                        <p:attrNameLst>
                                          <p:attrName>ppt_w</p:attrName>
                                        </p:attrNameLst>
                                      </p:cBhvr>
                                      <p:tavLst>
                                        <p:tav tm="0">
                                          <p:val>
                                            <p:fltVal val="0"/>
                                          </p:val>
                                        </p:tav>
                                        <p:tav tm="100000">
                                          <p:val>
                                            <p:strVal val="#ppt_w"/>
                                          </p:val>
                                        </p:tav>
                                      </p:tavLst>
                                    </p:anim>
                                    <p:anim calcmode="lin" valueType="num">
                                      <p:cBhvr>
                                        <p:cTn id="109" dur="500" fill="hold"/>
                                        <p:tgtEl>
                                          <p:spTgt spid="48"/>
                                        </p:tgtEl>
                                        <p:attrNameLst>
                                          <p:attrName>ppt_h</p:attrName>
                                        </p:attrNameLst>
                                      </p:cBhvr>
                                      <p:tavLst>
                                        <p:tav tm="0">
                                          <p:val>
                                            <p:fltVal val="0"/>
                                          </p:val>
                                        </p:tav>
                                        <p:tav tm="100000">
                                          <p:val>
                                            <p:strVal val="#ppt_h"/>
                                          </p:val>
                                        </p:tav>
                                      </p:tavLst>
                                    </p:anim>
                                    <p:animEffect transition="in" filter="fade">
                                      <p:cBhvr>
                                        <p:cTn id="110" dur="500"/>
                                        <p:tgtEl>
                                          <p:spTgt spid="48"/>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50"/>
                                        </p:tgtEl>
                                        <p:attrNameLst>
                                          <p:attrName>style.visibility</p:attrName>
                                        </p:attrNameLst>
                                      </p:cBhvr>
                                      <p:to>
                                        <p:strVal val="visible"/>
                                      </p:to>
                                    </p:set>
                                    <p:anim calcmode="lin" valueType="num">
                                      <p:cBhvr>
                                        <p:cTn id="113" dur="500" fill="hold"/>
                                        <p:tgtEl>
                                          <p:spTgt spid="50"/>
                                        </p:tgtEl>
                                        <p:attrNameLst>
                                          <p:attrName>ppt_w</p:attrName>
                                        </p:attrNameLst>
                                      </p:cBhvr>
                                      <p:tavLst>
                                        <p:tav tm="0">
                                          <p:val>
                                            <p:fltVal val="0"/>
                                          </p:val>
                                        </p:tav>
                                        <p:tav tm="100000">
                                          <p:val>
                                            <p:strVal val="#ppt_w"/>
                                          </p:val>
                                        </p:tav>
                                      </p:tavLst>
                                    </p:anim>
                                    <p:anim calcmode="lin" valueType="num">
                                      <p:cBhvr>
                                        <p:cTn id="114" dur="500" fill="hold"/>
                                        <p:tgtEl>
                                          <p:spTgt spid="50"/>
                                        </p:tgtEl>
                                        <p:attrNameLst>
                                          <p:attrName>ppt_h</p:attrName>
                                        </p:attrNameLst>
                                      </p:cBhvr>
                                      <p:tavLst>
                                        <p:tav tm="0">
                                          <p:val>
                                            <p:fltVal val="0"/>
                                          </p:val>
                                        </p:tav>
                                        <p:tav tm="100000">
                                          <p:val>
                                            <p:strVal val="#ppt_h"/>
                                          </p:val>
                                        </p:tav>
                                      </p:tavLst>
                                    </p:anim>
                                    <p:animEffect transition="in" filter="fade">
                                      <p:cBhvr>
                                        <p:cTn id="115" dur="500"/>
                                        <p:tgtEl>
                                          <p:spTgt spid="50"/>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4"/>
                                        </p:tgtEl>
                                        <p:attrNameLst>
                                          <p:attrName>style.visibility</p:attrName>
                                        </p:attrNameLst>
                                      </p:cBhvr>
                                      <p:to>
                                        <p:strVal val="visible"/>
                                      </p:to>
                                    </p:set>
                                    <p:anim calcmode="lin" valueType="num">
                                      <p:cBhvr>
                                        <p:cTn id="118" dur="500" fill="hold"/>
                                        <p:tgtEl>
                                          <p:spTgt spid="4"/>
                                        </p:tgtEl>
                                        <p:attrNameLst>
                                          <p:attrName>ppt_w</p:attrName>
                                        </p:attrNameLst>
                                      </p:cBhvr>
                                      <p:tavLst>
                                        <p:tav tm="0">
                                          <p:val>
                                            <p:fltVal val="0"/>
                                          </p:val>
                                        </p:tav>
                                        <p:tav tm="100000">
                                          <p:val>
                                            <p:strVal val="#ppt_w"/>
                                          </p:val>
                                        </p:tav>
                                      </p:tavLst>
                                    </p:anim>
                                    <p:anim calcmode="lin" valueType="num">
                                      <p:cBhvr>
                                        <p:cTn id="119" dur="500" fill="hold"/>
                                        <p:tgtEl>
                                          <p:spTgt spid="4"/>
                                        </p:tgtEl>
                                        <p:attrNameLst>
                                          <p:attrName>ppt_h</p:attrName>
                                        </p:attrNameLst>
                                      </p:cBhvr>
                                      <p:tavLst>
                                        <p:tav tm="0">
                                          <p:val>
                                            <p:fltVal val="0"/>
                                          </p:val>
                                        </p:tav>
                                        <p:tav tm="100000">
                                          <p:val>
                                            <p:strVal val="#ppt_h"/>
                                          </p:val>
                                        </p:tav>
                                      </p:tavLst>
                                    </p:anim>
                                    <p:animEffect transition="in" filter="fade">
                                      <p:cBhvr>
                                        <p:cTn id="120" dur="500"/>
                                        <p:tgtEl>
                                          <p:spTgt spid="4"/>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5"/>
                                        </p:tgtEl>
                                        <p:attrNameLst>
                                          <p:attrName>style.visibility</p:attrName>
                                        </p:attrNameLst>
                                      </p:cBhvr>
                                      <p:to>
                                        <p:strVal val="visible"/>
                                      </p:to>
                                    </p:set>
                                    <p:anim calcmode="lin" valueType="num">
                                      <p:cBhvr>
                                        <p:cTn id="123" dur="500" fill="hold"/>
                                        <p:tgtEl>
                                          <p:spTgt spid="5"/>
                                        </p:tgtEl>
                                        <p:attrNameLst>
                                          <p:attrName>ppt_w</p:attrName>
                                        </p:attrNameLst>
                                      </p:cBhvr>
                                      <p:tavLst>
                                        <p:tav tm="0">
                                          <p:val>
                                            <p:fltVal val="0"/>
                                          </p:val>
                                        </p:tav>
                                        <p:tav tm="100000">
                                          <p:val>
                                            <p:strVal val="#ppt_w"/>
                                          </p:val>
                                        </p:tav>
                                      </p:tavLst>
                                    </p:anim>
                                    <p:anim calcmode="lin" valueType="num">
                                      <p:cBhvr>
                                        <p:cTn id="124" dur="500" fill="hold"/>
                                        <p:tgtEl>
                                          <p:spTgt spid="5"/>
                                        </p:tgtEl>
                                        <p:attrNameLst>
                                          <p:attrName>ppt_h</p:attrName>
                                        </p:attrNameLst>
                                      </p:cBhvr>
                                      <p:tavLst>
                                        <p:tav tm="0">
                                          <p:val>
                                            <p:fltVal val="0"/>
                                          </p:val>
                                        </p:tav>
                                        <p:tav tm="100000">
                                          <p:val>
                                            <p:strVal val="#ppt_h"/>
                                          </p:val>
                                        </p:tav>
                                      </p:tavLst>
                                    </p:anim>
                                    <p:animEffect transition="in" filter="fade">
                                      <p:cBhvr>
                                        <p:cTn id="125" dur="500"/>
                                        <p:tgtEl>
                                          <p:spTgt spid="5"/>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26"/>
                                        </p:tgtEl>
                                        <p:attrNameLst>
                                          <p:attrName>style.visibility</p:attrName>
                                        </p:attrNameLst>
                                      </p:cBhvr>
                                      <p:to>
                                        <p:strVal val="visible"/>
                                      </p:to>
                                    </p:set>
                                    <p:anim calcmode="lin" valueType="num">
                                      <p:cBhvr>
                                        <p:cTn id="128" dur="500" fill="hold"/>
                                        <p:tgtEl>
                                          <p:spTgt spid="26"/>
                                        </p:tgtEl>
                                        <p:attrNameLst>
                                          <p:attrName>ppt_w</p:attrName>
                                        </p:attrNameLst>
                                      </p:cBhvr>
                                      <p:tavLst>
                                        <p:tav tm="0">
                                          <p:val>
                                            <p:fltVal val="0"/>
                                          </p:val>
                                        </p:tav>
                                        <p:tav tm="100000">
                                          <p:val>
                                            <p:strVal val="#ppt_w"/>
                                          </p:val>
                                        </p:tav>
                                      </p:tavLst>
                                    </p:anim>
                                    <p:anim calcmode="lin" valueType="num">
                                      <p:cBhvr>
                                        <p:cTn id="129" dur="500" fill="hold"/>
                                        <p:tgtEl>
                                          <p:spTgt spid="26"/>
                                        </p:tgtEl>
                                        <p:attrNameLst>
                                          <p:attrName>ppt_h</p:attrName>
                                        </p:attrNameLst>
                                      </p:cBhvr>
                                      <p:tavLst>
                                        <p:tav tm="0">
                                          <p:val>
                                            <p:fltVal val="0"/>
                                          </p:val>
                                        </p:tav>
                                        <p:tav tm="100000">
                                          <p:val>
                                            <p:strVal val="#ppt_h"/>
                                          </p:val>
                                        </p:tav>
                                      </p:tavLst>
                                    </p:anim>
                                    <p:animEffect transition="in" filter="fade">
                                      <p:cBhvr>
                                        <p:cTn id="130" dur="500"/>
                                        <p:tgtEl>
                                          <p:spTgt spid="26"/>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3"/>
                                        </p:tgtEl>
                                        <p:attrNameLst>
                                          <p:attrName>style.visibility</p:attrName>
                                        </p:attrNameLst>
                                      </p:cBhvr>
                                      <p:to>
                                        <p:strVal val="visible"/>
                                      </p:to>
                                    </p:set>
                                    <p:anim calcmode="lin" valueType="num">
                                      <p:cBhvr>
                                        <p:cTn id="133" dur="500" fill="hold"/>
                                        <p:tgtEl>
                                          <p:spTgt spid="3"/>
                                        </p:tgtEl>
                                        <p:attrNameLst>
                                          <p:attrName>ppt_w</p:attrName>
                                        </p:attrNameLst>
                                      </p:cBhvr>
                                      <p:tavLst>
                                        <p:tav tm="0">
                                          <p:val>
                                            <p:fltVal val="0"/>
                                          </p:val>
                                        </p:tav>
                                        <p:tav tm="100000">
                                          <p:val>
                                            <p:strVal val="#ppt_w"/>
                                          </p:val>
                                        </p:tav>
                                      </p:tavLst>
                                    </p:anim>
                                    <p:anim calcmode="lin" valueType="num">
                                      <p:cBhvr>
                                        <p:cTn id="134" dur="500" fill="hold"/>
                                        <p:tgtEl>
                                          <p:spTgt spid="3"/>
                                        </p:tgtEl>
                                        <p:attrNameLst>
                                          <p:attrName>ppt_h</p:attrName>
                                        </p:attrNameLst>
                                      </p:cBhvr>
                                      <p:tavLst>
                                        <p:tav tm="0">
                                          <p:val>
                                            <p:fltVal val="0"/>
                                          </p:val>
                                        </p:tav>
                                        <p:tav tm="100000">
                                          <p:val>
                                            <p:strVal val="#ppt_h"/>
                                          </p:val>
                                        </p:tav>
                                      </p:tavLst>
                                    </p:anim>
                                    <p:animEffect transition="in" filter="fade">
                                      <p:cBhvr>
                                        <p:cTn id="135" dur="500"/>
                                        <p:tgtEl>
                                          <p:spTgt spid="3"/>
                                        </p:tgtEl>
                                      </p:cBhvr>
                                    </p:animEffect>
                                  </p:childTnLst>
                                </p:cTn>
                              </p:par>
                              <p:par>
                                <p:cTn id="136" presetID="1" presetClass="entr" presetSubtype="0" fill="hold" grpId="0" nodeType="withEffect">
                                  <p:stCondLst>
                                    <p:cond delay="0"/>
                                  </p:stCondLst>
                                  <p:childTnLst>
                                    <p:set>
                                      <p:cBhvr>
                                        <p:cTn id="137" dur="1" fill="hold">
                                          <p:stCondLst>
                                            <p:cond delay="0"/>
                                          </p:stCondLst>
                                        </p:cTn>
                                        <p:tgtEl>
                                          <p:spTgt spid="57"/>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4" presetClass="exit" presetSubtype="10" fill="hold" grpId="1" nodeType="clickEffect">
                                  <p:stCondLst>
                                    <p:cond delay="0"/>
                                  </p:stCondLst>
                                  <p:childTnLst>
                                    <p:animEffect transition="out" filter="randombar(horizontal)">
                                      <p:cBhvr>
                                        <p:cTn id="141" dur="500"/>
                                        <p:tgtEl>
                                          <p:spTgt spid="4"/>
                                        </p:tgtEl>
                                      </p:cBhvr>
                                    </p:animEffect>
                                    <p:set>
                                      <p:cBhvr>
                                        <p:cTn id="142" dur="1" fill="hold">
                                          <p:stCondLst>
                                            <p:cond delay="499"/>
                                          </p:stCondLst>
                                        </p:cTn>
                                        <p:tgtEl>
                                          <p:spTgt spid="4"/>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5"/>
                                        </p:tgtEl>
                                      </p:cBhvr>
                                    </p:animEffect>
                                    <p:set>
                                      <p:cBhvr>
                                        <p:cTn id="145" dur="1" fill="hold">
                                          <p:stCondLst>
                                            <p:cond delay="499"/>
                                          </p:stCondLst>
                                        </p:cTn>
                                        <p:tgtEl>
                                          <p:spTgt spid="5"/>
                                        </p:tgtEl>
                                        <p:attrNameLst>
                                          <p:attrName>style.visibility</p:attrName>
                                        </p:attrNameLst>
                                      </p:cBhvr>
                                      <p:to>
                                        <p:strVal val="hidden"/>
                                      </p:to>
                                    </p:set>
                                  </p:childTnLst>
                                </p:cTn>
                              </p:par>
                              <p:par>
                                <p:cTn id="146" presetID="14" presetClass="exit" presetSubtype="10" fill="hold" grpId="1" nodeType="withEffect">
                                  <p:stCondLst>
                                    <p:cond delay="0"/>
                                  </p:stCondLst>
                                  <p:childTnLst>
                                    <p:animEffect transition="out" filter="randombar(horizontal)">
                                      <p:cBhvr>
                                        <p:cTn id="147" dur="500"/>
                                        <p:tgtEl>
                                          <p:spTgt spid="26"/>
                                        </p:tgtEl>
                                      </p:cBhvr>
                                    </p:animEffect>
                                    <p:set>
                                      <p:cBhvr>
                                        <p:cTn id="148" dur="1" fill="hold">
                                          <p:stCondLst>
                                            <p:cond delay="499"/>
                                          </p:stCondLst>
                                        </p:cTn>
                                        <p:tgtEl>
                                          <p:spTgt spid="26"/>
                                        </p:tgtEl>
                                        <p:attrNameLst>
                                          <p:attrName>style.visibility</p:attrName>
                                        </p:attrNameLst>
                                      </p:cBhvr>
                                      <p:to>
                                        <p:strVal val="hidden"/>
                                      </p:to>
                                    </p:set>
                                  </p:childTnLst>
                                </p:cTn>
                              </p:par>
                              <p:par>
                                <p:cTn id="149" presetID="14" presetClass="exit" presetSubtype="10" fill="hold" grpId="1" nodeType="withEffect">
                                  <p:stCondLst>
                                    <p:cond delay="0"/>
                                  </p:stCondLst>
                                  <p:childTnLst>
                                    <p:animEffect transition="out" filter="randombar(horizontal)">
                                      <p:cBhvr>
                                        <p:cTn id="150" dur="500"/>
                                        <p:tgtEl>
                                          <p:spTgt spid="3"/>
                                        </p:tgtEl>
                                      </p:cBhvr>
                                    </p:animEffect>
                                    <p:set>
                                      <p:cBhvr>
                                        <p:cTn id="151" dur="1" fill="hold">
                                          <p:stCondLst>
                                            <p:cond delay="499"/>
                                          </p:stCondLst>
                                        </p:cTn>
                                        <p:tgtEl>
                                          <p:spTgt spid="3"/>
                                        </p:tgtEl>
                                        <p:attrNameLst>
                                          <p:attrName>style.visibility</p:attrName>
                                        </p:attrNameLst>
                                      </p:cBhvr>
                                      <p:to>
                                        <p:strVal val="hidden"/>
                                      </p:to>
                                    </p:set>
                                  </p:childTnLst>
                                </p:cTn>
                              </p:par>
                              <p:par>
                                <p:cTn id="152" presetID="14" presetClass="entr" presetSubtype="10" fill="hold" grpId="0" nodeType="withEffect">
                                  <p:stCondLst>
                                    <p:cond delay="0"/>
                                  </p:stCondLst>
                                  <p:childTnLst>
                                    <p:set>
                                      <p:cBhvr>
                                        <p:cTn id="153" dur="1" fill="hold">
                                          <p:stCondLst>
                                            <p:cond delay="0"/>
                                          </p:stCondLst>
                                        </p:cTn>
                                        <p:tgtEl>
                                          <p:spTgt spid="55"/>
                                        </p:tgtEl>
                                        <p:attrNameLst>
                                          <p:attrName>style.visibility</p:attrName>
                                        </p:attrNameLst>
                                      </p:cBhvr>
                                      <p:to>
                                        <p:strVal val="visible"/>
                                      </p:to>
                                    </p:set>
                                    <p:animEffect transition="in" filter="randombar(horizontal)">
                                      <p:cBhvr>
                                        <p:cTn id="154" dur="500"/>
                                        <p:tgtEl>
                                          <p:spTgt spid="55"/>
                                        </p:tgtEl>
                                      </p:cBhvr>
                                    </p:animEffect>
                                  </p:childTnLst>
                                </p:cTn>
                              </p:par>
                              <p:par>
                                <p:cTn id="155" presetID="14" presetClass="entr" presetSubtype="10" fill="hold" nodeType="withEffect">
                                  <p:stCondLst>
                                    <p:cond delay="0"/>
                                  </p:stCondLst>
                                  <p:childTnLst>
                                    <p:set>
                                      <p:cBhvr>
                                        <p:cTn id="156" dur="1" fill="hold">
                                          <p:stCondLst>
                                            <p:cond delay="0"/>
                                          </p:stCondLst>
                                        </p:cTn>
                                        <p:tgtEl>
                                          <p:spTgt spid="74"/>
                                        </p:tgtEl>
                                        <p:attrNameLst>
                                          <p:attrName>style.visibility</p:attrName>
                                        </p:attrNameLst>
                                      </p:cBhvr>
                                      <p:to>
                                        <p:strVal val="visible"/>
                                      </p:to>
                                    </p:set>
                                    <p:animEffect transition="in" filter="randombar(horizontal)">
                                      <p:cBhvr>
                                        <p:cTn id="157" dur="500"/>
                                        <p:tgtEl>
                                          <p:spTgt spid="74"/>
                                        </p:tgtEl>
                                      </p:cBhvr>
                                    </p:animEffect>
                                  </p:childTnLst>
                                </p:cTn>
                              </p:par>
                              <p:par>
                                <p:cTn id="158" presetID="14" presetClass="entr" presetSubtype="10" fill="hold" grpId="0" nodeType="withEffect">
                                  <p:stCondLst>
                                    <p:cond delay="0"/>
                                  </p:stCondLst>
                                  <p:childTnLst>
                                    <p:set>
                                      <p:cBhvr>
                                        <p:cTn id="159" dur="1" fill="hold">
                                          <p:stCondLst>
                                            <p:cond delay="0"/>
                                          </p:stCondLst>
                                        </p:cTn>
                                        <p:tgtEl>
                                          <p:spTgt spid="54"/>
                                        </p:tgtEl>
                                        <p:attrNameLst>
                                          <p:attrName>style.visibility</p:attrName>
                                        </p:attrNameLst>
                                      </p:cBhvr>
                                      <p:to>
                                        <p:strVal val="visible"/>
                                      </p:to>
                                    </p:set>
                                    <p:animEffect transition="in" filter="randombar(horizontal)">
                                      <p:cBhvr>
                                        <p:cTn id="160" dur="500"/>
                                        <p:tgtEl>
                                          <p:spTgt spid="54"/>
                                        </p:tgtEl>
                                      </p:cBhvr>
                                    </p:animEffect>
                                  </p:childTnLst>
                                </p:cTn>
                              </p:par>
                              <p:par>
                                <p:cTn id="161" presetID="14" presetClass="entr" presetSubtype="10" fill="hold" nodeType="withEffect">
                                  <p:stCondLst>
                                    <p:cond delay="0"/>
                                  </p:stCondLst>
                                  <p:childTnLst>
                                    <p:set>
                                      <p:cBhvr>
                                        <p:cTn id="162" dur="1" fill="hold">
                                          <p:stCondLst>
                                            <p:cond delay="0"/>
                                          </p:stCondLst>
                                        </p:cTn>
                                        <p:tgtEl>
                                          <p:spTgt spid="75"/>
                                        </p:tgtEl>
                                        <p:attrNameLst>
                                          <p:attrName>style.visibility</p:attrName>
                                        </p:attrNameLst>
                                      </p:cBhvr>
                                      <p:to>
                                        <p:strVal val="visible"/>
                                      </p:to>
                                    </p:set>
                                    <p:animEffect transition="in" filter="randombar(horizontal)">
                                      <p:cBhvr>
                                        <p:cTn id="163" dur="500"/>
                                        <p:tgtEl>
                                          <p:spTgt spid="75"/>
                                        </p:tgtEl>
                                      </p:cBhvr>
                                    </p:animEffect>
                                  </p:childTnLst>
                                </p:cTn>
                              </p:par>
                            </p:childTnLst>
                          </p:cTn>
                        </p:par>
                        <p:par>
                          <p:cTn id="164" fill="hold">
                            <p:stCondLst>
                              <p:cond delay="500"/>
                            </p:stCondLst>
                            <p:childTnLst>
                              <p:par>
                                <p:cTn id="165" presetID="53" presetClass="exit" presetSubtype="32" fill="hold" grpId="1" nodeType="afterEffect">
                                  <p:stCondLst>
                                    <p:cond delay="1000"/>
                                  </p:stCondLst>
                                  <p:childTnLst>
                                    <p:anim calcmode="lin" valueType="num">
                                      <p:cBhvr>
                                        <p:cTn id="166" dur="2000"/>
                                        <p:tgtEl>
                                          <p:spTgt spid="55"/>
                                        </p:tgtEl>
                                        <p:attrNameLst>
                                          <p:attrName>ppt_w</p:attrName>
                                        </p:attrNameLst>
                                      </p:cBhvr>
                                      <p:tavLst>
                                        <p:tav tm="0">
                                          <p:val>
                                            <p:strVal val="ppt_w"/>
                                          </p:val>
                                        </p:tav>
                                        <p:tav tm="100000">
                                          <p:val>
                                            <p:fltVal val="0"/>
                                          </p:val>
                                        </p:tav>
                                      </p:tavLst>
                                    </p:anim>
                                    <p:anim calcmode="lin" valueType="num">
                                      <p:cBhvr>
                                        <p:cTn id="167" dur="2000"/>
                                        <p:tgtEl>
                                          <p:spTgt spid="55"/>
                                        </p:tgtEl>
                                        <p:attrNameLst>
                                          <p:attrName>ppt_h</p:attrName>
                                        </p:attrNameLst>
                                      </p:cBhvr>
                                      <p:tavLst>
                                        <p:tav tm="0">
                                          <p:val>
                                            <p:strVal val="ppt_h"/>
                                          </p:val>
                                        </p:tav>
                                        <p:tav tm="100000">
                                          <p:val>
                                            <p:fltVal val="0"/>
                                          </p:val>
                                        </p:tav>
                                      </p:tavLst>
                                    </p:anim>
                                    <p:animEffect transition="out" filter="fade">
                                      <p:cBhvr>
                                        <p:cTn id="168" dur="2000"/>
                                        <p:tgtEl>
                                          <p:spTgt spid="55"/>
                                        </p:tgtEl>
                                      </p:cBhvr>
                                    </p:animEffect>
                                    <p:set>
                                      <p:cBhvr>
                                        <p:cTn id="169" dur="1" fill="hold">
                                          <p:stCondLst>
                                            <p:cond delay="1999"/>
                                          </p:stCondLst>
                                        </p:cTn>
                                        <p:tgtEl>
                                          <p:spTgt spid="55"/>
                                        </p:tgtEl>
                                        <p:attrNameLst>
                                          <p:attrName>style.visibility</p:attrName>
                                        </p:attrNameLst>
                                      </p:cBhvr>
                                      <p:to>
                                        <p:strVal val="hidden"/>
                                      </p:to>
                                    </p:set>
                                  </p:childTnLst>
                                </p:cTn>
                              </p:par>
                              <p:par>
                                <p:cTn id="170" presetID="53" presetClass="exit" presetSubtype="32" fill="hold" nodeType="withEffect">
                                  <p:stCondLst>
                                    <p:cond delay="1000"/>
                                  </p:stCondLst>
                                  <p:childTnLst>
                                    <p:anim calcmode="lin" valueType="num">
                                      <p:cBhvr>
                                        <p:cTn id="171" dur="2000"/>
                                        <p:tgtEl>
                                          <p:spTgt spid="74"/>
                                        </p:tgtEl>
                                        <p:attrNameLst>
                                          <p:attrName>ppt_w</p:attrName>
                                        </p:attrNameLst>
                                      </p:cBhvr>
                                      <p:tavLst>
                                        <p:tav tm="0">
                                          <p:val>
                                            <p:strVal val="ppt_w"/>
                                          </p:val>
                                        </p:tav>
                                        <p:tav tm="100000">
                                          <p:val>
                                            <p:fltVal val="0"/>
                                          </p:val>
                                        </p:tav>
                                      </p:tavLst>
                                    </p:anim>
                                    <p:anim calcmode="lin" valueType="num">
                                      <p:cBhvr>
                                        <p:cTn id="172" dur="2000"/>
                                        <p:tgtEl>
                                          <p:spTgt spid="74"/>
                                        </p:tgtEl>
                                        <p:attrNameLst>
                                          <p:attrName>ppt_h</p:attrName>
                                        </p:attrNameLst>
                                      </p:cBhvr>
                                      <p:tavLst>
                                        <p:tav tm="0">
                                          <p:val>
                                            <p:strVal val="ppt_h"/>
                                          </p:val>
                                        </p:tav>
                                        <p:tav tm="100000">
                                          <p:val>
                                            <p:fltVal val="0"/>
                                          </p:val>
                                        </p:tav>
                                      </p:tavLst>
                                    </p:anim>
                                    <p:animEffect transition="out" filter="fade">
                                      <p:cBhvr>
                                        <p:cTn id="173" dur="2000"/>
                                        <p:tgtEl>
                                          <p:spTgt spid="74"/>
                                        </p:tgtEl>
                                      </p:cBhvr>
                                    </p:animEffect>
                                    <p:set>
                                      <p:cBhvr>
                                        <p:cTn id="174" dur="1" fill="hold">
                                          <p:stCondLst>
                                            <p:cond delay="1999"/>
                                          </p:stCondLst>
                                        </p:cTn>
                                        <p:tgtEl>
                                          <p:spTgt spid="74"/>
                                        </p:tgtEl>
                                        <p:attrNameLst>
                                          <p:attrName>style.visibility</p:attrName>
                                        </p:attrNameLst>
                                      </p:cBhvr>
                                      <p:to>
                                        <p:strVal val="hidden"/>
                                      </p:to>
                                    </p:set>
                                  </p:childTnLst>
                                </p:cTn>
                              </p:par>
                              <p:par>
                                <p:cTn id="175" presetID="53" presetClass="exit" presetSubtype="32" fill="hold" grpId="1" nodeType="withEffect">
                                  <p:stCondLst>
                                    <p:cond delay="1000"/>
                                  </p:stCondLst>
                                  <p:childTnLst>
                                    <p:anim calcmode="lin" valueType="num">
                                      <p:cBhvr>
                                        <p:cTn id="176" dur="2000"/>
                                        <p:tgtEl>
                                          <p:spTgt spid="54"/>
                                        </p:tgtEl>
                                        <p:attrNameLst>
                                          <p:attrName>ppt_w</p:attrName>
                                        </p:attrNameLst>
                                      </p:cBhvr>
                                      <p:tavLst>
                                        <p:tav tm="0">
                                          <p:val>
                                            <p:strVal val="ppt_w"/>
                                          </p:val>
                                        </p:tav>
                                        <p:tav tm="100000">
                                          <p:val>
                                            <p:fltVal val="0"/>
                                          </p:val>
                                        </p:tav>
                                      </p:tavLst>
                                    </p:anim>
                                    <p:anim calcmode="lin" valueType="num">
                                      <p:cBhvr>
                                        <p:cTn id="177" dur="2000"/>
                                        <p:tgtEl>
                                          <p:spTgt spid="54"/>
                                        </p:tgtEl>
                                        <p:attrNameLst>
                                          <p:attrName>ppt_h</p:attrName>
                                        </p:attrNameLst>
                                      </p:cBhvr>
                                      <p:tavLst>
                                        <p:tav tm="0">
                                          <p:val>
                                            <p:strVal val="ppt_h"/>
                                          </p:val>
                                        </p:tav>
                                        <p:tav tm="100000">
                                          <p:val>
                                            <p:fltVal val="0"/>
                                          </p:val>
                                        </p:tav>
                                      </p:tavLst>
                                    </p:anim>
                                    <p:animEffect transition="out" filter="fade">
                                      <p:cBhvr>
                                        <p:cTn id="178" dur="2000"/>
                                        <p:tgtEl>
                                          <p:spTgt spid="54"/>
                                        </p:tgtEl>
                                      </p:cBhvr>
                                    </p:animEffect>
                                    <p:set>
                                      <p:cBhvr>
                                        <p:cTn id="179" dur="1" fill="hold">
                                          <p:stCondLst>
                                            <p:cond delay="1999"/>
                                          </p:stCondLst>
                                        </p:cTn>
                                        <p:tgtEl>
                                          <p:spTgt spid="54"/>
                                        </p:tgtEl>
                                        <p:attrNameLst>
                                          <p:attrName>style.visibility</p:attrName>
                                        </p:attrNameLst>
                                      </p:cBhvr>
                                      <p:to>
                                        <p:strVal val="hidden"/>
                                      </p:to>
                                    </p:set>
                                  </p:childTnLst>
                                </p:cTn>
                              </p:par>
                              <p:par>
                                <p:cTn id="180" presetID="53" presetClass="exit" presetSubtype="32" fill="hold" nodeType="withEffect">
                                  <p:stCondLst>
                                    <p:cond delay="1000"/>
                                  </p:stCondLst>
                                  <p:childTnLst>
                                    <p:anim calcmode="lin" valueType="num">
                                      <p:cBhvr>
                                        <p:cTn id="181" dur="2000"/>
                                        <p:tgtEl>
                                          <p:spTgt spid="75"/>
                                        </p:tgtEl>
                                        <p:attrNameLst>
                                          <p:attrName>ppt_w</p:attrName>
                                        </p:attrNameLst>
                                      </p:cBhvr>
                                      <p:tavLst>
                                        <p:tav tm="0">
                                          <p:val>
                                            <p:strVal val="ppt_w"/>
                                          </p:val>
                                        </p:tav>
                                        <p:tav tm="100000">
                                          <p:val>
                                            <p:fltVal val="0"/>
                                          </p:val>
                                        </p:tav>
                                      </p:tavLst>
                                    </p:anim>
                                    <p:anim calcmode="lin" valueType="num">
                                      <p:cBhvr>
                                        <p:cTn id="182" dur="2000"/>
                                        <p:tgtEl>
                                          <p:spTgt spid="75"/>
                                        </p:tgtEl>
                                        <p:attrNameLst>
                                          <p:attrName>ppt_h</p:attrName>
                                        </p:attrNameLst>
                                      </p:cBhvr>
                                      <p:tavLst>
                                        <p:tav tm="0">
                                          <p:val>
                                            <p:strVal val="ppt_h"/>
                                          </p:val>
                                        </p:tav>
                                        <p:tav tm="100000">
                                          <p:val>
                                            <p:fltVal val="0"/>
                                          </p:val>
                                        </p:tav>
                                      </p:tavLst>
                                    </p:anim>
                                    <p:animEffect transition="out" filter="fade">
                                      <p:cBhvr>
                                        <p:cTn id="183" dur="2000"/>
                                        <p:tgtEl>
                                          <p:spTgt spid="75"/>
                                        </p:tgtEl>
                                      </p:cBhvr>
                                    </p:animEffect>
                                    <p:set>
                                      <p:cBhvr>
                                        <p:cTn id="184" dur="1" fill="hold">
                                          <p:stCondLst>
                                            <p:cond delay="1999"/>
                                          </p:stCondLst>
                                        </p:cTn>
                                        <p:tgtEl>
                                          <p:spTgt spid="75"/>
                                        </p:tgtEl>
                                        <p:attrNameLst>
                                          <p:attrName>style.visibility</p:attrName>
                                        </p:attrNameLst>
                                      </p:cBhvr>
                                      <p:to>
                                        <p:strVal val="hidden"/>
                                      </p:to>
                                    </p:set>
                                  </p:childTnLst>
                                </p:cTn>
                              </p:par>
                            </p:childTnLst>
                          </p:cTn>
                        </p:par>
                        <p:par>
                          <p:cTn id="185" fill="hold">
                            <p:stCondLst>
                              <p:cond delay="3500"/>
                            </p:stCondLst>
                            <p:childTnLst>
                              <p:par>
                                <p:cTn id="186" presetID="22" presetClass="entr" presetSubtype="8" fill="hold" grpId="0" nodeType="afterEffect">
                                  <p:stCondLst>
                                    <p:cond delay="0"/>
                                  </p:stCondLst>
                                  <p:childTnLst>
                                    <p:set>
                                      <p:cBhvr>
                                        <p:cTn id="187" dur="1" fill="hold">
                                          <p:stCondLst>
                                            <p:cond delay="0"/>
                                          </p:stCondLst>
                                        </p:cTn>
                                        <p:tgtEl>
                                          <p:spTgt spid="82"/>
                                        </p:tgtEl>
                                        <p:attrNameLst>
                                          <p:attrName>style.visibility</p:attrName>
                                        </p:attrNameLst>
                                      </p:cBhvr>
                                      <p:to>
                                        <p:strVal val="visible"/>
                                      </p:to>
                                    </p:set>
                                    <p:animEffect transition="in" filter="wipe(left)">
                                      <p:cBhvr>
                                        <p:cTn id="188" dur="500"/>
                                        <p:tgtEl>
                                          <p:spTgt spid="82"/>
                                        </p:tgtEl>
                                      </p:cBhvr>
                                    </p:animEffect>
                                  </p:childTnLst>
                                </p:cTn>
                              </p:par>
                              <p:par>
                                <p:cTn id="189" presetID="22" presetClass="entr" presetSubtype="8" fill="hold" grpId="0" nodeType="withEffect">
                                  <p:stCondLst>
                                    <p:cond delay="0"/>
                                  </p:stCondLst>
                                  <p:childTnLst>
                                    <p:set>
                                      <p:cBhvr>
                                        <p:cTn id="190" dur="1" fill="hold">
                                          <p:stCondLst>
                                            <p:cond delay="0"/>
                                          </p:stCondLst>
                                        </p:cTn>
                                        <p:tgtEl>
                                          <p:spTgt spid="76"/>
                                        </p:tgtEl>
                                        <p:attrNameLst>
                                          <p:attrName>style.visibility</p:attrName>
                                        </p:attrNameLst>
                                      </p:cBhvr>
                                      <p:to>
                                        <p:strVal val="visible"/>
                                      </p:to>
                                    </p:set>
                                    <p:animEffect transition="in" filter="wipe(left)">
                                      <p:cBhvr>
                                        <p:cTn id="191" dur="500"/>
                                        <p:tgtEl>
                                          <p:spTgt spid="76"/>
                                        </p:tgtEl>
                                      </p:cBhvr>
                                    </p:animEffect>
                                  </p:childTnLst>
                                </p:cTn>
                              </p:par>
                              <p:par>
                                <p:cTn id="192" presetID="22" presetClass="entr" presetSubtype="8" fill="hold" grpId="0" nodeType="withEffect">
                                  <p:stCondLst>
                                    <p:cond delay="0"/>
                                  </p:stCondLst>
                                  <p:childTnLst>
                                    <p:set>
                                      <p:cBhvr>
                                        <p:cTn id="193" dur="1" fill="hold">
                                          <p:stCondLst>
                                            <p:cond delay="0"/>
                                          </p:stCondLst>
                                        </p:cTn>
                                        <p:tgtEl>
                                          <p:spTgt spid="83"/>
                                        </p:tgtEl>
                                        <p:attrNameLst>
                                          <p:attrName>style.visibility</p:attrName>
                                        </p:attrNameLst>
                                      </p:cBhvr>
                                      <p:to>
                                        <p:strVal val="visible"/>
                                      </p:to>
                                    </p:set>
                                    <p:animEffect transition="in" filter="wipe(left)">
                                      <p:cBhvr>
                                        <p:cTn id="194" dur="500"/>
                                        <p:tgtEl>
                                          <p:spTgt spid="83"/>
                                        </p:tgtEl>
                                      </p:cBhvr>
                                    </p:animEffect>
                                  </p:childTnLst>
                                </p:cTn>
                              </p:par>
                              <p:par>
                                <p:cTn id="195" presetID="1" presetClass="exit" presetSubtype="0" fill="hold" grpId="1" nodeType="withEffect">
                                  <p:stCondLst>
                                    <p:cond delay="0"/>
                                  </p:stCondLst>
                                  <p:childTnLst>
                                    <p:set>
                                      <p:cBhvr>
                                        <p:cTn id="196" dur="1" fill="hold">
                                          <p:stCondLst>
                                            <p:cond delay="0"/>
                                          </p:stCondLst>
                                        </p:cTn>
                                        <p:tgtEl>
                                          <p:spTgt spid="57"/>
                                        </p:tgtEl>
                                        <p:attrNameLst>
                                          <p:attrName>style.visibility</p:attrName>
                                        </p:attrNameLst>
                                      </p:cBhvr>
                                      <p:to>
                                        <p:strVal val="hidden"/>
                                      </p:to>
                                    </p:set>
                                  </p:childTnLst>
                                </p:cTn>
                              </p:par>
                            </p:childTnLst>
                          </p:cTn>
                        </p:par>
                        <p:par>
                          <p:cTn id="197" fill="hold">
                            <p:stCondLst>
                              <p:cond delay="4000"/>
                            </p:stCondLst>
                            <p:childTnLst>
                              <p:par>
                                <p:cTn id="198" presetID="53" presetClass="entr" presetSubtype="16" fill="hold" grpId="0" nodeType="afterEffect">
                                  <p:stCondLst>
                                    <p:cond delay="0"/>
                                  </p:stCondLst>
                                  <p:childTnLst>
                                    <p:set>
                                      <p:cBhvr>
                                        <p:cTn id="199" dur="1" fill="hold">
                                          <p:stCondLst>
                                            <p:cond delay="0"/>
                                          </p:stCondLst>
                                        </p:cTn>
                                        <p:tgtEl>
                                          <p:spTgt spid="59"/>
                                        </p:tgtEl>
                                        <p:attrNameLst>
                                          <p:attrName>style.visibility</p:attrName>
                                        </p:attrNameLst>
                                      </p:cBhvr>
                                      <p:to>
                                        <p:strVal val="visible"/>
                                      </p:to>
                                    </p:set>
                                    <p:anim calcmode="lin" valueType="num">
                                      <p:cBhvr>
                                        <p:cTn id="200" dur="500" fill="hold"/>
                                        <p:tgtEl>
                                          <p:spTgt spid="59"/>
                                        </p:tgtEl>
                                        <p:attrNameLst>
                                          <p:attrName>ppt_w</p:attrName>
                                        </p:attrNameLst>
                                      </p:cBhvr>
                                      <p:tavLst>
                                        <p:tav tm="0">
                                          <p:val>
                                            <p:fltVal val="0"/>
                                          </p:val>
                                        </p:tav>
                                        <p:tav tm="100000">
                                          <p:val>
                                            <p:strVal val="#ppt_w"/>
                                          </p:val>
                                        </p:tav>
                                      </p:tavLst>
                                    </p:anim>
                                    <p:anim calcmode="lin" valueType="num">
                                      <p:cBhvr>
                                        <p:cTn id="201" dur="500" fill="hold"/>
                                        <p:tgtEl>
                                          <p:spTgt spid="59"/>
                                        </p:tgtEl>
                                        <p:attrNameLst>
                                          <p:attrName>ppt_h</p:attrName>
                                        </p:attrNameLst>
                                      </p:cBhvr>
                                      <p:tavLst>
                                        <p:tav tm="0">
                                          <p:val>
                                            <p:fltVal val="0"/>
                                          </p:val>
                                        </p:tav>
                                        <p:tav tm="100000">
                                          <p:val>
                                            <p:strVal val="#ppt_h"/>
                                          </p:val>
                                        </p:tav>
                                      </p:tavLst>
                                    </p:anim>
                                    <p:animEffect transition="in" filter="fade">
                                      <p:cBhvr>
                                        <p:cTn id="202" dur="500"/>
                                        <p:tgtEl>
                                          <p:spTgt spid="59"/>
                                        </p:tgtEl>
                                      </p:cBhvr>
                                    </p:animEffect>
                                  </p:childTnLst>
                                </p:cTn>
                              </p:par>
                              <p:par>
                                <p:cTn id="203" presetID="1" presetClass="entr" presetSubtype="0" fill="hold" grpId="0" nodeType="withEffect">
                                  <p:stCondLst>
                                    <p:cond delay="0"/>
                                  </p:stCondLst>
                                  <p:childTnLst>
                                    <p:set>
                                      <p:cBhvr>
                                        <p:cTn id="204" dur="1" fill="hold">
                                          <p:stCondLst>
                                            <p:cond delay="0"/>
                                          </p:stCondLst>
                                        </p:cTn>
                                        <p:tgtEl>
                                          <p:spTgt spid="73"/>
                                        </p:tgtEl>
                                        <p:attrNameLst>
                                          <p:attrName>style.visibility</p:attrName>
                                        </p:attrNameLst>
                                      </p:cBhvr>
                                      <p:to>
                                        <p:strVal val="visible"/>
                                      </p:to>
                                    </p:set>
                                  </p:childTnLst>
                                </p:cTn>
                              </p:par>
                              <p:par>
                                <p:cTn id="205" presetID="53" presetClass="entr" presetSubtype="16" fill="hold" grpId="0" nodeType="withEffect">
                                  <p:stCondLst>
                                    <p:cond delay="0"/>
                                  </p:stCondLst>
                                  <p:childTnLst>
                                    <p:set>
                                      <p:cBhvr>
                                        <p:cTn id="206" dur="1" fill="hold">
                                          <p:stCondLst>
                                            <p:cond delay="0"/>
                                          </p:stCondLst>
                                        </p:cTn>
                                        <p:tgtEl>
                                          <p:spTgt spid="61"/>
                                        </p:tgtEl>
                                        <p:attrNameLst>
                                          <p:attrName>style.visibility</p:attrName>
                                        </p:attrNameLst>
                                      </p:cBhvr>
                                      <p:to>
                                        <p:strVal val="visible"/>
                                      </p:to>
                                    </p:set>
                                    <p:anim calcmode="lin" valueType="num">
                                      <p:cBhvr>
                                        <p:cTn id="207" dur="500" fill="hold"/>
                                        <p:tgtEl>
                                          <p:spTgt spid="61"/>
                                        </p:tgtEl>
                                        <p:attrNameLst>
                                          <p:attrName>ppt_w</p:attrName>
                                        </p:attrNameLst>
                                      </p:cBhvr>
                                      <p:tavLst>
                                        <p:tav tm="0">
                                          <p:val>
                                            <p:fltVal val="0"/>
                                          </p:val>
                                        </p:tav>
                                        <p:tav tm="100000">
                                          <p:val>
                                            <p:strVal val="#ppt_w"/>
                                          </p:val>
                                        </p:tav>
                                      </p:tavLst>
                                    </p:anim>
                                    <p:anim calcmode="lin" valueType="num">
                                      <p:cBhvr>
                                        <p:cTn id="208" dur="500" fill="hold"/>
                                        <p:tgtEl>
                                          <p:spTgt spid="61"/>
                                        </p:tgtEl>
                                        <p:attrNameLst>
                                          <p:attrName>ppt_h</p:attrName>
                                        </p:attrNameLst>
                                      </p:cBhvr>
                                      <p:tavLst>
                                        <p:tav tm="0">
                                          <p:val>
                                            <p:fltVal val="0"/>
                                          </p:val>
                                        </p:tav>
                                        <p:tav tm="100000">
                                          <p:val>
                                            <p:strVal val="#ppt_h"/>
                                          </p:val>
                                        </p:tav>
                                      </p:tavLst>
                                    </p:anim>
                                    <p:animEffect transition="in" filter="fade">
                                      <p:cBhvr>
                                        <p:cTn id="209" dur="500"/>
                                        <p:tgtEl>
                                          <p:spTgt spid="61"/>
                                        </p:tgtEl>
                                      </p:cBhvr>
                                    </p:animEffect>
                                  </p:childTnLst>
                                </p:cTn>
                              </p:par>
                              <p:par>
                                <p:cTn id="210" presetID="53" presetClass="entr" presetSubtype="16" fill="hold" grpId="0" nodeType="withEffect">
                                  <p:stCondLst>
                                    <p:cond delay="0"/>
                                  </p:stCondLst>
                                  <p:childTnLst>
                                    <p:set>
                                      <p:cBhvr>
                                        <p:cTn id="211" dur="1" fill="hold">
                                          <p:stCondLst>
                                            <p:cond delay="0"/>
                                          </p:stCondLst>
                                        </p:cTn>
                                        <p:tgtEl>
                                          <p:spTgt spid="58"/>
                                        </p:tgtEl>
                                        <p:attrNameLst>
                                          <p:attrName>style.visibility</p:attrName>
                                        </p:attrNameLst>
                                      </p:cBhvr>
                                      <p:to>
                                        <p:strVal val="visible"/>
                                      </p:to>
                                    </p:set>
                                    <p:anim calcmode="lin" valueType="num">
                                      <p:cBhvr>
                                        <p:cTn id="212" dur="500" fill="hold"/>
                                        <p:tgtEl>
                                          <p:spTgt spid="58"/>
                                        </p:tgtEl>
                                        <p:attrNameLst>
                                          <p:attrName>ppt_w</p:attrName>
                                        </p:attrNameLst>
                                      </p:cBhvr>
                                      <p:tavLst>
                                        <p:tav tm="0">
                                          <p:val>
                                            <p:fltVal val="0"/>
                                          </p:val>
                                        </p:tav>
                                        <p:tav tm="100000">
                                          <p:val>
                                            <p:strVal val="#ppt_w"/>
                                          </p:val>
                                        </p:tav>
                                      </p:tavLst>
                                    </p:anim>
                                    <p:anim calcmode="lin" valueType="num">
                                      <p:cBhvr>
                                        <p:cTn id="213" dur="500" fill="hold"/>
                                        <p:tgtEl>
                                          <p:spTgt spid="58"/>
                                        </p:tgtEl>
                                        <p:attrNameLst>
                                          <p:attrName>ppt_h</p:attrName>
                                        </p:attrNameLst>
                                      </p:cBhvr>
                                      <p:tavLst>
                                        <p:tav tm="0">
                                          <p:val>
                                            <p:fltVal val="0"/>
                                          </p:val>
                                        </p:tav>
                                        <p:tav tm="100000">
                                          <p:val>
                                            <p:strVal val="#ppt_h"/>
                                          </p:val>
                                        </p:tav>
                                      </p:tavLst>
                                    </p:anim>
                                    <p:animEffect transition="in" filter="fade">
                                      <p:cBhvr>
                                        <p:cTn id="214" dur="500"/>
                                        <p:tgtEl>
                                          <p:spTgt spid="58"/>
                                        </p:tgtEl>
                                      </p:cBhvr>
                                    </p:animEffect>
                                  </p:childTnLst>
                                </p:cTn>
                              </p:par>
                              <p:par>
                                <p:cTn id="215" presetID="53" presetClass="entr" presetSubtype="16" fill="hold" grpId="0" nodeType="withEffect">
                                  <p:stCondLst>
                                    <p:cond delay="0"/>
                                  </p:stCondLst>
                                  <p:childTnLst>
                                    <p:set>
                                      <p:cBhvr>
                                        <p:cTn id="216" dur="1" fill="hold">
                                          <p:stCondLst>
                                            <p:cond delay="0"/>
                                          </p:stCondLst>
                                        </p:cTn>
                                        <p:tgtEl>
                                          <p:spTgt spid="60"/>
                                        </p:tgtEl>
                                        <p:attrNameLst>
                                          <p:attrName>style.visibility</p:attrName>
                                        </p:attrNameLst>
                                      </p:cBhvr>
                                      <p:to>
                                        <p:strVal val="visible"/>
                                      </p:to>
                                    </p:set>
                                    <p:anim calcmode="lin" valueType="num">
                                      <p:cBhvr>
                                        <p:cTn id="217" dur="500" fill="hold"/>
                                        <p:tgtEl>
                                          <p:spTgt spid="60"/>
                                        </p:tgtEl>
                                        <p:attrNameLst>
                                          <p:attrName>ppt_w</p:attrName>
                                        </p:attrNameLst>
                                      </p:cBhvr>
                                      <p:tavLst>
                                        <p:tav tm="0">
                                          <p:val>
                                            <p:fltVal val="0"/>
                                          </p:val>
                                        </p:tav>
                                        <p:tav tm="100000">
                                          <p:val>
                                            <p:strVal val="#ppt_w"/>
                                          </p:val>
                                        </p:tav>
                                      </p:tavLst>
                                    </p:anim>
                                    <p:anim calcmode="lin" valueType="num">
                                      <p:cBhvr>
                                        <p:cTn id="218" dur="500" fill="hold"/>
                                        <p:tgtEl>
                                          <p:spTgt spid="60"/>
                                        </p:tgtEl>
                                        <p:attrNameLst>
                                          <p:attrName>ppt_h</p:attrName>
                                        </p:attrNameLst>
                                      </p:cBhvr>
                                      <p:tavLst>
                                        <p:tav tm="0">
                                          <p:val>
                                            <p:fltVal val="0"/>
                                          </p:val>
                                        </p:tav>
                                        <p:tav tm="100000">
                                          <p:val>
                                            <p:strVal val="#ppt_h"/>
                                          </p:val>
                                        </p:tav>
                                      </p:tavLst>
                                    </p:anim>
                                    <p:animEffect transition="in" filter="fade">
                                      <p:cBhvr>
                                        <p:cTn id="219" dur="500"/>
                                        <p:tgtEl>
                                          <p:spTgt spid="60"/>
                                        </p:tgtEl>
                                      </p:cBhvr>
                                    </p:animEffect>
                                  </p:childTnLst>
                                </p:cTn>
                              </p:par>
                            </p:childTnLst>
                          </p:cTn>
                        </p:par>
                        <p:par>
                          <p:cTn id="220" fill="hold">
                            <p:stCondLst>
                              <p:cond delay="4500"/>
                            </p:stCondLst>
                            <p:childTnLst>
                              <p:par>
                                <p:cTn id="221" presetID="53" presetClass="entr" presetSubtype="16" fill="hold" grpId="0" nodeType="afterEffect">
                                  <p:stCondLst>
                                    <p:cond delay="0"/>
                                  </p:stCondLst>
                                  <p:childTnLst>
                                    <p:set>
                                      <p:cBhvr>
                                        <p:cTn id="222" dur="1" fill="hold">
                                          <p:stCondLst>
                                            <p:cond delay="0"/>
                                          </p:stCondLst>
                                        </p:cTn>
                                        <p:tgtEl>
                                          <p:spTgt spid="63"/>
                                        </p:tgtEl>
                                        <p:attrNameLst>
                                          <p:attrName>style.visibility</p:attrName>
                                        </p:attrNameLst>
                                      </p:cBhvr>
                                      <p:to>
                                        <p:strVal val="visible"/>
                                      </p:to>
                                    </p:set>
                                    <p:anim calcmode="lin" valueType="num">
                                      <p:cBhvr>
                                        <p:cTn id="223" dur="500" fill="hold"/>
                                        <p:tgtEl>
                                          <p:spTgt spid="63"/>
                                        </p:tgtEl>
                                        <p:attrNameLst>
                                          <p:attrName>ppt_w</p:attrName>
                                        </p:attrNameLst>
                                      </p:cBhvr>
                                      <p:tavLst>
                                        <p:tav tm="0">
                                          <p:val>
                                            <p:fltVal val="0"/>
                                          </p:val>
                                        </p:tav>
                                        <p:tav tm="100000">
                                          <p:val>
                                            <p:strVal val="#ppt_w"/>
                                          </p:val>
                                        </p:tav>
                                      </p:tavLst>
                                    </p:anim>
                                    <p:anim calcmode="lin" valueType="num">
                                      <p:cBhvr>
                                        <p:cTn id="224" dur="500" fill="hold"/>
                                        <p:tgtEl>
                                          <p:spTgt spid="63"/>
                                        </p:tgtEl>
                                        <p:attrNameLst>
                                          <p:attrName>ppt_h</p:attrName>
                                        </p:attrNameLst>
                                      </p:cBhvr>
                                      <p:tavLst>
                                        <p:tav tm="0">
                                          <p:val>
                                            <p:fltVal val="0"/>
                                          </p:val>
                                        </p:tav>
                                        <p:tav tm="100000">
                                          <p:val>
                                            <p:strVal val="#ppt_h"/>
                                          </p:val>
                                        </p:tav>
                                      </p:tavLst>
                                    </p:anim>
                                    <p:animEffect transition="in" filter="fade">
                                      <p:cBhvr>
                                        <p:cTn id="225" dur="500"/>
                                        <p:tgtEl>
                                          <p:spTgt spid="63"/>
                                        </p:tgtEl>
                                      </p:cBhvr>
                                    </p:animEffect>
                                  </p:childTnLst>
                                </p:cTn>
                              </p:par>
                              <p:par>
                                <p:cTn id="226" presetID="53" presetClass="entr" presetSubtype="16" fill="hold" grpId="0" nodeType="withEffect">
                                  <p:stCondLst>
                                    <p:cond delay="0"/>
                                  </p:stCondLst>
                                  <p:childTnLst>
                                    <p:set>
                                      <p:cBhvr>
                                        <p:cTn id="227" dur="1" fill="hold">
                                          <p:stCondLst>
                                            <p:cond delay="0"/>
                                          </p:stCondLst>
                                        </p:cTn>
                                        <p:tgtEl>
                                          <p:spTgt spid="65"/>
                                        </p:tgtEl>
                                        <p:attrNameLst>
                                          <p:attrName>style.visibility</p:attrName>
                                        </p:attrNameLst>
                                      </p:cBhvr>
                                      <p:to>
                                        <p:strVal val="visible"/>
                                      </p:to>
                                    </p:set>
                                    <p:anim calcmode="lin" valueType="num">
                                      <p:cBhvr>
                                        <p:cTn id="228" dur="500" fill="hold"/>
                                        <p:tgtEl>
                                          <p:spTgt spid="65"/>
                                        </p:tgtEl>
                                        <p:attrNameLst>
                                          <p:attrName>ppt_w</p:attrName>
                                        </p:attrNameLst>
                                      </p:cBhvr>
                                      <p:tavLst>
                                        <p:tav tm="0">
                                          <p:val>
                                            <p:fltVal val="0"/>
                                          </p:val>
                                        </p:tav>
                                        <p:tav tm="100000">
                                          <p:val>
                                            <p:strVal val="#ppt_w"/>
                                          </p:val>
                                        </p:tav>
                                      </p:tavLst>
                                    </p:anim>
                                    <p:anim calcmode="lin" valueType="num">
                                      <p:cBhvr>
                                        <p:cTn id="229" dur="500" fill="hold"/>
                                        <p:tgtEl>
                                          <p:spTgt spid="65"/>
                                        </p:tgtEl>
                                        <p:attrNameLst>
                                          <p:attrName>ppt_h</p:attrName>
                                        </p:attrNameLst>
                                      </p:cBhvr>
                                      <p:tavLst>
                                        <p:tav tm="0">
                                          <p:val>
                                            <p:fltVal val="0"/>
                                          </p:val>
                                        </p:tav>
                                        <p:tav tm="100000">
                                          <p:val>
                                            <p:strVal val="#ppt_h"/>
                                          </p:val>
                                        </p:tav>
                                      </p:tavLst>
                                    </p:anim>
                                    <p:animEffect transition="in" filter="fade">
                                      <p:cBhvr>
                                        <p:cTn id="230" dur="500"/>
                                        <p:tgtEl>
                                          <p:spTgt spid="65"/>
                                        </p:tgtEl>
                                      </p:cBhvr>
                                    </p:animEffect>
                                  </p:childTnLst>
                                </p:cTn>
                              </p:par>
                              <p:par>
                                <p:cTn id="231" presetID="53" presetClass="entr" presetSubtype="16" fill="hold" grpId="0" nodeType="withEffect">
                                  <p:stCondLst>
                                    <p:cond delay="0"/>
                                  </p:stCondLst>
                                  <p:childTnLst>
                                    <p:set>
                                      <p:cBhvr>
                                        <p:cTn id="232" dur="1" fill="hold">
                                          <p:stCondLst>
                                            <p:cond delay="0"/>
                                          </p:stCondLst>
                                        </p:cTn>
                                        <p:tgtEl>
                                          <p:spTgt spid="62"/>
                                        </p:tgtEl>
                                        <p:attrNameLst>
                                          <p:attrName>style.visibility</p:attrName>
                                        </p:attrNameLst>
                                      </p:cBhvr>
                                      <p:to>
                                        <p:strVal val="visible"/>
                                      </p:to>
                                    </p:set>
                                    <p:anim calcmode="lin" valueType="num">
                                      <p:cBhvr>
                                        <p:cTn id="233" dur="500" fill="hold"/>
                                        <p:tgtEl>
                                          <p:spTgt spid="62"/>
                                        </p:tgtEl>
                                        <p:attrNameLst>
                                          <p:attrName>ppt_w</p:attrName>
                                        </p:attrNameLst>
                                      </p:cBhvr>
                                      <p:tavLst>
                                        <p:tav tm="0">
                                          <p:val>
                                            <p:fltVal val="0"/>
                                          </p:val>
                                        </p:tav>
                                        <p:tav tm="100000">
                                          <p:val>
                                            <p:strVal val="#ppt_w"/>
                                          </p:val>
                                        </p:tav>
                                      </p:tavLst>
                                    </p:anim>
                                    <p:anim calcmode="lin" valueType="num">
                                      <p:cBhvr>
                                        <p:cTn id="234" dur="500" fill="hold"/>
                                        <p:tgtEl>
                                          <p:spTgt spid="62"/>
                                        </p:tgtEl>
                                        <p:attrNameLst>
                                          <p:attrName>ppt_h</p:attrName>
                                        </p:attrNameLst>
                                      </p:cBhvr>
                                      <p:tavLst>
                                        <p:tav tm="0">
                                          <p:val>
                                            <p:fltVal val="0"/>
                                          </p:val>
                                        </p:tav>
                                        <p:tav tm="100000">
                                          <p:val>
                                            <p:strVal val="#ppt_h"/>
                                          </p:val>
                                        </p:tav>
                                      </p:tavLst>
                                    </p:anim>
                                    <p:animEffect transition="in" filter="fade">
                                      <p:cBhvr>
                                        <p:cTn id="235" dur="500"/>
                                        <p:tgtEl>
                                          <p:spTgt spid="62"/>
                                        </p:tgtEl>
                                      </p:cBhvr>
                                    </p:animEffect>
                                  </p:childTnLst>
                                </p:cTn>
                              </p:par>
                              <p:par>
                                <p:cTn id="236" presetID="53" presetClass="entr" presetSubtype="16" fill="hold" grpId="0" nodeType="withEffect">
                                  <p:stCondLst>
                                    <p:cond delay="0"/>
                                  </p:stCondLst>
                                  <p:childTnLst>
                                    <p:set>
                                      <p:cBhvr>
                                        <p:cTn id="237" dur="1" fill="hold">
                                          <p:stCondLst>
                                            <p:cond delay="0"/>
                                          </p:stCondLst>
                                        </p:cTn>
                                        <p:tgtEl>
                                          <p:spTgt spid="64"/>
                                        </p:tgtEl>
                                        <p:attrNameLst>
                                          <p:attrName>style.visibility</p:attrName>
                                        </p:attrNameLst>
                                      </p:cBhvr>
                                      <p:to>
                                        <p:strVal val="visible"/>
                                      </p:to>
                                    </p:set>
                                    <p:anim calcmode="lin" valueType="num">
                                      <p:cBhvr>
                                        <p:cTn id="238" dur="500" fill="hold"/>
                                        <p:tgtEl>
                                          <p:spTgt spid="64"/>
                                        </p:tgtEl>
                                        <p:attrNameLst>
                                          <p:attrName>ppt_w</p:attrName>
                                        </p:attrNameLst>
                                      </p:cBhvr>
                                      <p:tavLst>
                                        <p:tav tm="0">
                                          <p:val>
                                            <p:fltVal val="0"/>
                                          </p:val>
                                        </p:tav>
                                        <p:tav tm="100000">
                                          <p:val>
                                            <p:strVal val="#ppt_w"/>
                                          </p:val>
                                        </p:tav>
                                      </p:tavLst>
                                    </p:anim>
                                    <p:anim calcmode="lin" valueType="num">
                                      <p:cBhvr>
                                        <p:cTn id="239" dur="500" fill="hold"/>
                                        <p:tgtEl>
                                          <p:spTgt spid="64"/>
                                        </p:tgtEl>
                                        <p:attrNameLst>
                                          <p:attrName>ppt_h</p:attrName>
                                        </p:attrNameLst>
                                      </p:cBhvr>
                                      <p:tavLst>
                                        <p:tav tm="0">
                                          <p:val>
                                            <p:fltVal val="0"/>
                                          </p:val>
                                        </p:tav>
                                        <p:tav tm="100000">
                                          <p:val>
                                            <p:strVal val="#ppt_h"/>
                                          </p:val>
                                        </p:tav>
                                      </p:tavLst>
                                    </p:anim>
                                    <p:animEffect transition="in" filter="fade">
                                      <p:cBhvr>
                                        <p:cTn id="240" dur="500"/>
                                        <p:tgtEl>
                                          <p:spTgt spid="64"/>
                                        </p:tgtEl>
                                      </p:cBhvr>
                                    </p:animEffect>
                                  </p:childTnLst>
                                </p:cTn>
                              </p:par>
                            </p:childTnLst>
                          </p:cTn>
                        </p:par>
                        <p:par>
                          <p:cTn id="241" fill="hold">
                            <p:stCondLst>
                              <p:cond delay="5000"/>
                            </p:stCondLst>
                            <p:childTnLst>
                              <p:par>
                                <p:cTn id="242" presetID="53" presetClass="entr" presetSubtype="16" fill="hold" grpId="0" nodeType="afterEffect">
                                  <p:stCondLst>
                                    <p:cond delay="0"/>
                                  </p:stCondLst>
                                  <p:childTnLst>
                                    <p:set>
                                      <p:cBhvr>
                                        <p:cTn id="243" dur="1" fill="hold">
                                          <p:stCondLst>
                                            <p:cond delay="0"/>
                                          </p:stCondLst>
                                        </p:cTn>
                                        <p:tgtEl>
                                          <p:spTgt spid="85"/>
                                        </p:tgtEl>
                                        <p:attrNameLst>
                                          <p:attrName>style.visibility</p:attrName>
                                        </p:attrNameLst>
                                      </p:cBhvr>
                                      <p:to>
                                        <p:strVal val="visible"/>
                                      </p:to>
                                    </p:set>
                                    <p:anim calcmode="lin" valueType="num">
                                      <p:cBhvr>
                                        <p:cTn id="244" dur="500" fill="hold"/>
                                        <p:tgtEl>
                                          <p:spTgt spid="85"/>
                                        </p:tgtEl>
                                        <p:attrNameLst>
                                          <p:attrName>ppt_w</p:attrName>
                                        </p:attrNameLst>
                                      </p:cBhvr>
                                      <p:tavLst>
                                        <p:tav tm="0">
                                          <p:val>
                                            <p:fltVal val="0"/>
                                          </p:val>
                                        </p:tav>
                                        <p:tav tm="100000">
                                          <p:val>
                                            <p:strVal val="#ppt_w"/>
                                          </p:val>
                                        </p:tav>
                                      </p:tavLst>
                                    </p:anim>
                                    <p:anim calcmode="lin" valueType="num">
                                      <p:cBhvr>
                                        <p:cTn id="245" dur="500" fill="hold"/>
                                        <p:tgtEl>
                                          <p:spTgt spid="85"/>
                                        </p:tgtEl>
                                        <p:attrNameLst>
                                          <p:attrName>ppt_h</p:attrName>
                                        </p:attrNameLst>
                                      </p:cBhvr>
                                      <p:tavLst>
                                        <p:tav tm="0">
                                          <p:val>
                                            <p:fltVal val="0"/>
                                          </p:val>
                                        </p:tav>
                                        <p:tav tm="100000">
                                          <p:val>
                                            <p:strVal val="#ppt_h"/>
                                          </p:val>
                                        </p:tav>
                                      </p:tavLst>
                                    </p:anim>
                                    <p:animEffect transition="in" filter="fade">
                                      <p:cBhvr>
                                        <p:cTn id="246" dur="500"/>
                                        <p:tgtEl>
                                          <p:spTgt spid="85"/>
                                        </p:tgtEl>
                                      </p:cBhvr>
                                    </p:animEffect>
                                  </p:childTnLst>
                                </p:cTn>
                              </p:par>
                              <p:par>
                                <p:cTn id="247" presetID="53" presetClass="entr" presetSubtype="16" fill="hold" grpId="0" nodeType="withEffect">
                                  <p:stCondLst>
                                    <p:cond delay="0"/>
                                  </p:stCondLst>
                                  <p:childTnLst>
                                    <p:set>
                                      <p:cBhvr>
                                        <p:cTn id="248" dur="1" fill="hold">
                                          <p:stCondLst>
                                            <p:cond delay="0"/>
                                          </p:stCondLst>
                                        </p:cTn>
                                        <p:tgtEl>
                                          <p:spTgt spid="87"/>
                                        </p:tgtEl>
                                        <p:attrNameLst>
                                          <p:attrName>style.visibility</p:attrName>
                                        </p:attrNameLst>
                                      </p:cBhvr>
                                      <p:to>
                                        <p:strVal val="visible"/>
                                      </p:to>
                                    </p:set>
                                    <p:anim calcmode="lin" valueType="num">
                                      <p:cBhvr>
                                        <p:cTn id="249" dur="500" fill="hold"/>
                                        <p:tgtEl>
                                          <p:spTgt spid="87"/>
                                        </p:tgtEl>
                                        <p:attrNameLst>
                                          <p:attrName>ppt_w</p:attrName>
                                        </p:attrNameLst>
                                      </p:cBhvr>
                                      <p:tavLst>
                                        <p:tav tm="0">
                                          <p:val>
                                            <p:fltVal val="0"/>
                                          </p:val>
                                        </p:tav>
                                        <p:tav tm="100000">
                                          <p:val>
                                            <p:strVal val="#ppt_w"/>
                                          </p:val>
                                        </p:tav>
                                      </p:tavLst>
                                    </p:anim>
                                    <p:anim calcmode="lin" valueType="num">
                                      <p:cBhvr>
                                        <p:cTn id="250" dur="500" fill="hold"/>
                                        <p:tgtEl>
                                          <p:spTgt spid="87"/>
                                        </p:tgtEl>
                                        <p:attrNameLst>
                                          <p:attrName>ppt_h</p:attrName>
                                        </p:attrNameLst>
                                      </p:cBhvr>
                                      <p:tavLst>
                                        <p:tav tm="0">
                                          <p:val>
                                            <p:fltVal val="0"/>
                                          </p:val>
                                        </p:tav>
                                        <p:tav tm="100000">
                                          <p:val>
                                            <p:strVal val="#ppt_h"/>
                                          </p:val>
                                        </p:tav>
                                      </p:tavLst>
                                    </p:anim>
                                    <p:animEffect transition="in" filter="fade">
                                      <p:cBhvr>
                                        <p:cTn id="251" dur="500"/>
                                        <p:tgtEl>
                                          <p:spTgt spid="87"/>
                                        </p:tgtEl>
                                      </p:cBhvr>
                                    </p:animEffect>
                                  </p:childTnLst>
                                </p:cTn>
                              </p:par>
                              <p:par>
                                <p:cTn id="252" presetID="53" presetClass="entr" presetSubtype="16" fill="hold" grpId="0" nodeType="withEffect">
                                  <p:stCondLst>
                                    <p:cond delay="0"/>
                                  </p:stCondLst>
                                  <p:childTnLst>
                                    <p:set>
                                      <p:cBhvr>
                                        <p:cTn id="253" dur="1" fill="hold">
                                          <p:stCondLst>
                                            <p:cond delay="0"/>
                                          </p:stCondLst>
                                        </p:cTn>
                                        <p:tgtEl>
                                          <p:spTgt spid="84"/>
                                        </p:tgtEl>
                                        <p:attrNameLst>
                                          <p:attrName>style.visibility</p:attrName>
                                        </p:attrNameLst>
                                      </p:cBhvr>
                                      <p:to>
                                        <p:strVal val="visible"/>
                                      </p:to>
                                    </p:set>
                                    <p:anim calcmode="lin" valueType="num">
                                      <p:cBhvr>
                                        <p:cTn id="254" dur="500" fill="hold"/>
                                        <p:tgtEl>
                                          <p:spTgt spid="84"/>
                                        </p:tgtEl>
                                        <p:attrNameLst>
                                          <p:attrName>ppt_w</p:attrName>
                                        </p:attrNameLst>
                                      </p:cBhvr>
                                      <p:tavLst>
                                        <p:tav tm="0">
                                          <p:val>
                                            <p:fltVal val="0"/>
                                          </p:val>
                                        </p:tav>
                                        <p:tav tm="100000">
                                          <p:val>
                                            <p:strVal val="#ppt_w"/>
                                          </p:val>
                                        </p:tav>
                                      </p:tavLst>
                                    </p:anim>
                                    <p:anim calcmode="lin" valueType="num">
                                      <p:cBhvr>
                                        <p:cTn id="255" dur="500" fill="hold"/>
                                        <p:tgtEl>
                                          <p:spTgt spid="84"/>
                                        </p:tgtEl>
                                        <p:attrNameLst>
                                          <p:attrName>ppt_h</p:attrName>
                                        </p:attrNameLst>
                                      </p:cBhvr>
                                      <p:tavLst>
                                        <p:tav tm="0">
                                          <p:val>
                                            <p:fltVal val="0"/>
                                          </p:val>
                                        </p:tav>
                                        <p:tav tm="100000">
                                          <p:val>
                                            <p:strVal val="#ppt_h"/>
                                          </p:val>
                                        </p:tav>
                                      </p:tavLst>
                                    </p:anim>
                                    <p:animEffect transition="in" filter="fade">
                                      <p:cBhvr>
                                        <p:cTn id="256" dur="500"/>
                                        <p:tgtEl>
                                          <p:spTgt spid="84"/>
                                        </p:tgtEl>
                                      </p:cBhvr>
                                    </p:animEffect>
                                  </p:childTnLst>
                                </p:cTn>
                              </p:par>
                              <p:par>
                                <p:cTn id="257" presetID="53" presetClass="entr" presetSubtype="16" fill="hold" grpId="0" nodeType="withEffect">
                                  <p:stCondLst>
                                    <p:cond delay="0"/>
                                  </p:stCondLst>
                                  <p:childTnLst>
                                    <p:set>
                                      <p:cBhvr>
                                        <p:cTn id="258" dur="1" fill="hold">
                                          <p:stCondLst>
                                            <p:cond delay="0"/>
                                          </p:stCondLst>
                                        </p:cTn>
                                        <p:tgtEl>
                                          <p:spTgt spid="86"/>
                                        </p:tgtEl>
                                        <p:attrNameLst>
                                          <p:attrName>style.visibility</p:attrName>
                                        </p:attrNameLst>
                                      </p:cBhvr>
                                      <p:to>
                                        <p:strVal val="visible"/>
                                      </p:to>
                                    </p:set>
                                    <p:anim calcmode="lin" valueType="num">
                                      <p:cBhvr>
                                        <p:cTn id="259" dur="500" fill="hold"/>
                                        <p:tgtEl>
                                          <p:spTgt spid="86"/>
                                        </p:tgtEl>
                                        <p:attrNameLst>
                                          <p:attrName>ppt_w</p:attrName>
                                        </p:attrNameLst>
                                      </p:cBhvr>
                                      <p:tavLst>
                                        <p:tav tm="0">
                                          <p:val>
                                            <p:fltVal val="0"/>
                                          </p:val>
                                        </p:tav>
                                        <p:tav tm="100000">
                                          <p:val>
                                            <p:strVal val="#ppt_w"/>
                                          </p:val>
                                        </p:tav>
                                      </p:tavLst>
                                    </p:anim>
                                    <p:anim calcmode="lin" valueType="num">
                                      <p:cBhvr>
                                        <p:cTn id="260" dur="500" fill="hold"/>
                                        <p:tgtEl>
                                          <p:spTgt spid="86"/>
                                        </p:tgtEl>
                                        <p:attrNameLst>
                                          <p:attrName>ppt_h</p:attrName>
                                        </p:attrNameLst>
                                      </p:cBhvr>
                                      <p:tavLst>
                                        <p:tav tm="0">
                                          <p:val>
                                            <p:fltVal val="0"/>
                                          </p:val>
                                        </p:tav>
                                        <p:tav tm="100000">
                                          <p:val>
                                            <p:strVal val="#ppt_h"/>
                                          </p:val>
                                        </p:tav>
                                      </p:tavLst>
                                    </p:anim>
                                    <p:animEffect transition="in" filter="fade">
                                      <p:cBhvr>
                                        <p:cTn id="261" dur="500"/>
                                        <p:tgtEl>
                                          <p:spTgt spid="86"/>
                                        </p:tgtEl>
                                      </p:cBhvr>
                                    </p:animEffect>
                                  </p:childTnLst>
                                </p:cTn>
                              </p:par>
                            </p:childTnLst>
                          </p:cTn>
                        </p:par>
                        <p:par>
                          <p:cTn id="262" fill="hold">
                            <p:stCondLst>
                              <p:cond delay="5500"/>
                            </p:stCondLst>
                            <p:childTnLst>
                              <p:par>
                                <p:cTn id="263" presetID="53" presetClass="entr" presetSubtype="16" fill="hold" grpId="0" nodeType="afterEffect">
                                  <p:stCondLst>
                                    <p:cond delay="0"/>
                                  </p:stCondLst>
                                  <p:childTnLst>
                                    <p:set>
                                      <p:cBhvr>
                                        <p:cTn id="264" dur="1" fill="hold">
                                          <p:stCondLst>
                                            <p:cond delay="0"/>
                                          </p:stCondLst>
                                        </p:cTn>
                                        <p:tgtEl>
                                          <p:spTgt spid="89"/>
                                        </p:tgtEl>
                                        <p:attrNameLst>
                                          <p:attrName>style.visibility</p:attrName>
                                        </p:attrNameLst>
                                      </p:cBhvr>
                                      <p:to>
                                        <p:strVal val="visible"/>
                                      </p:to>
                                    </p:set>
                                    <p:anim calcmode="lin" valueType="num">
                                      <p:cBhvr>
                                        <p:cTn id="265" dur="500" fill="hold"/>
                                        <p:tgtEl>
                                          <p:spTgt spid="89"/>
                                        </p:tgtEl>
                                        <p:attrNameLst>
                                          <p:attrName>ppt_w</p:attrName>
                                        </p:attrNameLst>
                                      </p:cBhvr>
                                      <p:tavLst>
                                        <p:tav tm="0">
                                          <p:val>
                                            <p:fltVal val="0"/>
                                          </p:val>
                                        </p:tav>
                                        <p:tav tm="100000">
                                          <p:val>
                                            <p:strVal val="#ppt_w"/>
                                          </p:val>
                                        </p:tav>
                                      </p:tavLst>
                                    </p:anim>
                                    <p:anim calcmode="lin" valueType="num">
                                      <p:cBhvr>
                                        <p:cTn id="266" dur="500" fill="hold"/>
                                        <p:tgtEl>
                                          <p:spTgt spid="89"/>
                                        </p:tgtEl>
                                        <p:attrNameLst>
                                          <p:attrName>ppt_h</p:attrName>
                                        </p:attrNameLst>
                                      </p:cBhvr>
                                      <p:tavLst>
                                        <p:tav tm="0">
                                          <p:val>
                                            <p:fltVal val="0"/>
                                          </p:val>
                                        </p:tav>
                                        <p:tav tm="100000">
                                          <p:val>
                                            <p:strVal val="#ppt_h"/>
                                          </p:val>
                                        </p:tav>
                                      </p:tavLst>
                                    </p:anim>
                                    <p:animEffect transition="in" filter="fade">
                                      <p:cBhvr>
                                        <p:cTn id="267" dur="500"/>
                                        <p:tgtEl>
                                          <p:spTgt spid="89"/>
                                        </p:tgtEl>
                                      </p:cBhvr>
                                    </p:animEffect>
                                  </p:childTnLst>
                                </p:cTn>
                              </p:par>
                              <p:par>
                                <p:cTn id="268" presetID="53" presetClass="entr" presetSubtype="16" fill="hold" grpId="0" nodeType="withEffect">
                                  <p:stCondLst>
                                    <p:cond delay="0"/>
                                  </p:stCondLst>
                                  <p:childTnLst>
                                    <p:set>
                                      <p:cBhvr>
                                        <p:cTn id="269" dur="1" fill="hold">
                                          <p:stCondLst>
                                            <p:cond delay="0"/>
                                          </p:stCondLst>
                                        </p:cTn>
                                        <p:tgtEl>
                                          <p:spTgt spid="91"/>
                                        </p:tgtEl>
                                        <p:attrNameLst>
                                          <p:attrName>style.visibility</p:attrName>
                                        </p:attrNameLst>
                                      </p:cBhvr>
                                      <p:to>
                                        <p:strVal val="visible"/>
                                      </p:to>
                                    </p:set>
                                    <p:anim calcmode="lin" valueType="num">
                                      <p:cBhvr>
                                        <p:cTn id="270" dur="500" fill="hold"/>
                                        <p:tgtEl>
                                          <p:spTgt spid="91"/>
                                        </p:tgtEl>
                                        <p:attrNameLst>
                                          <p:attrName>ppt_w</p:attrName>
                                        </p:attrNameLst>
                                      </p:cBhvr>
                                      <p:tavLst>
                                        <p:tav tm="0">
                                          <p:val>
                                            <p:fltVal val="0"/>
                                          </p:val>
                                        </p:tav>
                                        <p:tav tm="100000">
                                          <p:val>
                                            <p:strVal val="#ppt_w"/>
                                          </p:val>
                                        </p:tav>
                                      </p:tavLst>
                                    </p:anim>
                                    <p:anim calcmode="lin" valueType="num">
                                      <p:cBhvr>
                                        <p:cTn id="271" dur="500" fill="hold"/>
                                        <p:tgtEl>
                                          <p:spTgt spid="91"/>
                                        </p:tgtEl>
                                        <p:attrNameLst>
                                          <p:attrName>ppt_h</p:attrName>
                                        </p:attrNameLst>
                                      </p:cBhvr>
                                      <p:tavLst>
                                        <p:tav tm="0">
                                          <p:val>
                                            <p:fltVal val="0"/>
                                          </p:val>
                                        </p:tav>
                                        <p:tav tm="100000">
                                          <p:val>
                                            <p:strVal val="#ppt_h"/>
                                          </p:val>
                                        </p:tav>
                                      </p:tavLst>
                                    </p:anim>
                                    <p:animEffect transition="in" filter="fade">
                                      <p:cBhvr>
                                        <p:cTn id="272" dur="500"/>
                                        <p:tgtEl>
                                          <p:spTgt spid="91"/>
                                        </p:tgtEl>
                                      </p:cBhvr>
                                    </p:animEffect>
                                  </p:childTnLst>
                                </p:cTn>
                              </p:par>
                              <p:par>
                                <p:cTn id="273" presetID="53" presetClass="entr" presetSubtype="16" fill="hold" grpId="0" nodeType="withEffect">
                                  <p:stCondLst>
                                    <p:cond delay="0"/>
                                  </p:stCondLst>
                                  <p:childTnLst>
                                    <p:set>
                                      <p:cBhvr>
                                        <p:cTn id="274" dur="1" fill="hold">
                                          <p:stCondLst>
                                            <p:cond delay="0"/>
                                          </p:stCondLst>
                                        </p:cTn>
                                        <p:tgtEl>
                                          <p:spTgt spid="88"/>
                                        </p:tgtEl>
                                        <p:attrNameLst>
                                          <p:attrName>style.visibility</p:attrName>
                                        </p:attrNameLst>
                                      </p:cBhvr>
                                      <p:to>
                                        <p:strVal val="visible"/>
                                      </p:to>
                                    </p:set>
                                    <p:anim calcmode="lin" valueType="num">
                                      <p:cBhvr>
                                        <p:cTn id="275" dur="500" fill="hold"/>
                                        <p:tgtEl>
                                          <p:spTgt spid="88"/>
                                        </p:tgtEl>
                                        <p:attrNameLst>
                                          <p:attrName>ppt_w</p:attrName>
                                        </p:attrNameLst>
                                      </p:cBhvr>
                                      <p:tavLst>
                                        <p:tav tm="0">
                                          <p:val>
                                            <p:fltVal val="0"/>
                                          </p:val>
                                        </p:tav>
                                        <p:tav tm="100000">
                                          <p:val>
                                            <p:strVal val="#ppt_w"/>
                                          </p:val>
                                        </p:tav>
                                      </p:tavLst>
                                    </p:anim>
                                    <p:anim calcmode="lin" valueType="num">
                                      <p:cBhvr>
                                        <p:cTn id="276" dur="500" fill="hold"/>
                                        <p:tgtEl>
                                          <p:spTgt spid="88"/>
                                        </p:tgtEl>
                                        <p:attrNameLst>
                                          <p:attrName>ppt_h</p:attrName>
                                        </p:attrNameLst>
                                      </p:cBhvr>
                                      <p:tavLst>
                                        <p:tav tm="0">
                                          <p:val>
                                            <p:fltVal val="0"/>
                                          </p:val>
                                        </p:tav>
                                        <p:tav tm="100000">
                                          <p:val>
                                            <p:strVal val="#ppt_h"/>
                                          </p:val>
                                        </p:tav>
                                      </p:tavLst>
                                    </p:anim>
                                    <p:animEffect transition="in" filter="fade">
                                      <p:cBhvr>
                                        <p:cTn id="277" dur="500"/>
                                        <p:tgtEl>
                                          <p:spTgt spid="88"/>
                                        </p:tgtEl>
                                      </p:cBhvr>
                                    </p:animEffect>
                                  </p:childTnLst>
                                </p:cTn>
                              </p:par>
                              <p:par>
                                <p:cTn id="278" presetID="53" presetClass="entr" presetSubtype="16" fill="hold" grpId="0" nodeType="withEffect">
                                  <p:stCondLst>
                                    <p:cond delay="0"/>
                                  </p:stCondLst>
                                  <p:childTnLst>
                                    <p:set>
                                      <p:cBhvr>
                                        <p:cTn id="279" dur="1" fill="hold">
                                          <p:stCondLst>
                                            <p:cond delay="0"/>
                                          </p:stCondLst>
                                        </p:cTn>
                                        <p:tgtEl>
                                          <p:spTgt spid="90"/>
                                        </p:tgtEl>
                                        <p:attrNameLst>
                                          <p:attrName>style.visibility</p:attrName>
                                        </p:attrNameLst>
                                      </p:cBhvr>
                                      <p:to>
                                        <p:strVal val="visible"/>
                                      </p:to>
                                    </p:set>
                                    <p:anim calcmode="lin" valueType="num">
                                      <p:cBhvr>
                                        <p:cTn id="280" dur="500" fill="hold"/>
                                        <p:tgtEl>
                                          <p:spTgt spid="90"/>
                                        </p:tgtEl>
                                        <p:attrNameLst>
                                          <p:attrName>ppt_w</p:attrName>
                                        </p:attrNameLst>
                                      </p:cBhvr>
                                      <p:tavLst>
                                        <p:tav tm="0">
                                          <p:val>
                                            <p:fltVal val="0"/>
                                          </p:val>
                                        </p:tav>
                                        <p:tav tm="100000">
                                          <p:val>
                                            <p:strVal val="#ppt_w"/>
                                          </p:val>
                                        </p:tav>
                                      </p:tavLst>
                                    </p:anim>
                                    <p:anim calcmode="lin" valueType="num">
                                      <p:cBhvr>
                                        <p:cTn id="281" dur="500" fill="hold"/>
                                        <p:tgtEl>
                                          <p:spTgt spid="90"/>
                                        </p:tgtEl>
                                        <p:attrNameLst>
                                          <p:attrName>ppt_h</p:attrName>
                                        </p:attrNameLst>
                                      </p:cBhvr>
                                      <p:tavLst>
                                        <p:tav tm="0">
                                          <p:val>
                                            <p:fltVal val="0"/>
                                          </p:val>
                                        </p:tav>
                                        <p:tav tm="100000">
                                          <p:val>
                                            <p:strVal val="#ppt_h"/>
                                          </p:val>
                                        </p:tav>
                                      </p:tavLst>
                                    </p:anim>
                                    <p:animEffect transition="in" filter="fade">
                                      <p:cBhvr>
                                        <p:cTn id="282" dur="500"/>
                                        <p:tgtEl>
                                          <p:spTgt spid="90"/>
                                        </p:tgtEl>
                                      </p:cBhvr>
                                    </p:animEffect>
                                  </p:childTnLst>
                                </p:cTn>
                              </p:par>
                            </p:childTnLst>
                          </p:cTn>
                        </p:par>
                      </p:childTnLst>
                    </p:cTn>
                  </p:par>
                  <p:par>
                    <p:cTn id="283" fill="hold">
                      <p:stCondLst>
                        <p:cond delay="indefinite"/>
                      </p:stCondLst>
                      <p:childTnLst>
                        <p:par>
                          <p:cTn id="284" fill="hold">
                            <p:stCondLst>
                              <p:cond delay="0"/>
                            </p:stCondLst>
                            <p:childTnLst>
                              <p:par>
                                <p:cTn id="285" presetID="22" presetClass="entr" presetSubtype="8" fill="hold" grpId="0" nodeType="clickEffect">
                                  <p:stCondLst>
                                    <p:cond delay="0"/>
                                  </p:stCondLst>
                                  <p:childTnLst>
                                    <p:set>
                                      <p:cBhvr>
                                        <p:cTn id="286" dur="1" fill="hold">
                                          <p:stCondLst>
                                            <p:cond delay="0"/>
                                          </p:stCondLst>
                                        </p:cTn>
                                        <p:tgtEl>
                                          <p:spTgt spid="52"/>
                                        </p:tgtEl>
                                        <p:attrNameLst>
                                          <p:attrName>style.visibility</p:attrName>
                                        </p:attrNameLst>
                                      </p:cBhvr>
                                      <p:to>
                                        <p:strVal val="visible"/>
                                      </p:to>
                                    </p:set>
                                    <p:animEffect transition="in" filter="wipe(left)">
                                      <p:cBhvr>
                                        <p:cTn id="287" dur="500"/>
                                        <p:tgtEl>
                                          <p:spTgt spid="52"/>
                                        </p:tgtEl>
                                      </p:cBhvr>
                                    </p:animEffect>
                                  </p:childTnLst>
                                </p:cTn>
                              </p:par>
                              <p:par>
                                <p:cTn id="288" presetID="10" presetClass="exit" presetSubtype="0" fill="hold" grpId="1" nodeType="withEffect">
                                  <p:stCondLst>
                                    <p:cond delay="0"/>
                                  </p:stCondLst>
                                  <p:childTnLst>
                                    <p:animEffect transition="out" filter="fade">
                                      <p:cBhvr>
                                        <p:cTn id="289" dur="500"/>
                                        <p:tgtEl>
                                          <p:spTgt spid="66"/>
                                        </p:tgtEl>
                                      </p:cBhvr>
                                    </p:animEffect>
                                    <p:set>
                                      <p:cBhvr>
                                        <p:cTn id="290" dur="1" fill="hold">
                                          <p:stCondLst>
                                            <p:cond delay="499"/>
                                          </p:stCondLst>
                                        </p:cTn>
                                        <p:tgtEl>
                                          <p:spTgt spid="66"/>
                                        </p:tgtEl>
                                        <p:attrNameLst>
                                          <p:attrName>style.visibility</p:attrName>
                                        </p:attrNameLst>
                                      </p:cBhvr>
                                      <p:to>
                                        <p:strVal val="hidden"/>
                                      </p:to>
                                    </p:set>
                                  </p:childTnLst>
                                </p:cTn>
                              </p:par>
                              <p:par>
                                <p:cTn id="291" presetID="10" presetClass="exit" presetSubtype="0" fill="hold" grpId="1" nodeType="withEffect">
                                  <p:stCondLst>
                                    <p:cond delay="0"/>
                                  </p:stCondLst>
                                  <p:childTnLst>
                                    <p:animEffect transition="out" filter="fade">
                                      <p:cBhvr>
                                        <p:cTn id="292" dur="500"/>
                                        <p:tgtEl>
                                          <p:spTgt spid="10"/>
                                        </p:tgtEl>
                                      </p:cBhvr>
                                    </p:animEffect>
                                    <p:set>
                                      <p:cBhvr>
                                        <p:cTn id="293" dur="1" fill="hold">
                                          <p:stCondLst>
                                            <p:cond delay="499"/>
                                          </p:stCondLst>
                                        </p:cTn>
                                        <p:tgtEl>
                                          <p:spTgt spid="10"/>
                                        </p:tgtEl>
                                        <p:attrNameLst>
                                          <p:attrName>style.visibility</p:attrName>
                                        </p:attrNameLst>
                                      </p:cBhvr>
                                      <p:to>
                                        <p:strVal val="hidden"/>
                                      </p:to>
                                    </p:set>
                                  </p:childTnLst>
                                </p:cTn>
                              </p:par>
                              <p:par>
                                <p:cTn id="294" presetID="10" presetClass="exit" presetSubtype="0" fill="hold" grpId="1" nodeType="withEffect">
                                  <p:stCondLst>
                                    <p:cond delay="0"/>
                                  </p:stCondLst>
                                  <p:childTnLst>
                                    <p:animEffect transition="out" filter="fade">
                                      <p:cBhvr>
                                        <p:cTn id="295" dur="500"/>
                                        <p:tgtEl>
                                          <p:spTgt spid="29"/>
                                        </p:tgtEl>
                                      </p:cBhvr>
                                    </p:animEffect>
                                    <p:set>
                                      <p:cBhvr>
                                        <p:cTn id="296" dur="1" fill="hold">
                                          <p:stCondLst>
                                            <p:cond delay="499"/>
                                          </p:stCondLst>
                                        </p:cTn>
                                        <p:tgtEl>
                                          <p:spTgt spid="29"/>
                                        </p:tgtEl>
                                        <p:attrNameLst>
                                          <p:attrName>style.visibility</p:attrName>
                                        </p:attrNameLst>
                                      </p:cBhvr>
                                      <p:to>
                                        <p:strVal val="hidden"/>
                                      </p:to>
                                    </p:set>
                                  </p:childTnLst>
                                </p:cTn>
                              </p:par>
                              <p:par>
                                <p:cTn id="297" presetID="10" presetClass="exit" presetSubtype="0" fill="hold" grpId="1" nodeType="withEffect">
                                  <p:stCondLst>
                                    <p:cond delay="0"/>
                                  </p:stCondLst>
                                  <p:childTnLst>
                                    <p:animEffect transition="out" filter="fade">
                                      <p:cBhvr>
                                        <p:cTn id="298" dur="500"/>
                                        <p:tgtEl>
                                          <p:spTgt spid="9"/>
                                        </p:tgtEl>
                                      </p:cBhvr>
                                    </p:animEffect>
                                    <p:set>
                                      <p:cBhvr>
                                        <p:cTn id="299" dur="1" fill="hold">
                                          <p:stCondLst>
                                            <p:cond delay="499"/>
                                          </p:stCondLst>
                                        </p:cTn>
                                        <p:tgtEl>
                                          <p:spTgt spid="9"/>
                                        </p:tgtEl>
                                        <p:attrNameLst>
                                          <p:attrName>style.visibility</p:attrName>
                                        </p:attrNameLst>
                                      </p:cBhvr>
                                      <p:to>
                                        <p:strVal val="hidden"/>
                                      </p:to>
                                    </p:set>
                                  </p:childTnLst>
                                </p:cTn>
                              </p:par>
                              <p:par>
                                <p:cTn id="300" presetID="10" presetClass="exit" presetSubtype="0" fill="hold" grpId="2" nodeType="withEffect">
                                  <p:stCondLst>
                                    <p:cond delay="0"/>
                                  </p:stCondLst>
                                  <p:childTnLst>
                                    <p:animEffect transition="out" filter="fade">
                                      <p:cBhvr>
                                        <p:cTn id="301" dur="500"/>
                                        <p:tgtEl>
                                          <p:spTgt spid="28"/>
                                        </p:tgtEl>
                                      </p:cBhvr>
                                    </p:animEffect>
                                    <p:set>
                                      <p:cBhvr>
                                        <p:cTn id="302" dur="1" fill="hold">
                                          <p:stCondLst>
                                            <p:cond delay="499"/>
                                          </p:stCondLst>
                                        </p:cTn>
                                        <p:tgtEl>
                                          <p:spTgt spid="28"/>
                                        </p:tgtEl>
                                        <p:attrNameLst>
                                          <p:attrName>style.visibility</p:attrName>
                                        </p:attrNameLst>
                                      </p:cBhvr>
                                      <p:to>
                                        <p:strVal val="hidden"/>
                                      </p:to>
                                    </p:set>
                                  </p:childTnLst>
                                </p:cTn>
                              </p:par>
                              <p:par>
                                <p:cTn id="303" presetID="10" presetClass="exit" presetSubtype="0" fill="hold" grpId="3" nodeType="withEffect">
                                  <p:stCondLst>
                                    <p:cond delay="0"/>
                                  </p:stCondLst>
                                  <p:childTnLst>
                                    <p:animEffect transition="out" filter="fade">
                                      <p:cBhvr>
                                        <p:cTn id="304" dur="500"/>
                                        <p:tgtEl>
                                          <p:spTgt spid="77"/>
                                        </p:tgtEl>
                                      </p:cBhvr>
                                    </p:animEffect>
                                    <p:set>
                                      <p:cBhvr>
                                        <p:cTn id="305" dur="1" fill="hold">
                                          <p:stCondLst>
                                            <p:cond delay="499"/>
                                          </p:stCondLst>
                                        </p:cTn>
                                        <p:tgtEl>
                                          <p:spTgt spid="77"/>
                                        </p:tgtEl>
                                        <p:attrNameLst>
                                          <p:attrName>style.visibility</p:attrName>
                                        </p:attrNameLst>
                                      </p:cBhvr>
                                      <p:to>
                                        <p:strVal val="hidden"/>
                                      </p:to>
                                    </p:set>
                                  </p:childTnLst>
                                </p:cTn>
                              </p:par>
                              <p:par>
                                <p:cTn id="306" presetID="10" presetClass="exit" presetSubtype="0" fill="hold" grpId="1" nodeType="withEffect">
                                  <p:stCondLst>
                                    <p:cond delay="0"/>
                                  </p:stCondLst>
                                  <p:childTnLst>
                                    <p:animEffect transition="out" filter="fade">
                                      <p:cBhvr>
                                        <p:cTn id="307" dur="500"/>
                                        <p:tgtEl>
                                          <p:spTgt spid="67"/>
                                        </p:tgtEl>
                                      </p:cBhvr>
                                    </p:animEffect>
                                    <p:set>
                                      <p:cBhvr>
                                        <p:cTn id="308" dur="1" fill="hold">
                                          <p:stCondLst>
                                            <p:cond delay="499"/>
                                          </p:stCondLst>
                                        </p:cTn>
                                        <p:tgtEl>
                                          <p:spTgt spid="67"/>
                                        </p:tgtEl>
                                        <p:attrNameLst>
                                          <p:attrName>style.visibility</p:attrName>
                                        </p:attrNameLst>
                                      </p:cBhvr>
                                      <p:to>
                                        <p:strVal val="hidden"/>
                                      </p:to>
                                    </p:set>
                                  </p:childTnLst>
                                </p:cTn>
                              </p:par>
                              <p:par>
                                <p:cTn id="309" presetID="10" presetClass="exit" presetSubtype="0" fill="hold" grpId="1" nodeType="withEffect">
                                  <p:stCondLst>
                                    <p:cond delay="0"/>
                                  </p:stCondLst>
                                  <p:childTnLst>
                                    <p:animEffect transition="out" filter="fade">
                                      <p:cBhvr>
                                        <p:cTn id="310" dur="500"/>
                                        <p:tgtEl>
                                          <p:spTgt spid="47"/>
                                        </p:tgtEl>
                                      </p:cBhvr>
                                    </p:animEffect>
                                    <p:set>
                                      <p:cBhvr>
                                        <p:cTn id="311" dur="1" fill="hold">
                                          <p:stCondLst>
                                            <p:cond delay="499"/>
                                          </p:stCondLst>
                                        </p:cTn>
                                        <p:tgtEl>
                                          <p:spTgt spid="47"/>
                                        </p:tgtEl>
                                        <p:attrNameLst>
                                          <p:attrName>style.visibility</p:attrName>
                                        </p:attrNameLst>
                                      </p:cBhvr>
                                      <p:to>
                                        <p:strVal val="hidden"/>
                                      </p:to>
                                    </p:set>
                                  </p:childTnLst>
                                </p:cTn>
                              </p:par>
                              <p:par>
                                <p:cTn id="312" presetID="10" presetClass="exit" presetSubtype="0" fill="hold" grpId="1" nodeType="withEffect">
                                  <p:stCondLst>
                                    <p:cond delay="0"/>
                                  </p:stCondLst>
                                  <p:childTnLst>
                                    <p:animEffect transition="out" filter="fade">
                                      <p:cBhvr>
                                        <p:cTn id="313" dur="500"/>
                                        <p:tgtEl>
                                          <p:spTgt spid="49"/>
                                        </p:tgtEl>
                                      </p:cBhvr>
                                    </p:animEffect>
                                    <p:set>
                                      <p:cBhvr>
                                        <p:cTn id="314" dur="1" fill="hold">
                                          <p:stCondLst>
                                            <p:cond delay="499"/>
                                          </p:stCondLst>
                                        </p:cTn>
                                        <p:tgtEl>
                                          <p:spTgt spid="49"/>
                                        </p:tgtEl>
                                        <p:attrNameLst>
                                          <p:attrName>style.visibility</p:attrName>
                                        </p:attrNameLst>
                                      </p:cBhvr>
                                      <p:to>
                                        <p:strVal val="hidden"/>
                                      </p:to>
                                    </p:set>
                                  </p:childTnLst>
                                </p:cTn>
                              </p:par>
                              <p:par>
                                <p:cTn id="315" presetID="10" presetClass="exit" presetSubtype="0" fill="hold" grpId="1" nodeType="withEffect">
                                  <p:stCondLst>
                                    <p:cond delay="0"/>
                                  </p:stCondLst>
                                  <p:childTnLst>
                                    <p:animEffect transition="out" filter="fade">
                                      <p:cBhvr>
                                        <p:cTn id="316" dur="500"/>
                                        <p:tgtEl>
                                          <p:spTgt spid="48"/>
                                        </p:tgtEl>
                                      </p:cBhvr>
                                    </p:animEffect>
                                    <p:set>
                                      <p:cBhvr>
                                        <p:cTn id="317" dur="1" fill="hold">
                                          <p:stCondLst>
                                            <p:cond delay="499"/>
                                          </p:stCondLst>
                                        </p:cTn>
                                        <p:tgtEl>
                                          <p:spTgt spid="48"/>
                                        </p:tgtEl>
                                        <p:attrNameLst>
                                          <p:attrName>style.visibility</p:attrName>
                                        </p:attrNameLst>
                                      </p:cBhvr>
                                      <p:to>
                                        <p:strVal val="hidden"/>
                                      </p:to>
                                    </p:set>
                                  </p:childTnLst>
                                </p:cTn>
                              </p:par>
                              <p:par>
                                <p:cTn id="318" presetID="10" presetClass="exit" presetSubtype="0" fill="hold" grpId="1" nodeType="withEffect">
                                  <p:stCondLst>
                                    <p:cond delay="0"/>
                                  </p:stCondLst>
                                  <p:childTnLst>
                                    <p:animEffect transition="out" filter="fade">
                                      <p:cBhvr>
                                        <p:cTn id="319" dur="500"/>
                                        <p:tgtEl>
                                          <p:spTgt spid="50"/>
                                        </p:tgtEl>
                                      </p:cBhvr>
                                    </p:animEffect>
                                    <p:set>
                                      <p:cBhvr>
                                        <p:cTn id="320" dur="1" fill="hold">
                                          <p:stCondLst>
                                            <p:cond delay="499"/>
                                          </p:stCondLst>
                                        </p:cTn>
                                        <p:tgtEl>
                                          <p:spTgt spid="50"/>
                                        </p:tgtEl>
                                        <p:attrNameLst>
                                          <p:attrName>style.visibility</p:attrName>
                                        </p:attrNameLst>
                                      </p:cBhvr>
                                      <p:to>
                                        <p:strVal val="hidden"/>
                                      </p:to>
                                    </p:set>
                                  </p:childTnLst>
                                </p:cTn>
                              </p:par>
                              <p:par>
                                <p:cTn id="321" presetID="10" presetClass="exit" presetSubtype="0" fill="hold" grpId="2" nodeType="withEffect">
                                  <p:stCondLst>
                                    <p:cond delay="0"/>
                                  </p:stCondLst>
                                  <p:childTnLst>
                                    <p:animEffect transition="out" filter="fade">
                                      <p:cBhvr>
                                        <p:cTn id="322" dur="500"/>
                                        <p:tgtEl>
                                          <p:spTgt spid="4"/>
                                        </p:tgtEl>
                                      </p:cBhvr>
                                    </p:animEffect>
                                    <p:set>
                                      <p:cBhvr>
                                        <p:cTn id="323" dur="1" fill="hold">
                                          <p:stCondLst>
                                            <p:cond delay="499"/>
                                          </p:stCondLst>
                                        </p:cTn>
                                        <p:tgtEl>
                                          <p:spTgt spid="4"/>
                                        </p:tgtEl>
                                        <p:attrNameLst>
                                          <p:attrName>style.visibility</p:attrName>
                                        </p:attrNameLst>
                                      </p:cBhvr>
                                      <p:to>
                                        <p:strVal val="hidden"/>
                                      </p:to>
                                    </p:set>
                                  </p:childTnLst>
                                </p:cTn>
                              </p:par>
                              <p:par>
                                <p:cTn id="324" presetID="10" presetClass="exit" presetSubtype="0" fill="hold" grpId="2" nodeType="withEffect">
                                  <p:stCondLst>
                                    <p:cond delay="0"/>
                                  </p:stCondLst>
                                  <p:childTnLst>
                                    <p:animEffect transition="out" filter="fade">
                                      <p:cBhvr>
                                        <p:cTn id="325" dur="500"/>
                                        <p:tgtEl>
                                          <p:spTgt spid="5"/>
                                        </p:tgtEl>
                                      </p:cBhvr>
                                    </p:animEffect>
                                    <p:set>
                                      <p:cBhvr>
                                        <p:cTn id="326" dur="1" fill="hold">
                                          <p:stCondLst>
                                            <p:cond delay="499"/>
                                          </p:stCondLst>
                                        </p:cTn>
                                        <p:tgtEl>
                                          <p:spTgt spid="5"/>
                                        </p:tgtEl>
                                        <p:attrNameLst>
                                          <p:attrName>style.visibility</p:attrName>
                                        </p:attrNameLst>
                                      </p:cBhvr>
                                      <p:to>
                                        <p:strVal val="hidden"/>
                                      </p:to>
                                    </p:set>
                                  </p:childTnLst>
                                </p:cTn>
                              </p:par>
                              <p:par>
                                <p:cTn id="327" presetID="10" presetClass="exit" presetSubtype="0" fill="hold" grpId="2" nodeType="withEffect">
                                  <p:stCondLst>
                                    <p:cond delay="0"/>
                                  </p:stCondLst>
                                  <p:childTnLst>
                                    <p:animEffect transition="out" filter="fade">
                                      <p:cBhvr>
                                        <p:cTn id="328" dur="500"/>
                                        <p:tgtEl>
                                          <p:spTgt spid="26"/>
                                        </p:tgtEl>
                                      </p:cBhvr>
                                    </p:animEffect>
                                    <p:set>
                                      <p:cBhvr>
                                        <p:cTn id="329" dur="1" fill="hold">
                                          <p:stCondLst>
                                            <p:cond delay="499"/>
                                          </p:stCondLst>
                                        </p:cTn>
                                        <p:tgtEl>
                                          <p:spTgt spid="26"/>
                                        </p:tgtEl>
                                        <p:attrNameLst>
                                          <p:attrName>style.visibility</p:attrName>
                                        </p:attrNameLst>
                                      </p:cBhvr>
                                      <p:to>
                                        <p:strVal val="hidden"/>
                                      </p:to>
                                    </p:set>
                                  </p:childTnLst>
                                </p:cTn>
                              </p:par>
                              <p:par>
                                <p:cTn id="330" presetID="10" presetClass="exit" presetSubtype="0" fill="hold" grpId="2" nodeType="withEffect">
                                  <p:stCondLst>
                                    <p:cond delay="0"/>
                                  </p:stCondLst>
                                  <p:childTnLst>
                                    <p:animEffect transition="out" filter="fade">
                                      <p:cBhvr>
                                        <p:cTn id="331" dur="500"/>
                                        <p:tgtEl>
                                          <p:spTgt spid="3"/>
                                        </p:tgtEl>
                                      </p:cBhvr>
                                    </p:animEffect>
                                    <p:set>
                                      <p:cBhvr>
                                        <p:cTn id="332" dur="1" fill="hold">
                                          <p:stCondLst>
                                            <p:cond delay="499"/>
                                          </p:stCondLst>
                                        </p:cTn>
                                        <p:tgtEl>
                                          <p:spTgt spid="3"/>
                                        </p:tgtEl>
                                        <p:attrNameLst>
                                          <p:attrName>style.visibility</p:attrName>
                                        </p:attrNameLst>
                                      </p:cBhvr>
                                      <p:to>
                                        <p:strVal val="hidden"/>
                                      </p:to>
                                    </p:set>
                                  </p:childTnLst>
                                </p:cTn>
                              </p:par>
                              <p:par>
                                <p:cTn id="333" presetID="10" presetClass="exit" presetSubtype="0" fill="hold" grpId="2" nodeType="withEffect">
                                  <p:stCondLst>
                                    <p:cond delay="0"/>
                                  </p:stCondLst>
                                  <p:childTnLst>
                                    <p:animEffect transition="out" filter="fade">
                                      <p:cBhvr>
                                        <p:cTn id="334" dur="500"/>
                                        <p:tgtEl>
                                          <p:spTgt spid="55"/>
                                        </p:tgtEl>
                                      </p:cBhvr>
                                    </p:animEffect>
                                    <p:set>
                                      <p:cBhvr>
                                        <p:cTn id="335" dur="1" fill="hold">
                                          <p:stCondLst>
                                            <p:cond delay="499"/>
                                          </p:stCondLst>
                                        </p:cTn>
                                        <p:tgtEl>
                                          <p:spTgt spid="55"/>
                                        </p:tgtEl>
                                        <p:attrNameLst>
                                          <p:attrName>style.visibility</p:attrName>
                                        </p:attrNameLst>
                                      </p:cBhvr>
                                      <p:to>
                                        <p:strVal val="hidden"/>
                                      </p:to>
                                    </p:set>
                                  </p:childTnLst>
                                </p:cTn>
                              </p:par>
                              <p:par>
                                <p:cTn id="336" presetID="10" presetClass="exit" presetSubtype="0" fill="hold" nodeType="withEffect">
                                  <p:stCondLst>
                                    <p:cond delay="0"/>
                                  </p:stCondLst>
                                  <p:childTnLst>
                                    <p:animEffect transition="out" filter="fade">
                                      <p:cBhvr>
                                        <p:cTn id="337" dur="500"/>
                                        <p:tgtEl>
                                          <p:spTgt spid="74"/>
                                        </p:tgtEl>
                                      </p:cBhvr>
                                    </p:animEffect>
                                    <p:set>
                                      <p:cBhvr>
                                        <p:cTn id="338" dur="1" fill="hold">
                                          <p:stCondLst>
                                            <p:cond delay="499"/>
                                          </p:stCondLst>
                                        </p:cTn>
                                        <p:tgtEl>
                                          <p:spTgt spid="74"/>
                                        </p:tgtEl>
                                        <p:attrNameLst>
                                          <p:attrName>style.visibility</p:attrName>
                                        </p:attrNameLst>
                                      </p:cBhvr>
                                      <p:to>
                                        <p:strVal val="hidden"/>
                                      </p:to>
                                    </p:set>
                                  </p:childTnLst>
                                </p:cTn>
                              </p:par>
                              <p:par>
                                <p:cTn id="339" presetID="10" presetClass="exit" presetSubtype="0" fill="hold" grpId="2" nodeType="withEffect">
                                  <p:stCondLst>
                                    <p:cond delay="0"/>
                                  </p:stCondLst>
                                  <p:childTnLst>
                                    <p:animEffect transition="out" filter="fade">
                                      <p:cBhvr>
                                        <p:cTn id="340" dur="500"/>
                                        <p:tgtEl>
                                          <p:spTgt spid="54"/>
                                        </p:tgtEl>
                                      </p:cBhvr>
                                    </p:animEffect>
                                    <p:set>
                                      <p:cBhvr>
                                        <p:cTn id="341" dur="1" fill="hold">
                                          <p:stCondLst>
                                            <p:cond delay="499"/>
                                          </p:stCondLst>
                                        </p:cTn>
                                        <p:tgtEl>
                                          <p:spTgt spid="54"/>
                                        </p:tgtEl>
                                        <p:attrNameLst>
                                          <p:attrName>style.visibility</p:attrName>
                                        </p:attrNameLst>
                                      </p:cBhvr>
                                      <p:to>
                                        <p:strVal val="hidden"/>
                                      </p:to>
                                    </p:set>
                                  </p:childTnLst>
                                </p:cTn>
                              </p:par>
                              <p:par>
                                <p:cTn id="342" presetID="10" presetClass="exit" presetSubtype="0" fill="hold" nodeType="withEffect">
                                  <p:stCondLst>
                                    <p:cond delay="0"/>
                                  </p:stCondLst>
                                  <p:childTnLst>
                                    <p:animEffect transition="out" filter="fade">
                                      <p:cBhvr>
                                        <p:cTn id="343" dur="500"/>
                                        <p:tgtEl>
                                          <p:spTgt spid="75"/>
                                        </p:tgtEl>
                                      </p:cBhvr>
                                    </p:animEffect>
                                    <p:set>
                                      <p:cBhvr>
                                        <p:cTn id="344" dur="1" fill="hold">
                                          <p:stCondLst>
                                            <p:cond delay="499"/>
                                          </p:stCondLst>
                                        </p:cTn>
                                        <p:tgtEl>
                                          <p:spTgt spid="75"/>
                                        </p:tgtEl>
                                        <p:attrNameLst>
                                          <p:attrName>style.visibility</p:attrName>
                                        </p:attrNameLst>
                                      </p:cBhvr>
                                      <p:to>
                                        <p:strVal val="hidden"/>
                                      </p:to>
                                    </p:set>
                                  </p:childTnLst>
                                </p:cTn>
                              </p:par>
                              <p:par>
                                <p:cTn id="345" presetID="10" presetClass="exit" presetSubtype="0" fill="hold" grpId="1" nodeType="withEffect">
                                  <p:stCondLst>
                                    <p:cond delay="0"/>
                                  </p:stCondLst>
                                  <p:childTnLst>
                                    <p:animEffect transition="out" filter="fade">
                                      <p:cBhvr>
                                        <p:cTn id="346" dur="500"/>
                                        <p:tgtEl>
                                          <p:spTgt spid="82"/>
                                        </p:tgtEl>
                                      </p:cBhvr>
                                    </p:animEffect>
                                    <p:set>
                                      <p:cBhvr>
                                        <p:cTn id="347" dur="1" fill="hold">
                                          <p:stCondLst>
                                            <p:cond delay="499"/>
                                          </p:stCondLst>
                                        </p:cTn>
                                        <p:tgtEl>
                                          <p:spTgt spid="82"/>
                                        </p:tgtEl>
                                        <p:attrNameLst>
                                          <p:attrName>style.visibility</p:attrName>
                                        </p:attrNameLst>
                                      </p:cBhvr>
                                      <p:to>
                                        <p:strVal val="hidden"/>
                                      </p:to>
                                    </p:set>
                                  </p:childTnLst>
                                </p:cTn>
                              </p:par>
                              <p:par>
                                <p:cTn id="348" presetID="10" presetClass="exit" presetSubtype="0" fill="hold" grpId="1" nodeType="withEffect">
                                  <p:stCondLst>
                                    <p:cond delay="0"/>
                                  </p:stCondLst>
                                  <p:childTnLst>
                                    <p:animEffect transition="out" filter="fade">
                                      <p:cBhvr>
                                        <p:cTn id="349" dur="500"/>
                                        <p:tgtEl>
                                          <p:spTgt spid="76"/>
                                        </p:tgtEl>
                                      </p:cBhvr>
                                    </p:animEffect>
                                    <p:set>
                                      <p:cBhvr>
                                        <p:cTn id="350" dur="1" fill="hold">
                                          <p:stCondLst>
                                            <p:cond delay="499"/>
                                          </p:stCondLst>
                                        </p:cTn>
                                        <p:tgtEl>
                                          <p:spTgt spid="76"/>
                                        </p:tgtEl>
                                        <p:attrNameLst>
                                          <p:attrName>style.visibility</p:attrName>
                                        </p:attrNameLst>
                                      </p:cBhvr>
                                      <p:to>
                                        <p:strVal val="hidden"/>
                                      </p:to>
                                    </p:set>
                                  </p:childTnLst>
                                </p:cTn>
                              </p:par>
                              <p:par>
                                <p:cTn id="351" presetID="10" presetClass="exit" presetSubtype="0" fill="hold" grpId="1" nodeType="withEffect">
                                  <p:stCondLst>
                                    <p:cond delay="0"/>
                                  </p:stCondLst>
                                  <p:childTnLst>
                                    <p:animEffect transition="out" filter="fade">
                                      <p:cBhvr>
                                        <p:cTn id="352" dur="500"/>
                                        <p:tgtEl>
                                          <p:spTgt spid="83"/>
                                        </p:tgtEl>
                                      </p:cBhvr>
                                    </p:animEffect>
                                    <p:set>
                                      <p:cBhvr>
                                        <p:cTn id="353" dur="1" fill="hold">
                                          <p:stCondLst>
                                            <p:cond delay="499"/>
                                          </p:stCondLst>
                                        </p:cTn>
                                        <p:tgtEl>
                                          <p:spTgt spid="83"/>
                                        </p:tgtEl>
                                        <p:attrNameLst>
                                          <p:attrName>style.visibility</p:attrName>
                                        </p:attrNameLst>
                                      </p:cBhvr>
                                      <p:to>
                                        <p:strVal val="hidden"/>
                                      </p:to>
                                    </p:set>
                                  </p:childTnLst>
                                </p:cTn>
                              </p:par>
                              <p:par>
                                <p:cTn id="354" presetID="10" presetClass="exit" presetSubtype="0" fill="hold" grpId="1" nodeType="withEffect">
                                  <p:stCondLst>
                                    <p:cond delay="0"/>
                                  </p:stCondLst>
                                  <p:childTnLst>
                                    <p:animEffect transition="out" filter="fade">
                                      <p:cBhvr>
                                        <p:cTn id="355" dur="500"/>
                                        <p:tgtEl>
                                          <p:spTgt spid="59"/>
                                        </p:tgtEl>
                                      </p:cBhvr>
                                    </p:animEffect>
                                    <p:set>
                                      <p:cBhvr>
                                        <p:cTn id="356" dur="1" fill="hold">
                                          <p:stCondLst>
                                            <p:cond delay="499"/>
                                          </p:stCondLst>
                                        </p:cTn>
                                        <p:tgtEl>
                                          <p:spTgt spid="59"/>
                                        </p:tgtEl>
                                        <p:attrNameLst>
                                          <p:attrName>style.visibility</p:attrName>
                                        </p:attrNameLst>
                                      </p:cBhvr>
                                      <p:to>
                                        <p:strVal val="hidden"/>
                                      </p:to>
                                    </p:set>
                                  </p:childTnLst>
                                </p:cTn>
                              </p:par>
                              <p:par>
                                <p:cTn id="357" presetID="10" presetClass="exit" presetSubtype="0" fill="hold" grpId="1" nodeType="withEffect">
                                  <p:stCondLst>
                                    <p:cond delay="0"/>
                                  </p:stCondLst>
                                  <p:childTnLst>
                                    <p:animEffect transition="out" filter="fade">
                                      <p:cBhvr>
                                        <p:cTn id="358" dur="500"/>
                                        <p:tgtEl>
                                          <p:spTgt spid="61"/>
                                        </p:tgtEl>
                                      </p:cBhvr>
                                    </p:animEffect>
                                    <p:set>
                                      <p:cBhvr>
                                        <p:cTn id="359" dur="1" fill="hold">
                                          <p:stCondLst>
                                            <p:cond delay="499"/>
                                          </p:stCondLst>
                                        </p:cTn>
                                        <p:tgtEl>
                                          <p:spTgt spid="61"/>
                                        </p:tgtEl>
                                        <p:attrNameLst>
                                          <p:attrName>style.visibility</p:attrName>
                                        </p:attrNameLst>
                                      </p:cBhvr>
                                      <p:to>
                                        <p:strVal val="hidden"/>
                                      </p:to>
                                    </p:set>
                                  </p:childTnLst>
                                </p:cTn>
                              </p:par>
                              <p:par>
                                <p:cTn id="360" presetID="10" presetClass="exit" presetSubtype="0" fill="hold" grpId="1" nodeType="withEffect">
                                  <p:stCondLst>
                                    <p:cond delay="0"/>
                                  </p:stCondLst>
                                  <p:childTnLst>
                                    <p:animEffect transition="out" filter="fade">
                                      <p:cBhvr>
                                        <p:cTn id="361" dur="500"/>
                                        <p:tgtEl>
                                          <p:spTgt spid="58"/>
                                        </p:tgtEl>
                                      </p:cBhvr>
                                    </p:animEffect>
                                    <p:set>
                                      <p:cBhvr>
                                        <p:cTn id="362" dur="1" fill="hold">
                                          <p:stCondLst>
                                            <p:cond delay="499"/>
                                          </p:stCondLst>
                                        </p:cTn>
                                        <p:tgtEl>
                                          <p:spTgt spid="58"/>
                                        </p:tgtEl>
                                        <p:attrNameLst>
                                          <p:attrName>style.visibility</p:attrName>
                                        </p:attrNameLst>
                                      </p:cBhvr>
                                      <p:to>
                                        <p:strVal val="hidden"/>
                                      </p:to>
                                    </p:set>
                                  </p:childTnLst>
                                </p:cTn>
                              </p:par>
                              <p:par>
                                <p:cTn id="363" presetID="10" presetClass="exit" presetSubtype="0" fill="hold" grpId="1" nodeType="withEffect">
                                  <p:stCondLst>
                                    <p:cond delay="0"/>
                                  </p:stCondLst>
                                  <p:childTnLst>
                                    <p:animEffect transition="out" filter="fade">
                                      <p:cBhvr>
                                        <p:cTn id="364" dur="500"/>
                                        <p:tgtEl>
                                          <p:spTgt spid="60"/>
                                        </p:tgtEl>
                                      </p:cBhvr>
                                    </p:animEffect>
                                    <p:set>
                                      <p:cBhvr>
                                        <p:cTn id="365" dur="1" fill="hold">
                                          <p:stCondLst>
                                            <p:cond delay="499"/>
                                          </p:stCondLst>
                                        </p:cTn>
                                        <p:tgtEl>
                                          <p:spTgt spid="60"/>
                                        </p:tgtEl>
                                        <p:attrNameLst>
                                          <p:attrName>style.visibility</p:attrName>
                                        </p:attrNameLst>
                                      </p:cBhvr>
                                      <p:to>
                                        <p:strVal val="hidden"/>
                                      </p:to>
                                    </p:set>
                                  </p:childTnLst>
                                </p:cTn>
                              </p:par>
                              <p:par>
                                <p:cTn id="366" presetID="10" presetClass="exit" presetSubtype="0" fill="hold" grpId="1" nodeType="withEffect">
                                  <p:stCondLst>
                                    <p:cond delay="0"/>
                                  </p:stCondLst>
                                  <p:childTnLst>
                                    <p:animEffect transition="out" filter="fade">
                                      <p:cBhvr>
                                        <p:cTn id="367" dur="500"/>
                                        <p:tgtEl>
                                          <p:spTgt spid="63"/>
                                        </p:tgtEl>
                                      </p:cBhvr>
                                    </p:animEffect>
                                    <p:set>
                                      <p:cBhvr>
                                        <p:cTn id="368" dur="1" fill="hold">
                                          <p:stCondLst>
                                            <p:cond delay="499"/>
                                          </p:stCondLst>
                                        </p:cTn>
                                        <p:tgtEl>
                                          <p:spTgt spid="63"/>
                                        </p:tgtEl>
                                        <p:attrNameLst>
                                          <p:attrName>style.visibility</p:attrName>
                                        </p:attrNameLst>
                                      </p:cBhvr>
                                      <p:to>
                                        <p:strVal val="hidden"/>
                                      </p:to>
                                    </p:set>
                                  </p:childTnLst>
                                </p:cTn>
                              </p:par>
                              <p:par>
                                <p:cTn id="369" presetID="10" presetClass="exit" presetSubtype="0" fill="hold" grpId="1" nodeType="withEffect">
                                  <p:stCondLst>
                                    <p:cond delay="0"/>
                                  </p:stCondLst>
                                  <p:childTnLst>
                                    <p:animEffect transition="out" filter="fade">
                                      <p:cBhvr>
                                        <p:cTn id="370" dur="500"/>
                                        <p:tgtEl>
                                          <p:spTgt spid="65"/>
                                        </p:tgtEl>
                                      </p:cBhvr>
                                    </p:animEffect>
                                    <p:set>
                                      <p:cBhvr>
                                        <p:cTn id="371" dur="1" fill="hold">
                                          <p:stCondLst>
                                            <p:cond delay="499"/>
                                          </p:stCondLst>
                                        </p:cTn>
                                        <p:tgtEl>
                                          <p:spTgt spid="65"/>
                                        </p:tgtEl>
                                        <p:attrNameLst>
                                          <p:attrName>style.visibility</p:attrName>
                                        </p:attrNameLst>
                                      </p:cBhvr>
                                      <p:to>
                                        <p:strVal val="hidden"/>
                                      </p:to>
                                    </p:set>
                                  </p:childTnLst>
                                </p:cTn>
                              </p:par>
                              <p:par>
                                <p:cTn id="372" presetID="10" presetClass="exit" presetSubtype="0" fill="hold" grpId="1" nodeType="withEffect">
                                  <p:stCondLst>
                                    <p:cond delay="0"/>
                                  </p:stCondLst>
                                  <p:childTnLst>
                                    <p:animEffect transition="out" filter="fade">
                                      <p:cBhvr>
                                        <p:cTn id="373" dur="500"/>
                                        <p:tgtEl>
                                          <p:spTgt spid="62"/>
                                        </p:tgtEl>
                                      </p:cBhvr>
                                    </p:animEffect>
                                    <p:set>
                                      <p:cBhvr>
                                        <p:cTn id="374" dur="1" fill="hold">
                                          <p:stCondLst>
                                            <p:cond delay="499"/>
                                          </p:stCondLst>
                                        </p:cTn>
                                        <p:tgtEl>
                                          <p:spTgt spid="62"/>
                                        </p:tgtEl>
                                        <p:attrNameLst>
                                          <p:attrName>style.visibility</p:attrName>
                                        </p:attrNameLst>
                                      </p:cBhvr>
                                      <p:to>
                                        <p:strVal val="hidden"/>
                                      </p:to>
                                    </p:set>
                                  </p:childTnLst>
                                </p:cTn>
                              </p:par>
                              <p:par>
                                <p:cTn id="375" presetID="10" presetClass="exit" presetSubtype="0" fill="hold" grpId="1" nodeType="withEffect">
                                  <p:stCondLst>
                                    <p:cond delay="0"/>
                                  </p:stCondLst>
                                  <p:childTnLst>
                                    <p:animEffect transition="out" filter="fade">
                                      <p:cBhvr>
                                        <p:cTn id="376" dur="500"/>
                                        <p:tgtEl>
                                          <p:spTgt spid="64"/>
                                        </p:tgtEl>
                                      </p:cBhvr>
                                    </p:animEffect>
                                    <p:set>
                                      <p:cBhvr>
                                        <p:cTn id="377" dur="1" fill="hold">
                                          <p:stCondLst>
                                            <p:cond delay="499"/>
                                          </p:stCondLst>
                                        </p:cTn>
                                        <p:tgtEl>
                                          <p:spTgt spid="64"/>
                                        </p:tgtEl>
                                        <p:attrNameLst>
                                          <p:attrName>style.visibility</p:attrName>
                                        </p:attrNameLst>
                                      </p:cBhvr>
                                      <p:to>
                                        <p:strVal val="hidden"/>
                                      </p:to>
                                    </p:set>
                                  </p:childTnLst>
                                </p:cTn>
                              </p:par>
                              <p:par>
                                <p:cTn id="378" presetID="10" presetClass="exit" presetSubtype="0" fill="hold" grpId="1" nodeType="withEffect">
                                  <p:stCondLst>
                                    <p:cond delay="0"/>
                                  </p:stCondLst>
                                  <p:childTnLst>
                                    <p:animEffect transition="out" filter="fade">
                                      <p:cBhvr>
                                        <p:cTn id="379" dur="500"/>
                                        <p:tgtEl>
                                          <p:spTgt spid="85"/>
                                        </p:tgtEl>
                                      </p:cBhvr>
                                    </p:animEffect>
                                    <p:set>
                                      <p:cBhvr>
                                        <p:cTn id="380" dur="1" fill="hold">
                                          <p:stCondLst>
                                            <p:cond delay="499"/>
                                          </p:stCondLst>
                                        </p:cTn>
                                        <p:tgtEl>
                                          <p:spTgt spid="85"/>
                                        </p:tgtEl>
                                        <p:attrNameLst>
                                          <p:attrName>style.visibility</p:attrName>
                                        </p:attrNameLst>
                                      </p:cBhvr>
                                      <p:to>
                                        <p:strVal val="hidden"/>
                                      </p:to>
                                    </p:set>
                                  </p:childTnLst>
                                </p:cTn>
                              </p:par>
                              <p:par>
                                <p:cTn id="381" presetID="10" presetClass="exit" presetSubtype="0" fill="hold" grpId="1" nodeType="withEffect">
                                  <p:stCondLst>
                                    <p:cond delay="0"/>
                                  </p:stCondLst>
                                  <p:childTnLst>
                                    <p:animEffect transition="out" filter="fade">
                                      <p:cBhvr>
                                        <p:cTn id="382" dur="500"/>
                                        <p:tgtEl>
                                          <p:spTgt spid="87"/>
                                        </p:tgtEl>
                                      </p:cBhvr>
                                    </p:animEffect>
                                    <p:set>
                                      <p:cBhvr>
                                        <p:cTn id="383" dur="1" fill="hold">
                                          <p:stCondLst>
                                            <p:cond delay="499"/>
                                          </p:stCondLst>
                                        </p:cTn>
                                        <p:tgtEl>
                                          <p:spTgt spid="87"/>
                                        </p:tgtEl>
                                        <p:attrNameLst>
                                          <p:attrName>style.visibility</p:attrName>
                                        </p:attrNameLst>
                                      </p:cBhvr>
                                      <p:to>
                                        <p:strVal val="hidden"/>
                                      </p:to>
                                    </p:set>
                                  </p:childTnLst>
                                </p:cTn>
                              </p:par>
                              <p:par>
                                <p:cTn id="384" presetID="10" presetClass="exit" presetSubtype="0" fill="hold" grpId="1" nodeType="withEffect">
                                  <p:stCondLst>
                                    <p:cond delay="0"/>
                                  </p:stCondLst>
                                  <p:childTnLst>
                                    <p:animEffect transition="out" filter="fade">
                                      <p:cBhvr>
                                        <p:cTn id="385" dur="500"/>
                                        <p:tgtEl>
                                          <p:spTgt spid="84"/>
                                        </p:tgtEl>
                                      </p:cBhvr>
                                    </p:animEffect>
                                    <p:set>
                                      <p:cBhvr>
                                        <p:cTn id="386" dur="1" fill="hold">
                                          <p:stCondLst>
                                            <p:cond delay="499"/>
                                          </p:stCondLst>
                                        </p:cTn>
                                        <p:tgtEl>
                                          <p:spTgt spid="84"/>
                                        </p:tgtEl>
                                        <p:attrNameLst>
                                          <p:attrName>style.visibility</p:attrName>
                                        </p:attrNameLst>
                                      </p:cBhvr>
                                      <p:to>
                                        <p:strVal val="hidden"/>
                                      </p:to>
                                    </p:set>
                                  </p:childTnLst>
                                </p:cTn>
                              </p:par>
                              <p:par>
                                <p:cTn id="387" presetID="10" presetClass="exit" presetSubtype="0" fill="hold" grpId="1" nodeType="withEffect">
                                  <p:stCondLst>
                                    <p:cond delay="0"/>
                                  </p:stCondLst>
                                  <p:childTnLst>
                                    <p:animEffect transition="out" filter="fade">
                                      <p:cBhvr>
                                        <p:cTn id="388" dur="500"/>
                                        <p:tgtEl>
                                          <p:spTgt spid="86"/>
                                        </p:tgtEl>
                                      </p:cBhvr>
                                    </p:animEffect>
                                    <p:set>
                                      <p:cBhvr>
                                        <p:cTn id="389" dur="1" fill="hold">
                                          <p:stCondLst>
                                            <p:cond delay="499"/>
                                          </p:stCondLst>
                                        </p:cTn>
                                        <p:tgtEl>
                                          <p:spTgt spid="86"/>
                                        </p:tgtEl>
                                        <p:attrNameLst>
                                          <p:attrName>style.visibility</p:attrName>
                                        </p:attrNameLst>
                                      </p:cBhvr>
                                      <p:to>
                                        <p:strVal val="hidden"/>
                                      </p:to>
                                    </p:set>
                                  </p:childTnLst>
                                </p:cTn>
                              </p:par>
                              <p:par>
                                <p:cTn id="390" presetID="10" presetClass="exit" presetSubtype="0" fill="hold" grpId="1" nodeType="withEffect">
                                  <p:stCondLst>
                                    <p:cond delay="0"/>
                                  </p:stCondLst>
                                  <p:childTnLst>
                                    <p:animEffect transition="out" filter="fade">
                                      <p:cBhvr>
                                        <p:cTn id="391" dur="500"/>
                                        <p:tgtEl>
                                          <p:spTgt spid="89"/>
                                        </p:tgtEl>
                                      </p:cBhvr>
                                    </p:animEffect>
                                    <p:set>
                                      <p:cBhvr>
                                        <p:cTn id="392" dur="1" fill="hold">
                                          <p:stCondLst>
                                            <p:cond delay="499"/>
                                          </p:stCondLst>
                                        </p:cTn>
                                        <p:tgtEl>
                                          <p:spTgt spid="89"/>
                                        </p:tgtEl>
                                        <p:attrNameLst>
                                          <p:attrName>style.visibility</p:attrName>
                                        </p:attrNameLst>
                                      </p:cBhvr>
                                      <p:to>
                                        <p:strVal val="hidden"/>
                                      </p:to>
                                    </p:set>
                                  </p:childTnLst>
                                </p:cTn>
                              </p:par>
                              <p:par>
                                <p:cTn id="393" presetID="10" presetClass="exit" presetSubtype="0" fill="hold" grpId="1" nodeType="withEffect">
                                  <p:stCondLst>
                                    <p:cond delay="0"/>
                                  </p:stCondLst>
                                  <p:childTnLst>
                                    <p:animEffect transition="out" filter="fade">
                                      <p:cBhvr>
                                        <p:cTn id="394" dur="500"/>
                                        <p:tgtEl>
                                          <p:spTgt spid="91"/>
                                        </p:tgtEl>
                                      </p:cBhvr>
                                    </p:animEffect>
                                    <p:set>
                                      <p:cBhvr>
                                        <p:cTn id="395" dur="1" fill="hold">
                                          <p:stCondLst>
                                            <p:cond delay="499"/>
                                          </p:stCondLst>
                                        </p:cTn>
                                        <p:tgtEl>
                                          <p:spTgt spid="91"/>
                                        </p:tgtEl>
                                        <p:attrNameLst>
                                          <p:attrName>style.visibility</p:attrName>
                                        </p:attrNameLst>
                                      </p:cBhvr>
                                      <p:to>
                                        <p:strVal val="hidden"/>
                                      </p:to>
                                    </p:set>
                                  </p:childTnLst>
                                </p:cTn>
                              </p:par>
                              <p:par>
                                <p:cTn id="396" presetID="10" presetClass="exit" presetSubtype="0" fill="hold" grpId="1" nodeType="withEffect">
                                  <p:stCondLst>
                                    <p:cond delay="0"/>
                                  </p:stCondLst>
                                  <p:childTnLst>
                                    <p:animEffect transition="out" filter="fade">
                                      <p:cBhvr>
                                        <p:cTn id="397" dur="500"/>
                                        <p:tgtEl>
                                          <p:spTgt spid="88"/>
                                        </p:tgtEl>
                                      </p:cBhvr>
                                    </p:animEffect>
                                    <p:set>
                                      <p:cBhvr>
                                        <p:cTn id="398" dur="1" fill="hold">
                                          <p:stCondLst>
                                            <p:cond delay="499"/>
                                          </p:stCondLst>
                                        </p:cTn>
                                        <p:tgtEl>
                                          <p:spTgt spid="88"/>
                                        </p:tgtEl>
                                        <p:attrNameLst>
                                          <p:attrName>style.visibility</p:attrName>
                                        </p:attrNameLst>
                                      </p:cBhvr>
                                      <p:to>
                                        <p:strVal val="hidden"/>
                                      </p:to>
                                    </p:set>
                                  </p:childTnLst>
                                </p:cTn>
                              </p:par>
                              <p:par>
                                <p:cTn id="399" presetID="10" presetClass="exit" presetSubtype="0" fill="hold" grpId="1" nodeType="withEffect">
                                  <p:stCondLst>
                                    <p:cond delay="0"/>
                                  </p:stCondLst>
                                  <p:childTnLst>
                                    <p:animEffect transition="out" filter="fade">
                                      <p:cBhvr>
                                        <p:cTn id="400" dur="500"/>
                                        <p:tgtEl>
                                          <p:spTgt spid="90"/>
                                        </p:tgtEl>
                                      </p:cBhvr>
                                    </p:animEffect>
                                    <p:set>
                                      <p:cBhvr>
                                        <p:cTn id="401" dur="1" fill="hold">
                                          <p:stCondLst>
                                            <p:cond delay="499"/>
                                          </p:stCondLst>
                                        </p:cTn>
                                        <p:tgtEl>
                                          <p:spTgt spid="90"/>
                                        </p:tgtEl>
                                        <p:attrNameLst>
                                          <p:attrName>style.visibility</p:attrName>
                                        </p:attrNameLst>
                                      </p:cBhvr>
                                      <p:to>
                                        <p:strVal val="hidden"/>
                                      </p:to>
                                    </p:set>
                                  </p:childTnLst>
                                </p:cTn>
                              </p:par>
                              <p:par>
                                <p:cTn id="402" presetID="1" presetClass="exit" presetSubtype="0" fill="hold" grpId="1" nodeType="withEffect">
                                  <p:stCondLst>
                                    <p:cond delay="0"/>
                                  </p:stCondLst>
                                  <p:childTnLst>
                                    <p:set>
                                      <p:cBhvr>
                                        <p:cTn id="403" dur="1" fill="hold">
                                          <p:stCondLst>
                                            <p:cond delay="0"/>
                                          </p:stCondLst>
                                        </p:cTn>
                                        <p:tgtEl>
                                          <p:spTgt spid="73"/>
                                        </p:tgtEl>
                                        <p:attrNameLst>
                                          <p:attrName>style.visibility</p:attrName>
                                        </p:attrNameLst>
                                      </p:cBhvr>
                                      <p:to>
                                        <p:strVal val="hidden"/>
                                      </p:to>
                                    </p:set>
                                  </p:childTnLst>
                                </p:cTn>
                              </p:par>
                            </p:childTnLst>
                          </p:cTn>
                        </p:par>
                        <p:par>
                          <p:cTn id="404" fill="hold">
                            <p:stCondLst>
                              <p:cond delay="500"/>
                            </p:stCondLst>
                            <p:childTnLst>
                              <p:par>
                                <p:cTn id="405" presetID="53" presetClass="entr" presetSubtype="16" fill="hold" grpId="0" nodeType="afterEffect">
                                  <p:stCondLst>
                                    <p:cond delay="0"/>
                                  </p:stCondLst>
                                  <p:childTnLst>
                                    <p:set>
                                      <p:cBhvr>
                                        <p:cTn id="406" dur="1" fill="hold">
                                          <p:stCondLst>
                                            <p:cond delay="0"/>
                                          </p:stCondLst>
                                        </p:cTn>
                                        <p:tgtEl>
                                          <p:spTgt spid="11"/>
                                        </p:tgtEl>
                                        <p:attrNameLst>
                                          <p:attrName>style.visibility</p:attrName>
                                        </p:attrNameLst>
                                      </p:cBhvr>
                                      <p:to>
                                        <p:strVal val="visible"/>
                                      </p:to>
                                    </p:set>
                                    <p:anim calcmode="lin" valueType="num">
                                      <p:cBhvr>
                                        <p:cTn id="407" dur="500" fill="hold"/>
                                        <p:tgtEl>
                                          <p:spTgt spid="11"/>
                                        </p:tgtEl>
                                        <p:attrNameLst>
                                          <p:attrName>ppt_w</p:attrName>
                                        </p:attrNameLst>
                                      </p:cBhvr>
                                      <p:tavLst>
                                        <p:tav tm="0">
                                          <p:val>
                                            <p:fltVal val="0"/>
                                          </p:val>
                                        </p:tav>
                                        <p:tav tm="100000">
                                          <p:val>
                                            <p:strVal val="#ppt_w"/>
                                          </p:val>
                                        </p:tav>
                                      </p:tavLst>
                                    </p:anim>
                                    <p:anim calcmode="lin" valueType="num">
                                      <p:cBhvr>
                                        <p:cTn id="408" dur="500" fill="hold"/>
                                        <p:tgtEl>
                                          <p:spTgt spid="11"/>
                                        </p:tgtEl>
                                        <p:attrNameLst>
                                          <p:attrName>ppt_h</p:attrName>
                                        </p:attrNameLst>
                                      </p:cBhvr>
                                      <p:tavLst>
                                        <p:tav tm="0">
                                          <p:val>
                                            <p:fltVal val="0"/>
                                          </p:val>
                                        </p:tav>
                                        <p:tav tm="100000">
                                          <p:val>
                                            <p:strVal val="#ppt_h"/>
                                          </p:val>
                                        </p:tav>
                                      </p:tavLst>
                                    </p:anim>
                                    <p:animEffect transition="in" filter="fade">
                                      <p:cBhvr>
                                        <p:cTn id="409" dur="500"/>
                                        <p:tgtEl>
                                          <p:spTgt spid="11"/>
                                        </p:tgtEl>
                                      </p:cBhvr>
                                    </p:animEffect>
                                  </p:childTnLst>
                                </p:cTn>
                              </p:par>
                              <p:par>
                                <p:cTn id="410" presetID="53" presetClass="entr" presetSubtype="16" fill="hold" grpId="0" nodeType="withEffect">
                                  <p:stCondLst>
                                    <p:cond delay="0"/>
                                  </p:stCondLst>
                                  <p:childTnLst>
                                    <p:set>
                                      <p:cBhvr>
                                        <p:cTn id="411" dur="1" fill="hold">
                                          <p:stCondLst>
                                            <p:cond delay="0"/>
                                          </p:stCondLst>
                                        </p:cTn>
                                        <p:tgtEl>
                                          <p:spTgt spid="31"/>
                                        </p:tgtEl>
                                        <p:attrNameLst>
                                          <p:attrName>style.visibility</p:attrName>
                                        </p:attrNameLst>
                                      </p:cBhvr>
                                      <p:to>
                                        <p:strVal val="visible"/>
                                      </p:to>
                                    </p:set>
                                    <p:anim calcmode="lin" valueType="num">
                                      <p:cBhvr>
                                        <p:cTn id="412" dur="500" fill="hold"/>
                                        <p:tgtEl>
                                          <p:spTgt spid="31"/>
                                        </p:tgtEl>
                                        <p:attrNameLst>
                                          <p:attrName>ppt_w</p:attrName>
                                        </p:attrNameLst>
                                      </p:cBhvr>
                                      <p:tavLst>
                                        <p:tav tm="0">
                                          <p:val>
                                            <p:fltVal val="0"/>
                                          </p:val>
                                        </p:tav>
                                        <p:tav tm="100000">
                                          <p:val>
                                            <p:strVal val="#ppt_w"/>
                                          </p:val>
                                        </p:tav>
                                      </p:tavLst>
                                    </p:anim>
                                    <p:anim calcmode="lin" valueType="num">
                                      <p:cBhvr>
                                        <p:cTn id="413" dur="500" fill="hold"/>
                                        <p:tgtEl>
                                          <p:spTgt spid="31"/>
                                        </p:tgtEl>
                                        <p:attrNameLst>
                                          <p:attrName>ppt_h</p:attrName>
                                        </p:attrNameLst>
                                      </p:cBhvr>
                                      <p:tavLst>
                                        <p:tav tm="0">
                                          <p:val>
                                            <p:fltVal val="0"/>
                                          </p:val>
                                        </p:tav>
                                        <p:tav tm="100000">
                                          <p:val>
                                            <p:strVal val="#ppt_h"/>
                                          </p:val>
                                        </p:tav>
                                      </p:tavLst>
                                    </p:anim>
                                    <p:animEffect transition="in" filter="fade">
                                      <p:cBhvr>
                                        <p:cTn id="414" dur="500"/>
                                        <p:tgtEl>
                                          <p:spTgt spid="31"/>
                                        </p:tgtEl>
                                      </p:cBhvr>
                                    </p:animEffect>
                                  </p:childTnLst>
                                </p:cTn>
                              </p:par>
                              <p:par>
                                <p:cTn id="415" presetID="53" presetClass="entr" presetSubtype="16" fill="hold" grpId="0" nodeType="withEffect">
                                  <p:stCondLst>
                                    <p:cond delay="0"/>
                                  </p:stCondLst>
                                  <p:childTnLst>
                                    <p:set>
                                      <p:cBhvr>
                                        <p:cTn id="416" dur="1" fill="hold">
                                          <p:stCondLst>
                                            <p:cond delay="0"/>
                                          </p:stCondLst>
                                        </p:cTn>
                                        <p:tgtEl>
                                          <p:spTgt spid="12"/>
                                        </p:tgtEl>
                                        <p:attrNameLst>
                                          <p:attrName>style.visibility</p:attrName>
                                        </p:attrNameLst>
                                      </p:cBhvr>
                                      <p:to>
                                        <p:strVal val="visible"/>
                                      </p:to>
                                    </p:set>
                                    <p:anim calcmode="lin" valueType="num">
                                      <p:cBhvr>
                                        <p:cTn id="417" dur="500" fill="hold"/>
                                        <p:tgtEl>
                                          <p:spTgt spid="12"/>
                                        </p:tgtEl>
                                        <p:attrNameLst>
                                          <p:attrName>ppt_w</p:attrName>
                                        </p:attrNameLst>
                                      </p:cBhvr>
                                      <p:tavLst>
                                        <p:tav tm="0">
                                          <p:val>
                                            <p:fltVal val="0"/>
                                          </p:val>
                                        </p:tav>
                                        <p:tav tm="100000">
                                          <p:val>
                                            <p:strVal val="#ppt_w"/>
                                          </p:val>
                                        </p:tav>
                                      </p:tavLst>
                                    </p:anim>
                                    <p:anim calcmode="lin" valueType="num">
                                      <p:cBhvr>
                                        <p:cTn id="418" dur="500" fill="hold"/>
                                        <p:tgtEl>
                                          <p:spTgt spid="12"/>
                                        </p:tgtEl>
                                        <p:attrNameLst>
                                          <p:attrName>ppt_h</p:attrName>
                                        </p:attrNameLst>
                                      </p:cBhvr>
                                      <p:tavLst>
                                        <p:tav tm="0">
                                          <p:val>
                                            <p:fltVal val="0"/>
                                          </p:val>
                                        </p:tav>
                                        <p:tav tm="100000">
                                          <p:val>
                                            <p:strVal val="#ppt_h"/>
                                          </p:val>
                                        </p:tav>
                                      </p:tavLst>
                                    </p:anim>
                                    <p:animEffect transition="in" filter="fade">
                                      <p:cBhvr>
                                        <p:cTn id="419" dur="500"/>
                                        <p:tgtEl>
                                          <p:spTgt spid="12"/>
                                        </p:tgtEl>
                                      </p:cBhvr>
                                    </p:animEffect>
                                  </p:childTnLst>
                                </p:cTn>
                              </p:par>
                              <p:par>
                                <p:cTn id="420" presetID="53" presetClass="entr" presetSubtype="16" fill="hold" grpId="1" nodeType="withEffect">
                                  <p:stCondLst>
                                    <p:cond delay="0"/>
                                  </p:stCondLst>
                                  <p:childTnLst>
                                    <p:set>
                                      <p:cBhvr>
                                        <p:cTn id="421" dur="1" fill="hold">
                                          <p:stCondLst>
                                            <p:cond delay="0"/>
                                          </p:stCondLst>
                                        </p:cTn>
                                        <p:tgtEl>
                                          <p:spTgt spid="32"/>
                                        </p:tgtEl>
                                        <p:attrNameLst>
                                          <p:attrName>style.visibility</p:attrName>
                                        </p:attrNameLst>
                                      </p:cBhvr>
                                      <p:to>
                                        <p:strVal val="visible"/>
                                      </p:to>
                                    </p:set>
                                    <p:anim calcmode="lin" valueType="num">
                                      <p:cBhvr>
                                        <p:cTn id="422" dur="500" fill="hold"/>
                                        <p:tgtEl>
                                          <p:spTgt spid="32"/>
                                        </p:tgtEl>
                                        <p:attrNameLst>
                                          <p:attrName>ppt_w</p:attrName>
                                        </p:attrNameLst>
                                      </p:cBhvr>
                                      <p:tavLst>
                                        <p:tav tm="0">
                                          <p:val>
                                            <p:fltVal val="0"/>
                                          </p:val>
                                        </p:tav>
                                        <p:tav tm="100000">
                                          <p:val>
                                            <p:strVal val="#ppt_w"/>
                                          </p:val>
                                        </p:tav>
                                      </p:tavLst>
                                    </p:anim>
                                    <p:anim calcmode="lin" valueType="num">
                                      <p:cBhvr>
                                        <p:cTn id="423" dur="500" fill="hold"/>
                                        <p:tgtEl>
                                          <p:spTgt spid="32"/>
                                        </p:tgtEl>
                                        <p:attrNameLst>
                                          <p:attrName>ppt_h</p:attrName>
                                        </p:attrNameLst>
                                      </p:cBhvr>
                                      <p:tavLst>
                                        <p:tav tm="0">
                                          <p:val>
                                            <p:fltVal val="0"/>
                                          </p:val>
                                        </p:tav>
                                        <p:tav tm="100000">
                                          <p:val>
                                            <p:strVal val="#ppt_h"/>
                                          </p:val>
                                        </p:tav>
                                      </p:tavLst>
                                    </p:anim>
                                    <p:animEffect transition="in" filter="fade">
                                      <p:cBhvr>
                                        <p:cTn id="424" dur="500"/>
                                        <p:tgtEl>
                                          <p:spTgt spid="32"/>
                                        </p:tgtEl>
                                      </p:cBhvr>
                                    </p:animEffect>
                                  </p:childTnLst>
                                </p:cTn>
                              </p:par>
                            </p:childTnLst>
                          </p:cTn>
                        </p:par>
                        <p:par>
                          <p:cTn id="425" fill="hold">
                            <p:stCondLst>
                              <p:cond delay="1000"/>
                            </p:stCondLst>
                            <p:childTnLst>
                              <p:par>
                                <p:cTn id="426" presetID="10" presetClass="entr" presetSubtype="0" fill="hold" grpId="2" nodeType="afterEffect">
                                  <p:stCondLst>
                                    <p:cond delay="0"/>
                                  </p:stCondLst>
                                  <p:childTnLst>
                                    <p:set>
                                      <p:cBhvr>
                                        <p:cTn id="427" dur="1" fill="hold">
                                          <p:stCondLst>
                                            <p:cond delay="0"/>
                                          </p:stCondLst>
                                        </p:cTn>
                                        <p:tgtEl>
                                          <p:spTgt spid="78"/>
                                        </p:tgtEl>
                                        <p:attrNameLst>
                                          <p:attrName>style.visibility</p:attrName>
                                        </p:attrNameLst>
                                      </p:cBhvr>
                                      <p:to>
                                        <p:strVal val="visible"/>
                                      </p:to>
                                    </p:set>
                                    <p:animEffect transition="in" filter="fade">
                                      <p:cBhvr>
                                        <p:cTn id="428" dur="500"/>
                                        <p:tgtEl>
                                          <p:spTgt spid="78"/>
                                        </p:tgtEl>
                                      </p:cBhvr>
                                    </p:animEffect>
                                  </p:childTnLst>
                                </p:cTn>
                              </p:par>
                              <p:par>
                                <p:cTn id="429" presetID="1" presetClass="entr" presetSubtype="0" fill="hold" grpId="0" nodeType="withEffect">
                                  <p:stCondLst>
                                    <p:cond delay="0"/>
                                  </p:stCondLst>
                                  <p:childTnLst>
                                    <p:set>
                                      <p:cBhvr>
                                        <p:cTn id="430" dur="1" fill="hold">
                                          <p:stCondLst>
                                            <p:cond delay="0"/>
                                          </p:stCondLst>
                                        </p:cTn>
                                        <p:tgtEl>
                                          <p:spTgt spid="81"/>
                                        </p:tgtEl>
                                        <p:attrNameLst>
                                          <p:attrName>style.visibility</p:attrName>
                                        </p:attrNameLst>
                                      </p:cBhvr>
                                      <p:to>
                                        <p:strVal val="visible"/>
                                      </p:to>
                                    </p:set>
                                  </p:childTnLst>
                                </p:cTn>
                              </p:par>
                            </p:childTnLst>
                          </p:cTn>
                        </p:par>
                        <p:par>
                          <p:cTn id="431" fill="hold">
                            <p:stCondLst>
                              <p:cond delay="1500"/>
                            </p:stCondLst>
                            <p:childTnLst>
                              <p:par>
                                <p:cTn id="432" presetID="10" presetClass="entr" presetSubtype="0" fill="hold" grpId="0" nodeType="afterEffect">
                                  <p:stCondLst>
                                    <p:cond delay="0"/>
                                  </p:stCondLst>
                                  <p:childTnLst>
                                    <p:set>
                                      <p:cBhvr>
                                        <p:cTn id="433" dur="1" fill="hold">
                                          <p:stCondLst>
                                            <p:cond delay="0"/>
                                          </p:stCondLst>
                                        </p:cTn>
                                        <p:tgtEl>
                                          <p:spTgt spid="78"/>
                                        </p:tgtEl>
                                        <p:attrNameLst>
                                          <p:attrName>style.visibility</p:attrName>
                                        </p:attrNameLst>
                                      </p:cBhvr>
                                      <p:to>
                                        <p:strVal val="visible"/>
                                      </p:to>
                                    </p:set>
                                    <p:animEffect transition="in" filter="fade">
                                      <p:cBhvr>
                                        <p:cTn id="434" dur="500"/>
                                        <p:tgtEl>
                                          <p:spTgt spid="78"/>
                                        </p:tgtEl>
                                      </p:cBhvr>
                                    </p:animEffect>
                                  </p:childTnLst>
                                </p:cTn>
                              </p:par>
                            </p:childTnLst>
                          </p:cTn>
                        </p:par>
                        <p:par>
                          <p:cTn id="435" fill="hold">
                            <p:stCondLst>
                              <p:cond delay="2000"/>
                            </p:stCondLst>
                            <p:childTnLst>
                              <p:par>
                                <p:cTn id="436" presetID="10" presetClass="entr" presetSubtype="0" fill="hold" grpId="1" nodeType="afterEffect">
                                  <p:stCondLst>
                                    <p:cond delay="0"/>
                                  </p:stCondLst>
                                  <p:childTnLst>
                                    <p:set>
                                      <p:cBhvr>
                                        <p:cTn id="437" dur="1" fill="hold">
                                          <p:stCondLst>
                                            <p:cond delay="0"/>
                                          </p:stCondLst>
                                        </p:cTn>
                                        <p:tgtEl>
                                          <p:spTgt spid="78"/>
                                        </p:tgtEl>
                                        <p:attrNameLst>
                                          <p:attrName>style.visibility</p:attrName>
                                        </p:attrNameLst>
                                      </p:cBhvr>
                                      <p:to>
                                        <p:strVal val="visible"/>
                                      </p:to>
                                    </p:set>
                                    <p:animEffect transition="in" filter="fade">
                                      <p:cBhvr>
                                        <p:cTn id="438" dur="500"/>
                                        <p:tgtEl>
                                          <p:spTgt spid="78"/>
                                        </p:tgtEl>
                                      </p:cBhvr>
                                    </p:animEffect>
                                  </p:childTnLst>
                                </p:cTn>
                              </p:par>
                              <p:par>
                                <p:cTn id="439" presetID="19" presetClass="emph" presetSubtype="0" fill="hold" grpId="0" nodeType="withEffect">
                                  <p:stCondLst>
                                    <p:cond delay="0"/>
                                  </p:stCondLst>
                                  <p:childTnLst>
                                    <p:animClr clrSpc="rgb" dir="cw">
                                      <p:cBhvr override="childStyle">
                                        <p:cTn id="440" dur="500" fill="hold"/>
                                        <p:tgtEl>
                                          <p:spTgt spid="32"/>
                                        </p:tgtEl>
                                        <p:attrNameLst>
                                          <p:attrName>style.color</p:attrName>
                                        </p:attrNameLst>
                                      </p:cBhvr>
                                      <p:to>
                                        <a:srgbClr val="F3A59F"/>
                                      </p:to>
                                    </p:animClr>
                                    <p:animClr clrSpc="rgb" dir="cw">
                                      <p:cBhvr>
                                        <p:cTn id="441" dur="500" fill="hold"/>
                                        <p:tgtEl>
                                          <p:spTgt spid="32"/>
                                        </p:tgtEl>
                                        <p:attrNameLst>
                                          <p:attrName>fillcolor</p:attrName>
                                        </p:attrNameLst>
                                      </p:cBhvr>
                                      <p:to>
                                        <a:srgbClr val="F3A59F"/>
                                      </p:to>
                                    </p:animClr>
                                    <p:set>
                                      <p:cBhvr>
                                        <p:cTn id="442" dur="500" fill="hold"/>
                                        <p:tgtEl>
                                          <p:spTgt spid="32"/>
                                        </p:tgtEl>
                                        <p:attrNameLst>
                                          <p:attrName>fill.type</p:attrName>
                                        </p:attrNameLst>
                                      </p:cBhvr>
                                      <p:to>
                                        <p:strVal val="solid"/>
                                      </p:to>
                                    </p:set>
                                    <p:set>
                                      <p:cBhvr>
                                        <p:cTn id="443" dur="500" fill="hold"/>
                                        <p:tgtEl>
                                          <p:spTgt spid="32"/>
                                        </p:tgtEl>
                                        <p:attrNameLst>
                                          <p:attrName>fill.on</p:attrName>
                                        </p:attrNameLst>
                                      </p:cBhvr>
                                      <p:to>
                                        <p:strVal val="true"/>
                                      </p:to>
                                    </p:set>
                                  </p:childTnLst>
                                </p:cTn>
                              </p:par>
                            </p:childTnLst>
                          </p:cTn>
                        </p:par>
                        <p:par>
                          <p:cTn id="444" fill="hold">
                            <p:stCondLst>
                              <p:cond delay="2500"/>
                            </p:stCondLst>
                            <p:childTnLst>
                              <p:par>
                                <p:cTn id="445" presetID="22" presetClass="entr" presetSubtype="8" fill="hold" grpId="0" nodeType="afterEffect">
                                  <p:stCondLst>
                                    <p:cond delay="0"/>
                                  </p:stCondLst>
                                  <p:childTnLst>
                                    <p:set>
                                      <p:cBhvr>
                                        <p:cTn id="446" dur="1" fill="hold">
                                          <p:stCondLst>
                                            <p:cond delay="0"/>
                                          </p:stCondLst>
                                        </p:cTn>
                                        <p:tgtEl>
                                          <p:spTgt spid="68"/>
                                        </p:tgtEl>
                                        <p:attrNameLst>
                                          <p:attrName>style.visibility</p:attrName>
                                        </p:attrNameLst>
                                      </p:cBhvr>
                                      <p:to>
                                        <p:strVal val="visible"/>
                                      </p:to>
                                    </p:set>
                                    <p:animEffect transition="in" filter="wipe(left)">
                                      <p:cBhvr>
                                        <p:cTn id="447" dur="500"/>
                                        <p:tgtEl>
                                          <p:spTgt spid="68"/>
                                        </p:tgtEl>
                                      </p:cBhvr>
                                    </p:animEffect>
                                  </p:childTnLst>
                                </p:cTn>
                              </p:par>
                            </p:childTnLst>
                          </p:cTn>
                        </p:par>
                        <p:par>
                          <p:cTn id="448" fill="hold">
                            <p:stCondLst>
                              <p:cond delay="3000"/>
                            </p:stCondLst>
                            <p:childTnLst>
                              <p:par>
                                <p:cTn id="449" presetID="53" presetClass="entr" presetSubtype="16" fill="hold" grpId="0" nodeType="afterEffect">
                                  <p:stCondLst>
                                    <p:cond delay="0"/>
                                  </p:stCondLst>
                                  <p:childTnLst>
                                    <p:set>
                                      <p:cBhvr>
                                        <p:cTn id="450" dur="1" fill="hold">
                                          <p:stCondLst>
                                            <p:cond delay="0"/>
                                          </p:stCondLst>
                                        </p:cTn>
                                        <p:tgtEl>
                                          <p:spTgt spid="15"/>
                                        </p:tgtEl>
                                        <p:attrNameLst>
                                          <p:attrName>style.visibility</p:attrName>
                                        </p:attrNameLst>
                                      </p:cBhvr>
                                      <p:to>
                                        <p:strVal val="visible"/>
                                      </p:to>
                                    </p:set>
                                    <p:anim calcmode="lin" valueType="num">
                                      <p:cBhvr>
                                        <p:cTn id="451" dur="500" fill="hold"/>
                                        <p:tgtEl>
                                          <p:spTgt spid="15"/>
                                        </p:tgtEl>
                                        <p:attrNameLst>
                                          <p:attrName>ppt_w</p:attrName>
                                        </p:attrNameLst>
                                      </p:cBhvr>
                                      <p:tavLst>
                                        <p:tav tm="0">
                                          <p:val>
                                            <p:fltVal val="0"/>
                                          </p:val>
                                        </p:tav>
                                        <p:tav tm="100000">
                                          <p:val>
                                            <p:strVal val="#ppt_w"/>
                                          </p:val>
                                        </p:tav>
                                      </p:tavLst>
                                    </p:anim>
                                    <p:anim calcmode="lin" valueType="num">
                                      <p:cBhvr>
                                        <p:cTn id="452" dur="500" fill="hold"/>
                                        <p:tgtEl>
                                          <p:spTgt spid="15"/>
                                        </p:tgtEl>
                                        <p:attrNameLst>
                                          <p:attrName>ppt_h</p:attrName>
                                        </p:attrNameLst>
                                      </p:cBhvr>
                                      <p:tavLst>
                                        <p:tav tm="0">
                                          <p:val>
                                            <p:fltVal val="0"/>
                                          </p:val>
                                        </p:tav>
                                        <p:tav tm="100000">
                                          <p:val>
                                            <p:strVal val="#ppt_h"/>
                                          </p:val>
                                        </p:tav>
                                      </p:tavLst>
                                    </p:anim>
                                    <p:animEffect transition="in" filter="fade">
                                      <p:cBhvr>
                                        <p:cTn id="453" dur="500"/>
                                        <p:tgtEl>
                                          <p:spTgt spid="15"/>
                                        </p:tgtEl>
                                      </p:cBhvr>
                                    </p:animEffect>
                                  </p:childTnLst>
                                </p:cTn>
                              </p:par>
                              <p:par>
                                <p:cTn id="454" presetID="53" presetClass="entr" presetSubtype="16" fill="hold" grpId="0" nodeType="withEffect">
                                  <p:stCondLst>
                                    <p:cond delay="0"/>
                                  </p:stCondLst>
                                  <p:childTnLst>
                                    <p:set>
                                      <p:cBhvr>
                                        <p:cTn id="455" dur="1" fill="hold">
                                          <p:stCondLst>
                                            <p:cond delay="0"/>
                                          </p:stCondLst>
                                        </p:cTn>
                                        <p:tgtEl>
                                          <p:spTgt spid="33"/>
                                        </p:tgtEl>
                                        <p:attrNameLst>
                                          <p:attrName>style.visibility</p:attrName>
                                        </p:attrNameLst>
                                      </p:cBhvr>
                                      <p:to>
                                        <p:strVal val="visible"/>
                                      </p:to>
                                    </p:set>
                                    <p:anim calcmode="lin" valueType="num">
                                      <p:cBhvr>
                                        <p:cTn id="456" dur="500" fill="hold"/>
                                        <p:tgtEl>
                                          <p:spTgt spid="33"/>
                                        </p:tgtEl>
                                        <p:attrNameLst>
                                          <p:attrName>ppt_w</p:attrName>
                                        </p:attrNameLst>
                                      </p:cBhvr>
                                      <p:tavLst>
                                        <p:tav tm="0">
                                          <p:val>
                                            <p:fltVal val="0"/>
                                          </p:val>
                                        </p:tav>
                                        <p:tav tm="100000">
                                          <p:val>
                                            <p:strVal val="#ppt_w"/>
                                          </p:val>
                                        </p:tav>
                                      </p:tavLst>
                                    </p:anim>
                                    <p:anim calcmode="lin" valueType="num">
                                      <p:cBhvr>
                                        <p:cTn id="457" dur="500" fill="hold"/>
                                        <p:tgtEl>
                                          <p:spTgt spid="33"/>
                                        </p:tgtEl>
                                        <p:attrNameLst>
                                          <p:attrName>ppt_h</p:attrName>
                                        </p:attrNameLst>
                                      </p:cBhvr>
                                      <p:tavLst>
                                        <p:tav tm="0">
                                          <p:val>
                                            <p:fltVal val="0"/>
                                          </p:val>
                                        </p:tav>
                                        <p:tav tm="100000">
                                          <p:val>
                                            <p:strVal val="#ppt_h"/>
                                          </p:val>
                                        </p:tav>
                                      </p:tavLst>
                                    </p:anim>
                                    <p:animEffect transition="in" filter="fade">
                                      <p:cBhvr>
                                        <p:cTn id="458" dur="500"/>
                                        <p:tgtEl>
                                          <p:spTgt spid="33"/>
                                        </p:tgtEl>
                                      </p:cBhvr>
                                    </p:animEffect>
                                  </p:childTnLst>
                                </p:cTn>
                              </p:par>
                              <p:par>
                                <p:cTn id="459" presetID="53" presetClass="entr" presetSubtype="16" fill="hold" grpId="0" nodeType="withEffect">
                                  <p:stCondLst>
                                    <p:cond delay="0"/>
                                  </p:stCondLst>
                                  <p:childTnLst>
                                    <p:set>
                                      <p:cBhvr>
                                        <p:cTn id="460" dur="1" fill="hold">
                                          <p:stCondLst>
                                            <p:cond delay="0"/>
                                          </p:stCondLst>
                                        </p:cTn>
                                        <p:tgtEl>
                                          <p:spTgt spid="13"/>
                                        </p:tgtEl>
                                        <p:attrNameLst>
                                          <p:attrName>style.visibility</p:attrName>
                                        </p:attrNameLst>
                                      </p:cBhvr>
                                      <p:to>
                                        <p:strVal val="visible"/>
                                      </p:to>
                                    </p:set>
                                    <p:anim calcmode="lin" valueType="num">
                                      <p:cBhvr>
                                        <p:cTn id="461" dur="500" fill="hold"/>
                                        <p:tgtEl>
                                          <p:spTgt spid="13"/>
                                        </p:tgtEl>
                                        <p:attrNameLst>
                                          <p:attrName>ppt_w</p:attrName>
                                        </p:attrNameLst>
                                      </p:cBhvr>
                                      <p:tavLst>
                                        <p:tav tm="0">
                                          <p:val>
                                            <p:fltVal val="0"/>
                                          </p:val>
                                        </p:tav>
                                        <p:tav tm="100000">
                                          <p:val>
                                            <p:strVal val="#ppt_w"/>
                                          </p:val>
                                        </p:tav>
                                      </p:tavLst>
                                    </p:anim>
                                    <p:anim calcmode="lin" valueType="num">
                                      <p:cBhvr>
                                        <p:cTn id="462" dur="500" fill="hold"/>
                                        <p:tgtEl>
                                          <p:spTgt spid="13"/>
                                        </p:tgtEl>
                                        <p:attrNameLst>
                                          <p:attrName>ppt_h</p:attrName>
                                        </p:attrNameLst>
                                      </p:cBhvr>
                                      <p:tavLst>
                                        <p:tav tm="0">
                                          <p:val>
                                            <p:fltVal val="0"/>
                                          </p:val>
                                        </p:tav>
                                        <p:tav tm="100000">
                                          <p:val>
                                            <p:strVal val="#ppt_h"/>
                                          </p:val>
                                        </p:tav>
                                      </p:tavLst>
                                    </p:anim>
                                    <p:animEffect transition="in" filter="fade">
                                      <p:cBhvr>
                                        <p:cTn id="463" dur="500"/>
                                        <p:tgtEl>
                                          <p:spTgt spid="13"/>
                                        </p:tgtEl>
                                      </p:cBhvr>
                                    </p:animEffect>
                                  </p:childTnLst>
                                </p:cTn>
                              </p:par>
                              <p:par>
                                <p:cTn id="464" presetID="53" presetClass="entr" presetSubtype="16" fill="hold" grpId="0" nodeType="withEffect">
                                  <p:stCondLst>
                                    <p:cond delay="0"/>
                                  </p:stCondLst>
                                  <p:childTnLst>
                                    <p:set>
                                      <p:cBhvr>
                                        <p:cTn id="465" dur="1" fill="hold">
                                          <p:stCondLst>
                                            <p:cond delay="0"/>
                                          </p:stCondLst>
                                        </p:cTn>
                                        <p:tgtEl>
                                          <p:spTgt spid="36"/>
                                        </p:tgtEl>
                                        <p:attrNameLst>
                                          <p:attrName>style.visibility</p:attrName>
                                        </p:attrNameLst>
                                      </p:cBhvr>
                                      <p:to>
                                        <p:strVal val="visible"/>
                                      </p:to>
                                    </p:set>
                                    <p:anim calcmode="lin" valueType="num">
                                      <p:cBhvr>
                                        <p:cTn id="466" dur="500" fill="hold"/>
                                        <p:tgtEl>
                                          <p:spTgt spid="36"/>
                                        </p:tgtEl>
                                        <p:attrNameLst>
                                          <p:attrName>ppt_w</p:attrName>
                                        </p:attrNameLst>
                                      </p:cBhvr>
                                      <p:tavLst>
                                        <p:tav tm="0">
                                          <p:val>
                                            <p:fltVal val="0"/>
                                          </p:val>
                                        </p:tav>
                                        <p:tav tm="100000">
                                          <p:val>
                                            <p:strVal val="#ppt_w"/>
                                          </p:val>
                                        </p:tav>
                                      </p:tavLst>
                                    </p:anim>
                                    <p:anim calcmode="lin" valueType="num">
                                      <p:cBhvr>
                                        <p:cTn id="467" dur="500" fill="hold"/>
                                        <p:tgtEl>
                                          <p:spTgt spid="36"/>
                                        </p:tgtEl>
                                        <p:attrNameLst>
                                          <p:attrName>ppt_h</p:attrName>
                                        </p:attrNameLst>
                                      </p:cBhvr>
                                      <p:tavLst>
                                        <p:tav tm="0">
                                          <p:val>
                                            <p:fltVal val="0"/>
                                          </p:val>
                                        </p:tav>
                                        <p:tav tm="100000">
                                          <p:val>
                                            <p:strVal val="#ppt_h"/>
                                          </p:val>
                                        </p:tav>
                                      </p:tavLst>
                                    </p:anim>
                                    <p:animEffect transition="in" filter="fade">
                                      <p:cBhvr>
                                        <p:cTn id="468" dur="500"/>
                                        <p:tgtEl>
                                          <p:spTgt spid="36"/>
                                        </p:tgtEl>
                                      </p:cBhvr>
                                    </p:animEffect>
                                  </p:childTnLst>
                                </p:cTn>
                              </p:par>
                            </p:childTnLst>
                          </p:cTn>
                        </p:par>
                        <p:par>
                          <p:cTn id="469" fill="hold">
                            <p:stCondLst>
                              <p:cond delay="3500"/>
                            </p:stCondLst>
                            <p:childTnLst>
                              <p:par>
                                <p:cTn id="470" presetID="53" presetClass="entr" presetSubtype="16" fill="hold" grpId="0" nodeType="afterEffect">
                                  <p:stCondLst>
                                    <p:cond delay="0"/>
                                  </p:stCondLst>
                                  <p:childTnLst>
                                    <p:set>
                                      <p:cBhvr>
                                        <p:cTn id="471" dur="1" fill="hold">
                                          <p:stCondLst>
                                            <p:cond delay="0"/>
                                          </p:stCondLst>
                                        </p:cTn>
                                        <p:tgtEl>
                                          <p:spTgt spid="16"/>
                                        </p:tgtEl>
                                        <p:attrNameLst>
                                          <p:attrName>style.visibility</p:attrName>
                                        </p:attrNameLst>
                                      </p:cBhvr>
                                      <p:to>
                                        <p:strVal val="visible"/>
                                      </p:to>
                                    </p:set>
                                    <p:anim calcmode="lin" valueType="num">
                                      <p:cBhvr>
                                        <p:cTn id="472" dur="500" fill="hold"/>
                                        <p:tgtEl>
                                          <p:spTgt spid="16"/>
                                        </p:tgtEl>
                                        <p:attrNameLst>
                                          <p:attrName>ppt_w</p:attrName>
                                        </p:attrNameLst>
                                      </p:cBhvr>
                                      <p:tavLst>
                                        <p:tav tm="0">
                                          <p:val>
                                            <p:fltVal val="0"/>
                                          </p:val>
                                        </p:tav>
                                        <p:tav tm="100000">
                                          <p:val>
                                            <p:strVal val="#ppt_w"/>
                                          </p:val>
                                        </p:tav>
                                      </p:tavLst>
                                    </p:anim>
                                    <p:anim calcmode="lin" valueType="num">
                                      <p:cBhvr>
                                        <p:cTn id="473" dur="500" fill="hold"/>
                                        <p:tgtEl>
                                          <p:spTgt spid="16"/>
                                        </p:tgtEl>
                                        <p:attrNameLst>
                                          <p:attrName>ppt_h</p:attrName>
                                        </p:attrNameLst>
                                      </p:cBhvr>
                                      <p:tavLst>
                                        <p:tav tm="0">
                                          <p:val>
                                            <p:fltVal val="0"/>
                                          </p:val>
                                        </p:tav>
                                        <p:tav tm="100000">
                                          <p:val>
                                            <p:strVal val="#ppt_h"/>
                                          </p:val>
                                        </p:tav>
                                      </p:tavLst>
                                    </p:anim>
                                    <p:animEffect transition="in" filter="fade">
                                      <p:cBhvr>
                                        <p:cTn id="474" dur="500"/>
                                        <p:tgtEl>
                                          <p:spTgt spid="16"/>
                                        </p:tgtEl>
                                      </p:cBhvr>
                                    </p:animEffect>
                                  </p:childTnLst>
                                </p:cTn>
                              </p:par>
                              <p:par>
                                <p:cTn id="475" presetID="53" presetClass="entr" presetSubtype="16" fill="hold" grpId="1" nodeType="withEffect">
                                  <p:stCondLst>
                                    <p:cond delay="0"/>
                                  </p:stCondLst>
                                  <p:childTnLst>
                                    <p:set>
                                      <p:cBhvr>
                                        <p:cTn id="476" dur="1" fill="hold">
                                          <p:stCondLst>
                                            <p:cond delay="0"/>
                                          </p:stCondLst>
                                        </p:cTn>
                                        <p:tgtEl>
                                          <p:spTgt spid="35"/>
                                        </p:tgtEl>
                                        <p:attrNameLst>
                                          <p:attrName>style.visibility</p:attrName>
                                        </p:attrNameLst>
                                      </p:cBhvr>
                                      <p:to>
                                        <p:strVal val="visible"/>
                                      </p:to>
                                    </p:set>
                                    <p:anim calcmode="lin" valueType="num">
                                      <p:cBhvr>
                                        <p:cTn id="477" dur="500" fill="hold"/>
                                        <p:tgtEl>
                                          <p:spTgt spid="35"/>
                                        </p:tgtEl>
                                        <p:attrNameLst>
                                          <p:attrName>ppt_w</p:attrName>
                                        </p:attrNameLst>
                                      </p:cBhvr>
                                      <p:tavLst>
                                        <p:tav tm="0">
                                          <p:val>
                                            <p:fltVal val="0"/>
                                          </p:val>
                                        </p:tav>
                                        <p:tav tm="100000">
                                          <p:val>
                                            <p:strVal val="#ppt_w"/>
                                          </p:val>
                                        </p:tav>
                                      </p:tavLst>
                                    </p:anim>
                                    <p:anim calcmode="lin" valueType="num">
                                      <p:cBhvr>
                                        <p:cTn id="478" dur="500" fill="hold"/>
                                        <p:tgtEl>
                                          <p:spTgt spid="35"/>
                                        </p:tgtEl>
                                        <p:attrNameLst>
                                          <p:attrName>ppt_h</p:attrName>
                                        </p:attrNameLst>
                                      </p:cBhvr>
                                      <p:tavLst>
                                        <p:tav tm="0">
                                          <p:val>
                                            <p:fltVal val="0"/>
                                          </p:val>
                                        </p:tav>
                                        <p:tav tm="100000">
                                          <p:val>
                                            <p:strVal val="#ppt_h"/>
                                          </p:val>
                                        </p:tav>
                                      </p:tavLst>
                                    </p:anim>
                                    <p:animEffect transition="in" filter="fade">
                                      <p:cBhvr>
                                        <p:cTn id="479" dur="500"/>
                                        <p:tgtEl>
                                          <p:spTgt spid="35"/>
                                        </p:tgtEl>
                                      </p:cBhvr>
                                    </p:animEffect>
                                  </p:childTnLst>
                                </p:cTn>
                              </p:par>
                              <p:par>
                                <p:cTn id="480" presetID="53" presetClass="entr" presetSubtype="16" fill="hold" grpId="1" nodeType="withEffect">
                                  <p:stCondLst>
                                    <p:cond delay="0"/>
                                  </p:stCondLst>
                                  <p:childTnLst>
                                    <p:set>
                                      <p:cBhvr>
                                        <p:cTn id="481" dur="1" fill="hold">
                                          <p:stCondLst>
                                            <p:cond delay="0"/>
                                          </p:stCondLst>
                                        </p:cTn>
                                        <p:tgtEl>
                                          <p:spTgt spid="34"/>
                                        </p:tgtEl>
                                        <p:attrNameLst>
                                          <p:attrName>style.visibility</p:attrName>
                                        </p:attrNameLst>
                                      </p:cBhvr>
                                      <p:to>
                                        <p:strVal val="visible"/>
                                      </p:to>
                                    </p:set>
                                    <p:anim calcmode="lin" valueType="num">
                                      <p:cBhvr>
                                        <p:cTn id="482" dur="500" fill="hold"/>
                                        <p:tgtEl>
                                          <p:spTgt spid="34"/>
                                        </p:tgtEl>
                                        <p:attrNameLst>
                                          <p:attrName>ppt_w</p:attrName>
                                        </p:attrNameLst>
                                      </p:cBhvr>
                                      <p:tavLst>
                                        <p:tav tm="0">
                                          <p:val>
                                            <p:fltVal val="0"/>
                                          </p:val>
                                        </p:tav>
                                        <p:tav tm="100000">
                                          <p:val>
                                            <p:strVal val="#ppt_w"/>
                                          </p:val>
                                        </p:tav>
                                      </p:tavLst>
                                    </p:anim>
                                    <p:anim calcmode="lin" valueType="num">
                                      <p:cBhvr>
                                        <p:cTn id="483" dur="500" fill="hold"/>
                                        <p:tgtEl>
                                          <p:spTgt spid="34"/>
                                        </p:tgtEl>
                                        <p:attrNameLst>
                                          <p:attrName>ppt_h</p:attrName>
                                        </p:attrNameLst>
                                      </p:cBhvr>
                                      <p:tavLst>
                                        <p:tav tm="0">
                                          <p:val>
                                            <p:fltVal val="0"/>
                                          </p:val>
                                        </p:tav>
                                        <p:tav tm="100000">
                                          <p:val>
                                            <p:strVal val="#ppt_h"/>
                                          </p:val>
                                        </p:tav>
                                      </p:tavLst>
                                    </p:anim>
                                    <p:animEffect transition="in" filter="fade">
                                      <p:cBhvr>
                                        <p:cTn id="484" dur="500"/>
                                        <p:tgtEl>
                                          <p:spTgt spid="34"/>
                                        </p:tgtEl>
                                      </p:cBhvr>
                                    </p:animEffect>
                                  </p:childTnLst>
                                </p:cTn>
                              </p:par>
                              <p:par>
                                <p:cTn id="485" presetID="53" presetClass="entr" presetSubtype="16" fill="hold" grpId="0" nodeType="withEffect">
                                  <p:stCondLst>
                                    <p:cond delay="0"/>
                                  </p:stCondLst>
                                  <p:childTnLst>
                                    <p:set>
                                      <p:cBhvr>
                                        <p:cTn id="486" dur="1" fill="hold">
                                          <p:stCondLst>
                                            <p:cond delay="0"/>
                                          </p:stCondLst>
                                        </p:cTn>
                                        <p:tgtEl>
                                          <p:spTgt spid="14"/>
                                        </p:tgtEl>
                                        <p:attrNameLst>
                                          <p:attrName>style.visibility</p:attrName>
                                        </p:attrNameLst>
                                      </p:cBhvr>
                                      <p:to>
                                        <p:strVal val="visible"/>
                                      </p:to>
                                    </p:set>
                                    <p:anim calcmode="lin" valueType="num">
                                      <p:cBhvr>
                                        <p:cTn id="487" dur="500" fill="hold"/>
                                        <p:tgtEl>
                                          <p:spTgt spid="14"/>
                                        </p:tgtEl>
                                        <p:attrNameLst>
                                          <p:attrName>ppt_w</p:attrName>
                                        </p:attrNameLst>
                                      </p:cBhvr>
                                      <p:tavLst>
                                        <p:tav tm="0">
                                          <p:val>
                                            <p:fltVal val="0"/>
                                          </p:val>
                                        </p:tav>
                                        <p:tav tm="100000">
                                          <p:val>
                                            <p:strVal val="#ppt_w"/>
                                          </p:val>
                                        </p:tav>
                                      </p:tavLst>
                                    </p:anim>
                                    <p:anim calcmode="lin" valueType="num">
                                      <p:cBhvr>
                                        <p:cTn id="488" dur="500" fill="hold"/>
                                        <p:tgtEl>
                                          <p:spTgt spid="14"/>
                                        </p:tgtEl>
                                        <p:attrNameLst>
                                          <p:attrName>ppt_h</p:attrName>
                                        </p:attrNameLst>
                                      </p:cBhvr>
                                      <p:tavLst>
                                        <p:tav tm="0">
                                          <p:val>
                                            <p:fltVal val="0"/>
                                          </p:val>
                                        </p:tav>
                                        <p:tav tm="100000">
                                          <p:val>
                                            <p:strVal val="#ppt_h"/>
                                          </p:val>
                                        </p:tav>
                                      </p:tavLst>
                                    </p:anim>
                                    <p:animEffect transition="in" filter="fade">
                                      <p:cBhvr>
                                        <p:cTn id="489" dur="500"/>
                                        <p:tgtEl>
                                          <p:spTgt spid="14"/>
                                        </p:tgtEl>
                                      </p:cBhvr>
                                    </p:animEffect>
                                  </p:childTnLst>
                                </p:cTn>
                              </p:par>
                            </p:childTnLst>
                          </p:cTn>
                        </p:par>
                      </p:childTnLst>
                    </p:cTn>
                  </p:par>
                  <p:par>
                    <p:cTn id="490" fill="hold">
                      <p:stCondLst>
                        <p:cond delay="indefinite"/>
                      </p:stCondLst>
                      <p:childTnLst>
                        <p:par>
                          <p:cTn id="491" fill="hold">
                            <p:stCondLst>
                              <p:cond delay="0"/>
                            </p:stCondLst>
                            <p:childTnLst>
                              <p:par>
                                <p:cTn id="492" presetID="10" presetClass="entr" presetSubtype="0" fill="hold" grpId="0" nodeType="clickEffect">
                                  <p:stCondLst>
                                    <p:cond delay="0"/>
                                  </p:stCondLst>
                                  <p:childTnLst>
                                    <p:set>
                                      <p:cBhvr>
                                        <p:cTn id="493" dur="1" fill="hold">
                                          <p:stCondLst>
                                            <p:cond delay="0"/>
                                          </p:stCondLst>
                                        </p:cTn>
                                        <p:tgtEl>
                                          <p:spTgt spid="80"/>
                                        </p:tgtEl>
                                        <p:attrNameLst>
                                          <p:attrName>style.visibility</p:attrName>
                                        </p:attrNameLst>
                                      </p:cBhvr>
                                      <p:to>
                                        <p:strVal val="visible"/>
                                      </p:to>
                                    </p:set>
                                    <p:animEffect transition="in" filter="fade">
                                      <p:cBhvr>
                                        <p:cTn id="494" dur="500"/>
                                        <p:tgtEl>
                                          <p:spTgt spid="80"/>
                                        </p:tgtEl>
                                      </p:cBhvr>
                                    </p:animEffect>
                                  </p:childTnLst>
                                </p:cTn>
                              </p:par>
                              <p:par>
                                <p:cTn id="495" presetID="1" presetClass="exit" presetSubtype="0" fill="hold" grpId="1" nodeType="withEffect">
                                  <p:stCondLst>
                                    <p:cond delay="0"/>
                                  </p:stCondLst>
                                  <p:childTnLst>
                                    <p:set>
                                      <p:cBhvr>
                                        <p:cTn id="496" dur="1" fill="hold">
                                          <p:stCondLst>
                                            <p:cond delay="0"/>
                                          </p:stCondLst>
                                        </p:cTn>
                                        <p:tgtEl>
                                          <p:spTgt spid="81"/>
                                        </p:tgtEl>
                                        <p:attrNameLst>
                                          <p:attrName>style.visibility</p:attrName>
                                        </p:attrNameLst>
                                      </p:cBhvr>
                                      <p:to>
                                        <p:strVal val="hidden"/>
                                      </p:to>
                                    </p:set>
                                  </p:childTnLst>
                                </p:cTn>
                              </p:par>
                              <p:par>
                                <p:cTn id="497" presetID="1" presetClass="entr" presetSubtype="0" fill="hold" grpId="0" nodeType="withEffect">
                                  <p:stCondLst>
                                    <p:cond delay="0"/>
                                  </p:stCondLst>
                                  <p:childTnLst>
                                    <p:set>
                                      <p:cBhvr>
                                        <p:cTn id="498" dur="1" fill="hold">
                                          <p:stCondLst>
                                            <p:cond delay="0"/>
                                          </p:stCondLst>
                                        </p:cTn>
                                        <p:tgtEl>
                                          <p:spTgt spid="92"/>
                                        </p:tgtEl>
                                        <p:attrNameLst>
                                          <p:attrName>style.visibility</p:attrName>
                                        </p:attrNameLst>
                                      </p:cBhvr>
                                      <p:to>
                                        <p:strVal val="visible"/>
                                      </p:to>
                                    </p:set>
                                  </p:childTnLst>
                                </p:cTn>
                              </p:par>
                              <p:par>
                                <p:cTn id="499" presetID="10" presetClass="entr" presetSubtype="0" fill="hold" grpId="0" nodeType="withEffect">
                                  <p:stCondLst>
                                    <p:cond delay="0"/>
                                  </p:stCondLst>
                                  <p:childTnLst>
                                    <p:set>
                                      <p:cBhvr>
                                        <p:cTn id="500" dur="1" fill="hold">
                                          <p:stCondLst>
                                            <p:cond delay="0"/>
                                          </p:stCondLst>
                                        </p:cTn>
                                        <p:tgtEl>
                                          <p:spTgt spid="79"/>
                                        </p:tgtEl>
                                        <p:attrNameLst>
                                          <p:attrName>style.visibility</p:attrName>
                                        </p:attrNameLst>
                                      </p:cBhvr>
                                      <p:to>
                                        <p:strVal val="visible"/>
                                      </p:to>
                                    </p:set>
                                    <p:animEffect transition="in" filter="fade">
                                      <p:cBhvr>
                                        <p:cTn id="501" dur="500"/>
                                        <p:tgtEl>
                                          <p:spTgt spid="79"/>
                                        </p:tgtEl>
                                      </p:cBhvr>
                                    </p:animEffect>
                                  </p:childTnLst>
                                </p:cTn>
                              </p:par>
                            </p:childTnLst>
                          </p:cTn>
                        </p:par>
                        <p:par>
                          <p:cTn id="502" fill="hold">
                            <p:stCondLst>
                              <p:cond delay="500"/>
                            </p:stCondLst>
                            <p:childTnLst>
                              <p:par>
                                <p:cTn id="503" presetID="10" presetClass="entr" presetSubtype="0" fill="hold" grpId="1" nodeType="afterEffect">
                                  <p:stCondLst>
                                    <p:cond delay="0"/>
                                  </p:stCondLst>
                                  <p:childTnLst>
                                    <p:set>
                                      <p:cBhvr>
                                        <p:cTn id="504" dur="1" fill="hold">
                                          <p:stCondLst>
                                            <p:cond delay="0"/>
                                          </p:stCondLst>
                                        </p:cTn>
                                        <p:tgtEl>
                                          <p:spTgt spid="80"/>
                                        </p:tgtEl>
                                        <p:attrNameLst>
                                          <p:attrName>style.visibility</p:attrName>
                                        </p:attrNameLst>
                                      </p:cBhvr>
                                      <p:to>
                                        <p:strVal val="visible"/>
                                      </p:to>
                                    </p:set>
                                    <p:animEffect transition="in" filter="fade">
                                      <p:cBhvr>
                                        <p:cTn id="505" dur="500"/>
                                        <p:tgtEl>
                                          <p:spTgt spid="80"/>
                                        </p:tgtEl>
                                      </p:cBhvr>
                                    </p:animEffect>
                                  </p:childTnLst>
                                </p:cTn>
                              </p:par>
                              <p:par>
                                <p:cTn id="506" presetID="10" presetClass="entr" presetSubtype="0" fill="hold" grpId="1" nodeType="withEffect">
                                  <p:stCondLst>
                                    <p:cond delay="0"/>
                                  </p:stCondLst>
                                  <p:childTnLst>
                                    <p:set>
                                      <p:cBhvr>
                                        <p:cTn id="507" dur="1" fill="hold">
                                          <p:stCondLst>
                                            <p:cond delay="0"/>
                                          </p:stCondLst>
                                        </p:cTn>
                                        <p:tgtEl>
                                          <p:spTgt spid="79"/>
                                        </p:tgtEl>
                                        <p:attrNameLst>
                                          <p:attrName>style.visibility</p:attrName>
                                        </p:attrNameLst>
                                      </p:cBhvr>
                                      <p:to>
                                        <p:strVal val="visible"/>
                                      </p:to>
                                    </p:set>
                                    <p:animEffect transition="in" filter="fade">
                                      <p:cBhvr>
                                        <p:cTn id="508" dur="500"/>
                                        <p:tgtEl>
                                          <p:spTgt spid="79"/>
                                        </p:tgtEl>
                                      </p:cBhvr>
                                    </p:animEffect>
                                  </p:childTnLst>
                                </p:cTn>
                              </p:par>
                            </p:childTnLst>
                          </p:cTn>
                        </p:par>
                        <p:par>
                          <p:cTn id="509" fill="hold">
                            <p:stCondLst>
                              <p:cond delay="1000"/>
                            </p:stCondLst>
                            <p:childTnLst>
                              <p:par>
                                <p:cTn id="510" presetID="10" presetClass="entr" presetSubtype="0" fill="hold" grpId="2" nodeType="afterEffect">
                                  <p:stCondLst>
                                    <p:cond delay="0"/>
                                  </p:stCondLst>
                                  <p:childTnLst>
                                    <p:set>
                                      <p:cBhvr>
                                        <p:cTn id="511" dur="1" fill="hold">
                                          <p:stCondLst>
                                            <p:cond delay="0"/>
                                          </p:stCondLst>
                                        </p:cTn>
                                        <p:tgtEl>
                                          <p:spTgt spid="80"/>
                                        </p:tgtEl>
                                        <p:attrNameLst>
                                          <p:attrName>style.visibility</p:attrName>
                                        </p:attrNameLst>
                                      </p:cBhvr>
                                      <p:to>
                                        <p:strVal val="visible"/>
                                      </p:to>
                                    </p:set>
                                    <p:animEffect transition="in" filter="fade">
                                      <p:cBhvr>
                                        <p:cTn id="512" dur="500"/>
                                        <p:tgtEl>
                                          <p:spTgt spid="80"/>
                                        </p:tgtEl>
                                      </p:cBhvr>
                                    </p:animEffect>
                                  </p:childTnLst>
                                </p:cTn>
                              </p:par>
                              <p:par>
                                <p:cTn id="513" presetID="19" presetClass="emph" presetSubtype="0" fill="hold" grpId="0" nodeType="withEffect">
                                  <p:stCondLst>
                                    <p:cond delay="0"/>
                                  </p:stCondLst>
                                  <p:childTnLst>
                                    <p:animClr clrSpc="rgb" dir="cw">
                                      <p:cBhvr override="childStyle">
                                        <p:cTn id="514" dur="500" fill="hold"/>
                                        <p:tgtEl>
                                          <p:spTgt spid="35"/>
                                        </p:tgtEl>
                                        <p:attrNameLst>
                                          <p:attrName>style.color</p:attrName>
                                        </p:attrNameLst>
                                      </p:cBhvr>
                                      <p:to>
                                        <a:srgbClr val="ED786F"/>
                                      </p:to>
                                    </p:animClr>
                                    <p:animClr clrSpc="rgb" dir="cw">
                                      <p:cBhvr>
                                        <p:cTn id="515" dur="500" fill="hold"/>
                                        <p:tgtEl>
                                          <p:spTgt spid="35"/>
                                        </p:tgtEl>
                                        <p:attrNameLst>
                                          <p:attrName>fillcolor</p:attrName>
                                        </p:attrNameLst>
                                      </p:cBhvr>
                                      <p:to>
                                        <a:srgbClr val="ED786F"/>
                                      </p:to>
                                    </p:animClr>
                                    <p:set>
                                      <p:cBhvr>
                                        <p:cTn id="516" dur="500" fill="hold"/>
                                        <p:tgtEl>
                                          <p:spTgt spid="35"/>
                                        </p:tgtEl>
                                        <p:attrNameLst>
                                          <p:attrName>fill.type</p:attrName>
                                        </p:attrNameLst>
                                      </p:cBhvr>
                                      <p:to>
                                        <p:strVal val="solid"/>
                                      </p:to>
                                    </p:set>
                                    <p:set>
                                      <p:cBhvr>
                                        <p:cTn id="517" dur="500" fill="hold"/>
                                        <p:tgtEl>
                                          <p:spTgt spid="35"/>
                                        </p:tgtEl>
                                        <p:attrNameLst>
                                          <p:attrName>fill.on</p:attrName>
                                        </p:attrNameLst>
                                      </p:cBhvr>
                                      <p:to>
                                        <p:strVal val="true"/>
                                      </p:to>
                                    </p:set>
                                  </p:childTnLst>
                                </p:cTn>
                              </p:par>
                              <p:par>
                                <p:cTn id="518" presetID="19" presetClass="emph" presetSubtype="0" fill="hold" grpId="0" nodeType="withEffect">
                                  <p:stCondLst>
                                    <p:cond delay="0"/>
                                  </p:stCondLst>
                                  <p:childTnLst>
                                    <p:animClr clrSpc="rgb" dir="cw">
                                      <p:cBhvr override="childStyle">
                                        <p:cTn id="519" dur="500" fill="hold"/>
                                        <p:tgtEl>
                                          <p:spTgt spid="34"/>
                                        </p:tgtEl>
                                        <p:attrNameLst>
                                          <p:attrName>style.color</p:attrName>
                                        </p:attrNameLst>
                                      </p:cBhvr>
                                      <p:to>
                                        <a:srgbClr val="A01E14"/>
                                      </p:to>
                                    </p:animClr>
                                    <p:animClr clrSpc="rgb" dir="cw">
                                      <p:cBhvr>
                                        <p:cTn id="520" dur="500" fill="hold"/>
                                        <p:tgtEl>
                                          <p:spTgt spid="34"/>
                                        </p:tgtEl>
                                        <p:attrNameLst>
                                          <p:attrName>fillcolor</p:attrName>
                                        </p:attrNameLst>
                                      </p:cBhvr>
                                      <p:to>
                                        <a:srgbClr val="A01E14"/>
                                      </p:to>
                                    </p:animClr>
                                    <p:set>
                                      <p:cBhvr>
                                        <p:cTn id="521" dur="500" fill="hold"/>
                                        <p:tgtEl>
                                          <p:spTgt spid="34"/>
                                        </p:tgtEl>
                                        <p:attrNameLst>
                                          <p:attrName>fill.type</p:attrName>
                                        </p:attrNameLst>
                                      </p:cBhvr>
                                      <p:to>
                                        <p:strVal val="solid"/>
                                      </p:to>
                                    </p:set>
                                    <p:set>
                                      <p:cBhvr>
                                        <p:cTn id="522" dur="500" fill="hold"/>
                                        <p:tgtEl>
                                          <p:spTgt spid="34"/>
                                        </p:tgtEl>
                                        <p:attrNameLst>
                                          <p:attrName>fill.on</p:attrName>
                                        </p:attrNameLst>
                                      </p:cBhvr>
                                      <p:to>
                                        <p:strVal val="true"/>
                                      </p:to>
                                    </p:set>
                                  </p:childTnLst>
                                </p:cTn>
                              </p:par>
                              <p:par>
                                <p:cTn id="523" presetID="10" presetClass="entr" presetSubtype="0" fill="hold" grpId="2" nodeType="withEffect">
                                  <p:stCondLst>
                                    <p:cond delay="0"/>
                                  </p:stCondLst>
                                  <p:childTnLst>
                                    <p:set>
                                      <p:cBhvr>
                                        <p:cTn id="524" dur="1" fill="hold">
                                          <p:stCondLst>
                                            <p:cond delay="0"/>
                                          </p:stCondLst>
                                        </p:cTn>
                                        <p:tgtEl>
                                          <p:spTgt spid="79"/>
                                        </p:tgtEl>
                                        <p:attrNameLst>
                                          <p:attrName>style.visibility</p:attrName>
                                        </p:attrNameLst>
                                      </p:cBhvr>
                                      <p:to>
                                        <p:strVal val="visible"/>
                                      </p:to>
                                    </p:set>
                                    <p:animEffect transition="in" filter="fade">
                                      <p:cBhvr>
                                        <p:cTn id="525" dur="500"/>
                                        <p:tgtEl>
                                          <p:spTgt spid="79"/>
                                        </p:tgtEl>
                                      </p:cBhvr>
                                    </p:animEffect>
                                  </p:childTnLst>
                                </p:cTn>
                              </p:par>
                            </p:childTnLst>
                          </p:cTn>
                        </p:par>
                      </p:childTnLst>
                    </p:cTn>
                  </p:par>
                  <p:par>
                    <p:cTn id="526" fill="hold">
                      <p:stCondLst>
                        <p:cond delay="indefinite"/>
                      </p:stCondLst>
                      <p:childTnLst>
                        <p:par>
                          <p:cTn id="527" fill="hold">
                            <p:stCondLst>
                              <p:cond delay="0"/>
                            </p:stCondLst>
                            <p:childTnLst>
                              <p:par>
                                <p:cTn id="528" presetID="22" presetClass="entr" presetSubtype="8" fill="hold" grpId="0" nodeType="clickEffect">
                                  <p:stCondLst>
                                    <p:cond delay="0"/>
                                  </p:stCondLst>
                                  <p:childTnLst>
                                    <p:set>
                                      <p:cBhvr>
                                        <p:cTn id="529" dur="1" fill="hold">
                                          <p:stCondLst>
                                            <p:cond delay="0"/>
                                          </p:stCondLst>
                                        </p:cTn>
                                        <p:tgtEl>
                                          <p:spTgt spid="71"/>
                                        </p:tgtEl>
                                        <p:attrNameLst>
                                          <p:attrName>style.visibility</p:attrName>
                                        </p:attrNameLst>
                                      </p:cBhvr>
                                      <p:to>
                                        <p:strVal val="visible"/>
                                      </p:to>
                                    </p:set>
                                    <p:animEffect transition="in" filter="wipe(left)">
                                      <p:cBhvr>
                                        <p:cTn id="530" dur="500"/>
                                        <p:tgtEl>
                                          <p:spTgt spid="71"/>
                                        </p:tgtEl>
                                      </p:cBhvr>
                                    </p:animEffect>
                                  </p:childTnLst>
                                </p:cTn>
                              </p:par>
                              <p:par>
                                <p:cTn id="531" presetID="1" presetClass="exit" presetSubtype="0" fill="hold" grpId="1" nodeType="withEffect">
                                  <p:stCondLst>
                                    <p:cond delay="0"/>
                                  </p:stCondLst>
                                  <p:childTnLst>
                                    <p:set>
                                      <p:cBhvr>
                                        <p:cTn id="532" dur="1" fill="hold">
                                          <p:stCondLst>
                                            <p:cond delay="0"/>
                                          </p:stCondLst>
                                        </p:cTn>
                                        <p:tgtEl>
                                          <p:spTgt spid="92"/>
                                        </p:tgtEl>
                                        <p:attrNameLst>
                                          <p:attrName>style.visibility</p:attrName>
                                        </p:attrNameLst>
                                      </p:cBhvr>
                                      <p:to>
                                        <p:strVal val="hidden"/>
                                      </p:to>
                                    </p:set>
                                  </p:childTnLst>
                                </p:cTn>
                              </p:par>
                              <p:par>
                                <p:cTn id="533" presetID="1" presetClass="entr" presetSubtype="0" fill="hold" grpId="0" nodeType="withEffect">
                                  <p:stCondLst>
                                    <p:cond delay="0"/>
                                  </p:stCondLst>
                                  <p:childTnLst>
                                    <p:set>
                                      <p:cBhvr>
                                        <p:cTn id="534" dur="1" fill="hold">
                                          <p:stCondLst>
                                            <p:cond delay="0"/>
                                          </p:stCondLst>
                                        </p:cTn>
                                        <p:tgtEl>
                                          <p:spTgt spid="93"/>
                                        </p:tgtEl>
                                        <p:attrNameLst>
                                          <p:attrName>style.visibility</p:attrName>
                                        </p:attrNameLst>
                                      </p:cBhvr>
                                      <p:to>
                                        <p:strVal val="visible"/>
                                      </p:to>
                                    </p:set>
                                  </p:childTnLst>
                                </p:cTn>
                              </p:par>
                              <p:par>
                                <p:cTn id="535" presetID="22" presetClass="entr" presetSubtype="8" fill="hold" grpId="0" nodeType="withEffect">
                                  <p:stCondLst>
                                    <p:cond delay="0"/>
                                  </p:stCondLst>
                                  <p:childTnLst>
                                    <p:set>
                                      <p:cBhvr>
                                        <p:cTn id="536" dur="1" fill="hold">
                                          <p:stCondLst>
                                            <p:cond delay="0"/>
                                          </p:stCondLst>
                                        </p:cTn>
                                        <p:tgtEl>
                                          <p:spTgt spid="70"/>
                                        </p:tgtEl>
                                        <p:attrNameLst>
                                          <p:attrName>style.visibility</p:attrName>
                                        </p:attrNameLst>
                                      </p:cBhvr>
                                      <p:to>
                                        <p:strVal val="visible"/>
                                      </p:to>
                                    </p:set>
                                    <p:animEffect transition="in" filter="wipe(left)">
                                      <p:cBhvr>
                                        <p:cTn id="537" dur="500"/>
                                        <p:tgtEl>
                                          <p:spTgt spid="70"/>
                                        </p:tgtEl>
                                      </p:cBhvr>
                                    </p:animEffect>
                                  </p:childTnLst>
                                </p:cTn>
                              </p:par>
                              <p:par>
                                <p:cTn id="538" presetID="22" presetClass="entr" presetSubtype="8" fill="hold" grpId="0" nodeType="withEffect">
                                  <p:stCondLst>
                                    <p:cond delay="0"/>
                                  </p:stCondLst>
                                  <p:childTnLst>
                                    <p:set>
                                      <p:cBhvr>
                                        <p:cTn id="539" dur="1" fill="hold">
                                          <p:stCondLst>
                                            <p:cond delay="0"/>
                                          </p:stCondLst>
                                        </p:cTn>
                                        <p:tgtEl>
                                          <p:spTgt spid="69"/>
                                        </p:tgtEl>
                                        <p:attrNameLst>
                                          <p:attrName>style.visibility</p:attrName>
                                        </p:attrNameLst>
                                      </p:cBhvr>
                                      <p:to>
                                        <p:strVal val="visible"/>
                                      </p:to>
                                    </p:set>
                                    <p:animEffect transition="in" filter="wipe(left)">
                                      <p:cBhvr>
                                        <p:cTn id="540" dur="500"/>
                                        <p:tgtEl>
                                          <p:spTgt spid="69"/>
                                        </p:tgtEl>
                                      </p:cBhvr>
                                    </p:animEffect>
                                  </p:childTnLst>
                                </p:cTn>
                              </p:par>
                            </p:childTnLst>
                          </p:cTn>
                        </p:par>
                        <p:par>
                          <p:cTn id="541" fill="hold">
                            <p:stCondLst>
                              <p:cond delay="500"/>
                            </p:stCondLst>
                            <p:childTnLst>
                              <p:par>
                                <p:cTn id="542" presetID="53" presetClass="entr" presetSubtype="16" fill="hold" grpId="0" nodeType="afterEffect">
                                  <p:stCondLst>
                                    <p:cond delay="0"/>
                                  </p:stCondLst>
                                  <p:childTnLst>
                                    <p:set>
                                      <p:cBhvr>
                                        <p:cTn id="543" dur="1" fill="hold">
                                          <p:stCondLst>
                                            <p:cond delay="0"/>
                                          </p:stCondLst>
                                        </p:cTn>
                                        <p:tgtEl>
                                          <p:spTgt spid="19"/>
                                        </p:tgtEl>
                                        <p:attrNameLst>
                                          <p:attrName>style.visibility</p:attrName>
                                        </p:attrNameLst>
                                      </p:cBhvr>
                                      <p:to>
                                        <p:strVal val="visible"/>
                                      </p:to>
                                    </p:set>
                                    <p:anim calcmode="lin" valueType="num">
                                      <p:cBhvr>
                                        <p:cTn id="544" dur="500" fill="hold"/>
                                        <p:tgtEl>
                                          <p:spTgt spid="19"/>
                                        </p:tgtEl>
                                        <p:attrNameLst>
                                          <p:attrName>ppt_w</p:attrName>
                                        </p:attrNameLst>
                                      </p:cBhvr>
                                      <p:tavLst>
                                        <p:tav tm="0">
                                          <p:val>
                                            <p:fltVal val="0"/>
                                          </p:val>
                                        </p:tav>
                                        <p:tav tm="100000">
                                          <p:val>
                                            <p:strVal val="#ppt_w"/>
                                          </p:val>
                                        </p:tav>
                                      </p:tavLst>
                                    </p:anim>
                                    <p:anim calcmode="lin" valueType="num">
                                      <p:cBhvr>
                                        <p:cTn id="545" dur="500" fill="hold"/>
                                        <p:tgtEl>
                                          <p:spTgt spid="19"/>
                                        </p:tgtEl>
                                        <p:attrNameLst>
                                          <p:attrName>ppt_h</p:attrName>
                                        </p:attrNameLst>
                                      </p:cBhvr>
                                      <p:tavLst>
                                        <p:tav tm="0">
                                          <p:val>
                                            <p:fltVal val="0"/>
                                          </p:val>
                                        </p:tav>
                                        <p:tav tm="100000">
                                          <p:val>
                                            <p:strVal val="#ppt_h"/>
                                          </p:val>
                                        </p:tav>
                                      </p:tavLst>
                                    </p:anim>
                                    <p:animEffect transition="in" filter="fade">
                                      <p:cBhvr>
                                        <p:cTn id="546" dur="500"/>
                                        <p:tgtEl>
                                          <p:spTgt spid="19"/>
                                        </p:tgtEl>
                                      </p:cBhvr>
                                    </p:animEffect>
                                  </p:childTnLst>
                                </p:cTn>
                              </p:par>
                              <p:par>
                                <p:cTn id="547" presetID="53" presetClass="entr" presetSubtype="16" fill="hold" grpId="0" nodeType="withEffect">
                                  <p:stCondLst>
                                    <p:cond delay="0"/>
                                  </p:stCondLst>
                                  <p:childTnLst>
                                    <p:set>
                                      <p:cBhvr>
                                        <p:cTn id="548" dur="1" fill="hold">
                                          <p:stCondLst>
                                            <p:cond delay="0"/>
                                          </p:stCondLst>
                                        </p:cTn>
                                        <p:tgtEl>
                                          <p:spTgt spid="38"/>
                                        </p:tgtEl>
                                        <p:attrNameLst>
                                          <p:attrName>style.visibility</p:attrName>
                                        </p:attrNameLst>
                                      </p:cBhvr>
                                      <p:to>
                                        <p:strVal val="visible"/>
                                      </p:to>
                                    </p:set>
                                    <p:anim calcmode="lin" valueType="num">
                                      <p:cBhvr>
                                        <p:cTn id="549" dur="500" fill="hold"/>
                                        <p:tgtEl>
                                          <p:spTgt spid="38"/>
                                        </p:tgtEl>
                                        <p:attrNameLst>
                                          <p:attrName>ppt_w</p:attrName>
                                        </p:attrNameLst>
                                      </p:cBhvr>
                                      <p:tavLst>
                                        <p:tav tm="0">
                                          <p:val>
                                            <p:fltVal val="0"/>
                                          </p:val>
                                        </p:tav>
                                        <p:tav tm="100000">
                                          <p:val>
                                            <p:strVal val="#ppt_w"/>
                                          </p:val>
                                        </p:tav>
                                      </p:tavLst>
                                    </p:anim>
                                    <p:anim calcmode="lin" valueType="num">
                                      <p:cBhvr>
                                        <p:cTn id="550" dur="500" fill="hold"/>
                                        <p:tgtEl>
                                          <p:spTgt spid="38"/>
                                        </p:tgtEl>
                                        <p:attrNameLst>
                                          <p:attrName>ppt_h</p:attrName>
                                        </p:attrNameLst>
                                      </p:cBhvr>
                                      <p:tavLst>
                                        <p:tav tm="0">
                                          <p:val>
                                            <p:fltVal val="0"/>
                                          </p:val>
                                        </p:tav>
                                        <p:tav tm="100000">
                                          <p:val>
                                            <p:strVal val="#ppt_h"/>
                                          </p:val>
                                        </p:tav>
                                      </p:tavLst>
                                    </p:anim>
                                    <p:animEffect transition="in" filter="fade">
                                      <p:cBhvr>
                                        <p:cTn id="551" dur="500"/>
                                        <p:tgtEl>
                                          <p:spTgt spid="38"/>
                                        </p:tgtEl>
                                      </p:cBhvr>
                                    </p:animEffect>
                                  </p:childTnLst>
                                </p:cTn>
                              </p:par>
                              <p:par>
                                <p:cTn id="552" presetID="53" presetClass="entr" presetSubtype="16" fill="hold" grpId="0" nodeType="withEffect">
                                  <p:stCondLst>
                                    <p:cond delay="0"/>
                                  </p:stCondLst>
                                  <p:childTnLst>
                                    <p:set>
                                      <p:cBhvr>
                                        <p:cTn id="553" dur="1" fill="hold">
                                          <p:stCondLst>
                                            <p:cond delay="0"/>
                                          </p:stCondLst>
                                        </p:cTn>
                                        <p:tgtEl>
                                          <p:spTgt spid="43"/>
                                        </p:tgtEl>
                                        <p:attrNameLst>
                                          <p:attrName>style.visibility</p:attrName>
                                        </p:attrNameLst>
                                      </p:cBhvr>
                                      <p:to>
                                        <p:strVal val="visible"/>
                                      </p:to>
                                    </p:set>
                                    <p:anim calcmode="lin" valueType="num">
                                      <p:cBhvr>
                                        <p:cTn id="554" dur="500" fill="hold"/>
                                        <p:tgtEl>
                                          <p:spTgt spid="43"/>
                                        </p:tgtEl>
                                        <p:attrNameLst>
                                          <p:attrName>ppt_w</p:attrName>
                                        </p:attrNameLst>
                                      </p:cBhvr>
                                      <p:tavLst>
                                        <p:tav tm="0">
                                          <p:val>
                                            <p:fltVal val="0"/>
                                          </p:val>
                                        </p:tav>
                                        <p:tav tm="100000">
                                          <p:val>
                                            <p:strVal val="#ppt_w"/>
                                          </p:val>
                                        </p:tav>
                                      </p:tavLst>
                                    </p:anim>
                                    <p:anim calcmode="lin" valueType="num">
                                      <p:cBhvr>
                                        <p:cTn id="555" dur="500" fill="hold"/>
                                        <p:tgtEl>
                                          <p:spTgt spid="43"/>
                                        </p:tgtEl>
                                        <p:attrNameLst>
                                          <p:attrName>ppt_h</p:attrName>
                                        </p:attrNameLst>
                                      </p:cBhvr>
                                      <p:tavLst>
                                        <p:tav tm="0">
                                          <p:val>
                                            <p:fltVal val="0"/>
                                          </p:val>
                                        </p:tav>
                                        <p:tav tm="100000">
                                          <p:val>
                                            <p:strVal val="#ppt_h"/>
                                          </p:val>
                                        </p:tav>
                                      </p:tavLst>
                                    </p:anim>
                                    <p:animEffect transition="in" filter="fade">
                                      <p:cBhvr>
                                        <p:cTn id="556" dur="500"/>
                                        <p:tgtEl>
                                          <p:spTgt spid="43"/>
                                        </p:tgtEl>
                                      </p:cBhvr>
                                    </p:animEffect>
                                  </p:childTnLst>
                                </p:cTn>
                              </p:par>
                              <p:par>
                                <p:cTn id="557" presetID="53" presetClass="entr" presetSubtype="16" fill="hold" grpId="0" nodeType="withEffect">
                                  <p:stCondLst>
                                    <p:cond delay="0"/>
                                  </p:stCondLst>
                                  <p:childTnLst>
                                    <p:set>
                                      <p:cBhvr>
                                        <p:cTn id="558" dur="1" fill="hold">
                                          <p:stCondLst>
                                            <p:cond delay="0"/>
                                          </p:stCondLst>
                                        </p:cTn>
                                        <p:tgtEl>
                                          <p:spTgt spid="24"/>
                                        </p:tgtEl>
                                        <p:attrNameLst>
                                          <p:attrName>style.visibility</p:attrName>
                                        </p:attrNameLst>
                                      </p:cBhvr>
                                      <p:to>
                                        <p:strVal val="visible"/>
                                      </p:to>
                                    </p:set>
                                    <p:anim calcmode="lin" valueType="num">
                                      <p:cBhvr>
                                        <p:cTn id="559" dur="500" fill="hold"/>
                                        <p:tgtEl>
                                          <p:spTgt spid="24"/>
                                        </p:tgtEl>
                                        <p:attrNameLst>
                                          <p:attrName>ppt_w</p:attrName>
                                        </p:attrNameLst>
                                      </p:cBhvr>
                                      <p:tavLst>
                                        <p:tav tm="0">
                                          <p:val>
                                            <p:fltVal val="0"/>
                                          </p:val>
                                        </p:tav>
                                        <p:tav tm="100000">
                                          <p:val>
                                            <p:strVal val="#ppt_w"/>
                                          </p:val>
                                        </p:tav>
                                      </p:tavLst>
                                    </p:anim>
                                    <p:anim calcmode="lin" valueType="num">
                                      <p:cBhvr>
                                        <p:cTn id="560" dur="500" fill="hold"/>
                                        <p:tgtEl>
                                          <p:spTgt spid="24"/>
                                        </p:tgtEl>
                                        <p:attrNameLst>
                                          <p:attrName>ppt_h</p:attrName>
                                        </p:attrNameLst>
                                      </p:cBhvr>
                                      <p:tavLst>
                                        <p:tav tm="0">
                                          <p:val>
                                            <p:fltVal val="0"/>
                                          </p:val>
                                        </p:tav>
                                        <p:tav tm="100000">
                                          <p:val>
                                            <p:strVal val="#ppt_h"/>
                                          </p:val>
                                        </p:tav>
                                      </p:tavLst>
                                    </p:anim>
                                    <p:animEffect transition="in" filter="fade">
                                      <p:cBhvr>
                                        <p:cTn id="561" dur="500"/>
                                        <p:tgtEl>
                                          <p:spTgt spid="24"/>
                                        </p:tgtEl>
                                      </p:cBhvr>
                                    </p:animEffect>
                                  </p:childTnLst>
                                </p:cTn>
                              </p:par>
                            </p:childTnLst>
                          </p:cTn>
                        </p:par>
                        <p:par>
                          <p:cTn id="562" fill="hold">
                            <p:stCondLst>
                              <p:cond delay="1000"/>
                            </p:stCondLst>
                            <p:childTnLst>
                              <p:par>
                                <p:cTn id="563" presetID="53" presetClass="entr" presetSubtype="16" fill="hold" grpId="0" nodeType="afterEffect">
                                  <p:stCondLst>
                                    <p:cond delay="0"/>
                                  </p:stCondLst>
                                  <p:childTnLst>
                                    <p:set>
                                      <p:cBhvr>
                                        <p:cTn id="564" dur="1" fill="hold">
                                          <p:stCondLst>
                                            <p:cond delay="0"/>
                                          </p:stCondLst>
                                        </p:cTn>
                                        <p:tgtEl>
                                          <p:spTgt spid="39"/>
                                        </p:tgtEl>
                                        <p:attrNameLst>
                                          <p:attrName>style.visibility</p:attrName>
                                        </p:attrNameLst>
                                      </p:cBhvr>
                                      <p:to>
                                        <p:strVal val="visible"/>
                                      </p:to>
                                    </p:set>
                                    <p:anim calcmode="lin" valueType="num">
                                      <p:cBhvr>
                                        <p:cTn id="565" dur="500" fill="hold"/>
                                        <p:tgtEl>
                                          <p:spTgt spid="39"/>
                                        </p:tgtEl>
                                        <p:attrNameLst>
                                          <p:attrName>ppt_w</p:attrName>
                                        </p:attrNameLst>
                                      </p:cBhvr>
                                      <p:tavLst>
                                        <p:tav tm="0">
                                          <p:val>
                                            <p:fltVal val="0"/>
                                          </p:val>
                                        </p:tav>
                                        <p:tav tm="100000">
                                          <p:val>
                                            <p:strVal val="#ppt_w"/>
                                          </p:val>
                                        </p:tav>
                                      </p:tavLst>
                                    </p:anim>
                                    <p:anim calcmode="lin" valueType="num">
                                      <p:cBhvr>
                                        <p:cTn id="566" dur="500" fill="hold"/>
                                        <p:tgtEl>
                                          <p:spTgt spid="39"/>
                                        </p:tgtEl>
                                        <p:attrNameLst>
                                          <p:attrName>ppt_h</p:attrName>
                                        </p:attrNameLst>
                                      </p:cBhvr>
                                      <p:tavLst>
                                        <p:tav tm="0">
                                          <p:val>
                                            <p:fltVal val="0"/>
                                          </p:val>
                                        </p:tav>
                                        <p:tav tm="100000">
                                          <p:val>
                                            <p:strVal val="#ppt_h"/>
                                          </p:val>
                                        </p:tav>
                                      </p:tavLst>
                                    </p:anim>
                                    <p:animEffect transition="in" filter="fade">
                                      <p:cBhvr>
                                        <p:cTn id="567" dur="500"/>
                                        <p:tgtEl>
                                          <p:spTgt spid="39"/>
                                        </p:tgtEl>
                                      </p:cBhvr>
                                    </p:animEffect>
                                  </p:childTnLst>
                                </p:cTn>
                              </p:par>
                              <p:par>
                                <p:cTn id="568" presetID="53" presetClass="entr" presetSubtype="16" fill="hold" grpId="0" nodeType="withEffect">
                                  <p:stCondLst>
                                    <p:cond delay="0"/>
                                  </p:stCondLst>
                                  <p:childTnLst>
                                    <p:set>
                                      <p:cBhvr>
                                        <p:cTn id="569" dur="1" fill="hold">
                                          <p:stCondLst>
                                            <p:cond delay="0"/>
                                          </p:stCondLst>
                                        </p:cTn>
                                        <p:tgtEl>
                                          <p:spTgt spid="22"/>
                                        </p:tgtEl>
                                        <p:attrNameLst>
                                          <p:attrName>style.visibility</p:attrName>
                                        </p:attrNameLst>
                                      </p:cBhvr>
                                      <p:to>
                                        <p:strVal val="visible"/>
                                      </p:to>
                                    </p:set>
                                    <p:anim calcmode="lin" valueType="num">
                                      <p:cBhvr>
                                        <p:cTn id="570" dur="500" fill="hold"/>
                                        <p:tgtEl>
                                          <p:spTgt spid="22"/>
                                        </p:tgtEl>
                                        <p:attrNameLst>
                                          <p:attrName>ppt_w</p:attrName>
                                        </p:attrNameLst>
                                      </p:cBhvr>
                                      <p:tavLst>
                                        <p:tav tm="0">
                                          <p:val>
                                            <p:fltVal val="0"/>
                                          </p:val>
                                        </p:tav>
                                        <p:tav tm="100000">
                                          <p:val>
                                            <p:strVal val="#ppt_w"/>
                                          </p:val>
                                        </p:tav>
                                      </p:tavLst>
                                    </p:anim>
                                    <p:anim calcmode="lin" valueType="num">
                                      <p:cBhvr>
                                        <p:cTn id="571" dur="500" fill="hold"/>
                                        <p:tgtEl>
                                          <p:spTgt spid="22"/>
                                        </p:tgtEl>
                                        <p:attrNameLst>
                                          <p:attrName>ppt_h</p:attrName>
                                        </p:attrNameLst>
                                      </p:cBhvr>
                                      <p:tavLst>
                                        <p:tav tm="0">
                                          <p:val>
                                            <p:fltVal val="0"/>
                                          </p:val>
                                        </p:tav>
                                        <p:tav tm="100000">
                                          <p:val>
                                            <p:strVal val="#ppt_h"/>
                                          </p:val>
                                        </p:tav>
                                      </p:tavLst>
                                    </p:anim>
                                    <p:animEffect transition="in" filter="fade">
                                      <p:cBhvr>
                                        <p:cTn id="572" dur="500"/>
                                        <p:tgtEl>
                                          <p:spTgt spid="22"/>
                                        </p:tgtEl>
                                      </p:cBhvr>
                                    </p:animEffect>
                                  </p:childTnLst>
                                </p:cTn>
                              </p:par>
                              <p:par>
                                <p:cTn id="573" presetID="53" presetClass="entr" presetSubtype="16" fill="hold" grpId="0" nodeType="withEffect">
                                  <p:stCondLst>
                                    <p:cond delay="0"/>
                                  </p:stCondLst>
                                  <p:childTnLst>
                                    <p:set>
                                      <p:cBhvr>
                                        <p:cTn id="574" dur="1" fill="hold">
                                          <p:stCondLst>
                                            <p:cond delay="0"/>
                                          </p:stCondLst>
                                        </p:cTn>
                                        <p:tgtEl>
                                          <p:spTgt spid="21"/>
                                        </p:tgtEl>
                                        <p:attrNameLst>
                                          <p:attrName>style.visibility</p:attrName>
                                        </p:attrNameLst>
                                      </p:cBhvr>
                                      <p:to>
                                        <p:strVal val="visible"/>
                                      </p:to>
                                    </p:set>
                                    <p:anim calcmode="lin" valueType="num">
                                      <p:cBhvr>
                                        <p:cTn id="575" dur="500" fill="hold"/>
                                        <p:tgtEl>
                                          <p:spTgt spid="21"/>
                                        </p:tgtEl>
                                        <p:attrNameLst>
                                          <p:attrName>ppt_w</p:attrName>
                                        </p:attrNameLst>
                                      </p:cBhvr>
                                      <p:tavLst>
                                        <p:tav tm="0">
                                          <p:val>
                                            <p:fltVal val="0"/>
                                          </p:val>
                                        </p:tav>
                                        <p:tav tm="100000">
                                          <p:val>
                                            <p:strVal val="#ppt_w"/>
                                          </p:val>
                                        </p:tav>
                                      </p:tavLst>
                                    </p:anim>
                                    <p:anim calcmode="lin" valueType="num">
                                      <p:cBhvr>
                                        <p:cTn id="576" dur="500" fill="hold"/>
                                        <p:tgtEl>
                                          <p:spTgt spid="21"/>
                                        </p:tgtEl>
                                        <p:attrNameLst>
                                          <p:attrName>ppt_h</p:attrName>
                                        </p:attrNameLst>
                                      </p:cBhvr>
                                      <p:tavLst>
                                        <p:tav tm="0">
                                          <p:val>
                                            <p:fltVal val="0"/>
                                          </p:val>
                                        </p:tav>
                                        <p:tav tm="100000">
                                          <p:val>
                                            <p:strVal val="#ppt_h"/>
                                          </p:val>
                                        </p:tav>
                                      </p:tavLst>
                                    </p:anim>
                                    <p:animEffect transition="in" filter="fade">
                                      <p:cBhvr>
                                        <p:cTn id="577" dur="500"/>
                                        <p:tgtEl>
                                          <p:spTgt spid="21"/>
                                        </p:tgtEl>
                                      </p:cBhvr>
                                    </p:animEffect>
                                  </p:childTnLst>
                                </p:cTn>
                              </p:par>
                              <p:par>
                                <p:cTn id="578" presetID="53" presetClass="entr" presetSubtype="16" fill="hold" grpId="0" nodeType="withEffect">
                                  <p:stCondLst>
                                    <p:cond delay="0"/>
                                  </p:stCondLst>
                                  <p:childTnLst>
                                    <p:set>
                                      <p:cBhvr>
                                        <p:cTn id="579" dur="1" fill="hold">
                                          <p:stCondLst>
                                            <p:cond delay="0"/>
                                          </p:stCondLst>
                                        </p:cTn>
                                        <p:tgtEl>
                                          <p:spTgt spid="42"/>
                                        </p:tgtEl>
                                        <p:attrNameLst>
                                          <p:attrName>style.visibility</p:attrName>
                                        </p:attrNameLst>
                                      </p:cBhvr>
                                      <p:to>
                                        <p:strVal val="visible"/>
                                      </p:to>
                                    </p:set>
                                    <p:anim calcmode="lin" valueType="num">
                                      <p:cBhvr>
                                        <p:cTn id="580" dur="500" fill="hold"/>
                                        <p:tgtEl>
                                          <p:spTgt spid="42"/>
                                        </p:tgtEl>
                                        <p:attrNameLst>
                                          <p:attrName>ppt_w</p:attrName>
                                        </p:attrNameLst>
                                      </p:cBhvr>
                                      <p:tavLst>
                                        <p:tav tm="0">
                                          <p:val>
                                            <p:fltVal val="0"/>
                                          </p:val>
                                        </p:tav>
                                        <p:tav tm="100000">
                                          <p:val>
                                            <p:strVal val="#ppt_w"/>
                                          </p:val>
                                        </p:tav>
                                      </p:tavLst>
                                    </p:anim>
                                    <p:anim calcmode="lin" valueType="num">
                                      <p:cBhvr>
                                        <p:cTn id="581" dur="500" fill="hold"/>
                                        <p:tgtEl>
                                          <p:spTgt spid="42"/>
                                        </p:tgtEl>
                                        <p:attrNameLst>
                                          <p:attrName>ppt_h</p:attrName>
                                        </p:attrNameLst>
                                      </p:cBhvr>
                                      <p:tavLst>
                                        <p:tav tm="0">
                                          <p:val>
                                            <p:fltVal val="0"/>
                                          </p:val>
                                        </p:tav>
                                        <p:tav tm="100000">
                                          <p:val>
                                            <p:strVal val="#ppt_h"/>
                                          </p:val>
                                        </p:tav>
                                      </p:tavLst>
                                    </p:anim>
                                    <p:animEffect transition="in" filter="fade">
                                      <p:cBhvr>
                                        <p:cTn id="582" dur="500"/>
                                        <p:tgtEl>
                                          <p:spTgt spid="42"/>
                                        </p:tgtEl>
                                      </p:cBhvr>
                                    </p:animEffect>
                                  </p:childTnLst>
                                </p:cTn>
                              </p:par>
                            </p:childTnLst>
                          </p:cTn>
                        </p:par>
                        <p:par>
                          <p:cTn id="583" fill="hold">
                            <p:stCondLst>
                              <p:cond delay="1500"/>
                            </p:stCondLst>
                            <p:childTnLst>
                              <p:par>
                                <p:cTn id="584" presetID="53" presetClass="entr" presetSubtype="16" fill="hold" grpId="0" nodeType="afterEffect">
                                  <p:stCondLst>
                                    <p:cond delay="0"/>
                                  </p:stCondLst>
                                  <p:childTnLst>
                                    <p:set>
                                      <p:cBhvr>
                                        <p:cTn id="585" dur="1" fill="hold">
                                          <p:stCondLst>
                                            <p:cond delay="0"/>
                                          </p:stCondLst>
                                        </p:cTn>
                                        <p:tgtEl>
                                          <p:spTgt spid="40"/>
                                        </p:tgtEl>
                                        <p:attrNameLst>
                                          <p:attrName>style.visibility</p:attrName>
                                        </p:attrNameLst>
                                      </p:cBhvr>
                                      <p:to>
                                        <p:strVal val="visible"/>
                                      </p:to>
                                    </p:set>
                                    <p:anim calcmode="lin" valueType="num">
                                      <p:cBhvr>
                                        <p:cTn id="586" dur="500" fill="hold"/>
                                        <p:tgtEl>
                                          <p:spTgt spid="40"/>
                                        </p:tgtEl>
                                        <p:attrNameLst>
                                          <p:attrName>ppt_w</p:attrName>
                                        </p:attrNameLst>
                                      </p:cBhvr>
                                      <p:tavLst>
                                        <p:tav tm="0">
                                          <p:val>
                                            <p:fltVal val="0"/>
                                          </p:val>
                                        </p:tav>
                                        <p:tav tm="100000">
                                          <p:val>
                                            <p:strVal val="#ppt_w"/>
                                          </p:val>
                                        </p:tav>
                                      </p:tavLst>
                                    </p:anim>
                                    <p:anim calcmode="lin" valueType="num">
                                      <p:cBhvr>
                                        <p:cTn id="587" dur="500" fill="hold"/>
                                        <p:tgtEl>
                                          <p:spTgt spid="40"/>
                                        </p:tgtEl>
                                        <p:attrNameLst>
                                          <p:attrName>ppt_h</p:attrName>
                                        </p:attrNameLst>
                                      </p:cBhvr>
                                      <p:tavLst>
                                        <p:tav tm="0">
                                          <p:val>
                                            <p:fltVal val="0"/>
                                          </p:val>
                                        </p:tav>
                                        <p:tav tm="100000">
                                          <p:val>
                                            <p:strVal val="#ppt_h"/>
                                          </p:val>
                                        </p:tav>
                                      </p:tavLst>
                                    </p:anim>
                                    <p:animEffect transition="in" filter="fade">
                                      <p:cBhvr>
                                        <p:cTn id="588" dur="500"/>
                                        <p:tgtEl>
                                          <p:spTgt spid="40"/>
                                        </p:tgtEl>
                                      </p:cBhvr>
                                    </p:animEffect>
                                  </p:childTnLst>
                                </p:cTn>
                              </p:par>
                              <p:par>
                                <p:cTn id="589" presetID="53" presetClass="entr" presetSubtype="16" fill="hold" grpId="0" nodeType="withEffect">
                                  <p:stCondLst>
                                    <p:cond delay="0"/>
                                  </p:stCondLst>
                                  <p:childTnLst>
                                    <p:set>
                                      <p:cBhvr>
                                        <p:cTn id="590" dur="1" fill="hold">
                                          <p:stCondLst>
                                            <p:cond delay="0"/>
                                          </p:stCondLst>
                                        </p:cTn>
                                        <p:tgtEl>
                                          <p:spTgt spid="18"/>
                                        </p:tgtEl>
                                        <p:attrNameLst>
                                          <p:attrName>style.visibility</p:attrName>
                                        </p:attrNameLst>
                                      </p:cBhvr>
                                      <p:to>
                                        <p:strVal val="visible"/>
                                      </p:to>
                                    </p:set>
                                    <p:anim calcmode="lin" valueType="num">
                                      <p:cBhvr>
                                        <p:cTn id="591" dur="500" fill="hold"/>
                                        <p:tgtEl>
                                          <p:spTgt spid="18"/>
                                        </p:tgtEl>
                                        <p:attrNameLst>
                                          <p:attrName>ppt_w</p:attrName>
                                        </p:attrNameLst>
                                      </p:cBhvr>
                                      <p:tavLst>
                                        <p:tav tm="0">
                                          <p:val>
                                            <p:fltVal val="0"/>
                                          </p:val>
                                        </p:tav>
                                        <p:tav tm="100000">
                                          <p:val>
                                            <p:strVal val="#ppt_w"/>
                                          </p:val>
                                        </p:tav>
                                      </p:tavLst>
                                    </p:anim>
                                    <p:anim calcmode="lin" valueType="num">
                                      <p:cBhvr>
                                        <p:cTn id="592" dur="500" fill="hold"/>
                                        <p:tgtEl>
                                          <p:spTgt spid="18"/>
                                        </p:tgtEl>
                                        <p:attrNameLst>
                                          <p:attrName>ppt_h</p:attrName>
                                        </p:attrNameLst>
                                      </p:cBhvr>
                                      <p:tavLst>
                                        <p:tav tm="0">
                                          <p:val>
                                            <p:fltVal val="0"/>
                                          </p:val>
                                        </p:tav>
                                        <p:tav tm="100000">
                                          <p:val>
                                            <p:strVal val="#ppt_h"/>
                                          </p:val>
                                        </p:tav>
                                      </p:tavLst>
                                    </p:anim>
                                    <p:animEffect transition="in" filter="fade">
                                      <p:cBhvr>
                                        <p:cTn id="593" dur="500"/>
                                        <p:tgtEl>
                                          <p:spTgt spid="18"/>
                                        </p:tgtEl>
                                      </p:cBhvr>
                                    </p:animEffect>
                                  </p:childTnLst>
                                </p:cTn>
                              </p:par>
                              <p:par>
                                <p:cTn id="594" presetID="53" presetClass="entr" presetSubtype="16" fill="hold" grpId="0" nodeType="withEffect">
                                  <p:stCondLst>
                                    <p:cond delay="0"/>
                                  </p:stCondLst>
                                  <p:childTnLst>
                                    <p:set>
                                      <p:cBhvr>
                                        <p:cTn id="595" dur="1" fill="hold">
                                          <p:stCondLst>
                                            <p:cond delay="0"/>
                                          </p:stCondLst>
                                        </p:cTn>
                                        <p:tgtEl>
                                          <p:spTgt spid="23"/>
                                        </p:tgtEl>
                                        <p:attrNameLst>
                                          <p:attrName>style.visibility</p:attrName>
                                        </p:attrNameLst>
                                      </p:cBhvr>
                                      <p:to>
                                        <p:strVal val="visible"/>
                                      </p:to>
                                    </p:set>
                                    <p:anim calcmode="lin" valueType="num">
                                      <p:cBhvr>
                                        <p:cTn id="596" dur="500" fill="hold"/>
                                        <p:tgtEl>
                                          <p:spTgt spid="23"/>
                                        </p:tgtEl>
                                        <p:attrNameLst>
                                          <p:attrName>ppt_w</p:attrName>
                                        </p:attrNameLst>
                                      </p:cBhvr>
                                      <p:tavLst>
                                        <p:tav tm="0">
                                          <p:val>
                                            <p:fltVal val="0"/>
                                          </p:val>
                                        </p:tav>
                                        <p:tav tm="100000">
                                          <p:val>
                                            <p:strVal val="#ppt_w"/>
                                          </p:val>
                                        </p:tav>
                                      </p:tavLst>
                                    </p:anim>
                                    <p:anim calcmode="lin" valueType="num">
                                      <p:cBhvr>
                                        <p:cTn id="597" dur="500" fill="hold"/>
                                        <p:tgtEl>
                                          <p:spTgt spid="23"/>
                                        </p:tgtEl>
                                        <p:attrNameLst>
                                          <p:attrName>ppt_h</p:attrName>
                                        </p:attrNameLst>
                                      </p:cBhvr>
                                      <p:tavLst>
                                        <p:tav tm="0">
                                          <p:val>
                                            <p:fltVal val="0"/>
                                          </p:val>
                                        </p:tav>
                                        <p:tav tm="100000">
                                          <p:val>
                                            <p:strVal val="#ppt_h"/>
                                          </p:val>
                                        </p:tav>
                                      </p:tavLst>
                                    </p:anim>
                                    <p:animEffect transition="in" filter="fade">
                                      <p:cBhvr>
                                        <p:cTn id="598" dur="500"/>
                                        <p:tgtEl>
                                          <p:spTgt spid="23"/>
                                        </p:tgtEl>
                                      </p:cBhvr>
                                    </p:animEffect>
                                  </p:childTnLst>
                                </p:cTn>
                              </p:par>
                              <p:par>
                                <p:cTn id="599" presetID="53" presetClass="entr" presetSubtype="16" fill="hold" grpId="0" nodeType="withEffect">
                                  <p:stCondLst>
                                    <p:cond delay="0"/>
                                  </p:stCondLst>
                                  <p:childTnLst>
                                    <p:set>
                                      <p:cBhvr>
                                        <p:cTn id="600" dur="1" fill="hold">
                                          <p:stCondLst>
                                            <p:cond delay="0"/>
                                          </p:stCondLst>
                                        </p:cTn>
                                        <p:tgtEl>
                                          <p:spTgt spid="44"/>
                                        </p:tgtEl>
                                        <p:attrNameLst>
                                          <p:attrName>style.visibility</p:attrName>
                                        </p:attrNameLst>
                                      </p:cBhvr>
                                      <p:to>
                                        <p:strVal val="visible"/>
                                      </p:to>
                                    </p:set>
                                    <p:anim calcmode="lin" valueType="num">
                                      <p:cBhvr>
                                        <p:cTn id="601" dur="500" fill="hold"/>
                                        <p:tgtEl>
                                          <p:spTgt spid="44"/>
                                        </p:tgtEl>
                                        <p:attrNameLst>
                                          <p:attrName>ppt_w</p:attrName>
                                        </p:attrNameLst>
                                      </p:cBhvr>
                                      <p:tavLst>
                                        <p:tav tm="0">
                                          <p:val>
                                            <p:fltVal val="0"/>
                                          </p:val>
                                        </p:tav>
                                        <p:tav tm="100000">
                                          <p:val>
                                            <p:strVal val="#ppt_w"/>
                                          </p:val>
                                        </p:tav>
                                      </p:tavLst>
                                    </p:anim>
                                    <p:anim calcmode="lin" valueType="num">
                                      <p:cBhvr>
                                        <p:cTn id="602" dur="500" fill="hold"/>
                                        <p:tgtEl>
                                          <p:spTgt spid="44"/>
                                        </p:tgtEl>
                                        <p:attrNameLst>
                                          <p:attrName>ppt_h</p:attrName>
                                        </p:attrNameLst>
                                      </p:cBhvr>
                                      <p:tavLst>
                                        <p:tav tm="0">
                                          <p:val>
                                            <p:fltVal val="0"/>
                                          </p:val>
                                        </p:tav>
                                        <p:tav tm="100000">
                                          <p:val>
                                            <p:strVal val="#ppt_h"/>
                                          </p:val>
                                        </p:tav>
                                      </p:tavLst>
                                    </p:anim>
                                    <p:animEffect transition="in" filter="fade">
                                      <p:cBhvr>
                                        <p:cTn id="603" dur="500"/>
                                        <p:tgtEl>
                                          <p:spTgt spid="44"/>
                                        </p:tgtEl>
                                      </p:cBhvr>
                                    </p:animEffect>
                                  </p:childTnLst>
                                </p:cTn>
                              </p:par>
                            </p:childTnLst>
                          </p:cTn>
                        </p:par>
                        <p:par>
                          <p:cTn id="604" fill="hold">
                            <p:stCondLst>
                              <p:cond delay="2000"/>
                            </p:stCondLst>
                            <p:childTnLst>
                              <p:par>
                                <p:cTn id="605" presetID="53" presetClass="entr" presetSubtype="16" fill="hold" grpId="0" nodeType="afterEffect">
                                  <p:stCondLst>
                                    <p:cond delay="0"/>
                                  </p:stCondLst>
                                  <p:childTnLst>
                                    <p:set>
                                      <p:cBhvr>
                                        <p:cTn id="606" dur="1" fill="hold">
                                          <p:stCondLst>
                                            <p:cond delay="0"/>
                                          </p:stCondLst>
                                        </p:cTn>
                                        <p:tgtEl>
                                          <p:spTgt spid="41"/>
                                        </p:tgtEl>
                                        <p:attrNameLst>
                                          <p:attrName>style.visibility</p:attrName>
                                        </p:attrNameLst>
                                      </p:cBhvr>
                                      <p:to>
                                        <p:strVal val="visible"/>
                                      </p:to>
                                    </p:set>
                                    <p:anim calcmode="lin" valueType="num">
                                      <p:cBhvr>
                                        <p:cTn id="607" dur="500" fill="hold"/>
                                        <p:tgtEl>
                                          <p:spTgt spid="41"/>
                                        </p:tgtEl>
                                        <p:attrNameLst>
                                          <p:attrName>ppt_w</p:attrName>
                                        </p:attrNameLst>
                                      </p:cBhvr>
                                      <p:tavLst>
                                        <p:tav tm="0">
                                          <p:val>
                                            <p:fltVal val="0"/>
                                          </p:val>
                                        </p:tav>
                                        <p:tav tm="100000">
                                          <p:val>
                                            <p:strVal val="#ppt_w"/>
                                          </p:val>
                                        </p:tav>
                                      </p:tavLst>
                                    </p:anim>
                                    <p:anim calcmode="lin" valueType="num">
                                      <p:cBhvr>
                                        <p:cTn id="608" dur="500" fill="hold"/>
                                        <p:tgtEl>
                                          <p:spTgt spid="41"/>
                                        </p:tgtEl>
                                        <p:attrNameLst>
                                          <p:attrName>ppt_h</p:attrName>
                                        </p:attrNameLst>
                                      </p:cBhvr>
                                      <p:tavLst>
                                        <p:tav tm="0">
                                          <p:val>
                                            <p:fltVal val="0"/>
                                          </p:val>
                                        </p:tav>
                                        <p:tav tm="100000">
                                          <p:val>
                                            <p:strVal val="#ppt_h"/>
                                          </p:val>
                                        </p:tav>
                                      </p:tavLst>
                                    </p:anim>
                                    <p:animEffect transition="in" filter="fade">
                                      <p:cBhvr>
                                        <p:cTn id="609" dur="500"/>
                                        <p:tgtEl>
                                          <p:spTgt spid="41"/>
                                        </p:tgtEl>
                                      </p:cBhvr>
                                    </p:animEffect>
                                  </p:childTnLst>
                                </p:cTn>
                              </p:par>
                              <p:par>
                                <p:cTn id="610" presetID="53" presetClass="entr" presetSubtype="16" fill="hold" grpId="0" nodeType="withEffect">
                                  <p:stCondLst>
                                    <p:cond delay="0"/>
                                  </p:stCondLst>
                                  <p:childTnLst>
                                    <p:set>
                                      <p:cBhvr>
                                        <p:cTn id="611" dur="1" fill="hold">
                                          <p:stCondLst>
                                            <p:cond delay="0"/>
                                          </p:stCondLst>
                                        </p:cTn>
                                        <p:tgtEl>
                                          <p:spTgt spid="17"/>
                                        </p:tgtEl>
                                        <p:attrNameLst>
                                          <p:attrName>style.visibility</p:attrName>
                                        </p:attrNameLst>
                                      </p:cBhvr>
                                      <p:to>
                                        <p:strVal val="visible"/>
                                      </p:to>
                                    </p:set>
                                    <p:anim calcmode="lin" valueType="num">
                                      <p:cBhvr>
                                        <p:cTn id="612" dur="500" fill="hold"/>
                                        <p:tgtEl>
                                          <p:spTgt spid="17"/>
                                        </p:tgtEl>
                                        <p:attrNameLst>
                                          <p:attrName>ppt_w</p:attrName>
                                        </p:attrNameLst>
                                      </p:cBhvr>
                                      <p:tavLst>
                                        <p:tav tm="0">
                                          <p:val>
                                            <p:fltVal val="0"/>
                                          </p:val>
                                        </p:tav>
                                        <p:tav tm="100000">
                                          <p:val>
                                            <p:strVal val="#ppt_w"/>
                                          </p:val>
                                        </p:tav>
                                      </p:tavLst>
                                    </p:anim>
                                    <p:anim calcmode="lin" valueType="num">
                                      <p:cBhvr>
                                        <p:cTn id="613" dur="500" fill="hold"/>
                                        <p:tgtEl>
                                          <p:spTgt spid="17"/>
                                        </p:tgtEl>
                                        <p:attrNameLst>
                                          <p:attrName>ppt_h</p:attrName>
                                        </p:attrNameLst>
                                      </p:cBhvr>
                                      <p:tavLst>
                                        <p:tav tm="0">
                                          <p:val>
                                            <p:fltVal val="0"/>
                                          </p:val>
                                        </p:tav>
                                        <p:tav tm="100000">
                                          <p:val>
                                            <p:strVal val="#ppt_h"/>
                                          </p:val>
                                        </p:tav>
                                      </p:tavLst>
                                    </p:anim>
                                    <p:animEffect transition="in" filter="fade">
                                      <p:cBhvr>
                                        <p:cTn id="614" dur="500"/>
                                        <p:tgtEl>
                                          <p:spTgt spid="17"/>
                                        </p:tgtEl>
                                      </p:cBhvr>
                                    </p:animEffect>
                                  </p:childTnLst>
                                </p:cTn>
                              </p:par>
                              <p:par>
                                <p:cTn id="615" presetID="53" presetClass="entr" presetSubtype="16" fill="hold" grpId="0" nodeType="withEffect">
                                  <p:stCondLst>
                                    <p:cond delay="0"/>
                                  </p:stCondLst>
                                  <p:childTnLst>
                                    <p:set>
                                      <p:cBhvr>
                                        <p:cTn id="616" dur="1" fill="hold">
                                          <p:stCondLst>
                                            <p:cond delay="0"/>
                                          </p:stCondLst>
                                        </p:cTn>
                                        <p:tgtEl>
                                          <p:spTgt spid="20"/>
                                        </p:tgtEl>
                                        <p:attrNameLst>
                                          <p:attrName>style.visibility</p:attrName>
                                        </p:attrNameLst>
                                      </p:cBhvr>
                                      <p:to>
                                        <p:strVal val="visible"/>
                                      </p:to>
                                    </p:set>
                                    <p:anim calcmode="lin" valueType="num">
                                      <p:cBhvr>
                                        <p:cTn id="617" dur="500" fill="hold"/>
                                        <p:tgtEl>
                                          <p:spTgt spid="20"/>
                                        </p:tgtEl>
                                        <p:attrNameLst>
                                          <p:attrName>ppt_w</p:attrName>
                                        </p:attrNameLst>
                                      </p:cBhvr>
                                      <p:tavLst>
                                        <p:tav tm="0">
                                          <p:val>
                                            <p:fltVal val="0"/>
                                          </p:val>
                                        </p:tav>
                                        <p:tav tm="100000">
                                          <p:val>
                                            <p:strVal val="#ppt_w"/>
                                          </p:val>
                                        </p:tav>
                                      </p:tavLst>
                                    </p:anim>
                                    <p:anim calcmode="lin" valueType="num">
                                      <p:cBhvr>
                                        <p:cTn id="618" dur="500" fill="hold"/>
                                        <p:tgtEl>
                                          <p:spTgt spid="20"/>
                                        </p:tgtEl>
                                        <p:attrNameLst>
                                          <p:attrName>ppt_h</p:attrName>
                                        </p:attrNameLst>
                                      </p:cBhvr>
                                      <p:tavLst>
                                        <p:tav tm="0">
                                          <p:val>
                                            <p:fltVal val="0"/>
                                          </p:val>
                                        </p:tav>
                                        <p:tav tm="100000">
                                          <p:val>
                                            <p:strVal val="#ppt_h"/>
                                          </p:val>
                                        </p:tav>
                                      </p:tavLst>
                                    </p:anim>
                                    <p:animEffect transition="in" filter="fade">
                                      <p:cBhvr>
                                        <p:cTn id="619" dur="500"/>
                                        <p:tgtEl>
                                          <p:spTgt spid="20"/>
                                        </p:tgtEl>
                                      </p:cBhvr>
                                    </p:animEffect>
                                  </p:childTnLst>
                                </p:cTn>
                              </p:par>
                              <p:par>
                                <p:cTn id="620" presetID="53" presetClass="entr" presetSubtype="16" fill="hold" grpId="0" nodeType="withEffect">
                                  <p:stCondLst>
                                    <p:cond delay="0"/>
                                  </p:stCondLst>
                                  <p:childTnLst>
                                    <p:set>
                                      <p:cBhvr>
                                        <p:cTn id="621" dur="1" fill="hold">
                                          <p:stCondLst>
                                            <p:cond delay="0"/>
                                          </p:stCondLst>
                                        </p:cTn>
                                        <p:tgtEl>
                                          <p:spTgt spid="37"/>
                                        </p:tgtEl>
                                        <p:attrNameLst>
                                          <p:attrName>style.visibility</p:attrName>
                                        </p:attrNameLst>
                                      </p:cBhvr>
                                      <p:to>
                                        <p:strVal val="visible"/>
                                      </p:to>
                                    </p:set>
                                    <p:anim calcmode="lin" valueType="num">
                                      <p:cBhvr>
                                        <p:cTn id="622" dur="500" fill="hold"/>
                                        <p:tgtEl>
                                          <p:spTgt spid="37"/>
                                        </p:tgtEl>
                                        <p:attrNameLst>
                                          <p:attrName>ppt_w</p:attrName>
                                        </p:attrNameLst>
                                      </p:cBhvr>
                                      <p:tavLst>
                                        <p:tav tm="0">
                                          <p:val>
                                            <p:fltVal val="0"/>
                                          </p:val>
                                        </p:tav>
                                        <p:tav tm="100000">
                                          <p:val>
                                            <p:strVal val="#ppt_w"/>
                                          </p:val>
                                        </p:tav>
                                      </p:tavLst>
                                    </p:anim>
                                    <p:anim calcmode="lin" valueType="num">
                                      <p:cBhvr>
                                        <p:cTn id="623" dur="500" fill="hold"/>
                                        <p:tgtEl>
                                          <p:spTgt spid="37"/>
                                        </p:tgtEl>
                                        <p:attrNameLst>
                                          <p:attrName>ppt_h</p:attrName>
                                        </p:attrNameLst>
                                      </p:cBhvr>
                                      <p:tavLst>
                                        <p:tav tm="0">
                                          <p:val>
                                            <p:fltVal val="0"/>
                                          </p:val>
                                        </p:tav>
                                        <p:tav tm="100000">
                                          <p:val>
                                            <p:strVal val="#ppt_h"/>
                                          </p:val>
                                        </p:tav>
                                      </p:tavLst>
                                    </p:anim>
                                    <p:animEffect transition="in" filter="fade">
                                      <p:cBhvr>
                                        <p:cTn id="624" dur="500"/>
                                        <p:tgtEl>
                                          <p:spTgt spid="37"/>
                                        </p:tgtEl>
                                      </p:cBhvr>
                                    </p:animEffect>
                                  </p:childTnLst>
                                </p:cTn>
                              </p:par>
                            </p:childTnLst>
                          </p:cTn>
                        </p:par>
                      </p:childTnLst>
                    </p:cTn>
                  </p:par>
                  <p:par>
                    <p:cTn id="625" fill="hold">
                      <p:stCondLst>
                        <p:cond delay="indefinite"/>
                      </p:stCondLst>
                      <p:childTnLst>
                        <p:par>
                          <p:cTn id="626" fill="hold">
                            <p:stCondLst>
                              <p:cond delay="0"/>
                            </p:stCondLst>
                            <p:childTnLst>
                              <p:par>
                                <p:cTn id="627" presetID="1" presetClass="exit" presetSubtype="0" fill="hold" grpId="1" nodeType="clickEffect">
                                  <p:stCondLst>
                                    <p:cond delay="0"/>
                                  </p:stCondLst>
                                  <p:childTnLst>
                                    <p:set>
                                      <p:cBhvr>
                                        <p:cTn id="628" dur="1" fill="hold">
                                          <p:stCondLst>
                                            <p:cond delay="0"/>
                                          </p:stCondLst>
                                        </p:cTn>
                                        <p:tgtEl>
                                          <p:spTgt spid="93"/>
                                        </p:tgtEl>
                                        <p:attrNameLst>
                                          <p:attrName>style.visibility</p:attrName>
                                        </p:attrNameLst>
                                      </p:cBhvr>
                                      <p:to>
                                        <p:strVal val="hidden"/>
                                      </p:to>
                                    </p:set>
                                  </p:childTnLst>
                                </p:cTn>
                              </p:par>
                            </p:childTnLst>
                          </p:cTn>
                        </p:par>
                        <p:par>
                          <p:cTn id="629" fill="hold">
                            <p:stCondLst>
                              <p:cond delay="0"/>
                            </p:stCondLst>
                            <p:childTnLst>
                              <p:par>
                                <p:cTn id="630" presetID="10" presetClass="entr" presetSubtype="0" fill="hold" grpId="2" nodeType="afterEffect">
                                  <p:stCondLst>
                                    <p:cond delay="0"/>
                                  </p:stCondLst>
                                  <p:childTnLst>
                                    <p:set>
                                      <p:cBhvr>
                                        <p:cTn id="631" dur="1" fill="hold">
                                          <p:stCondLst>
                                            <p:cond delay="0"/>
                                          </p:stCondLst>
                                        </p:cTn>
                                        <p:tgtEl>
                                          <p:spTgt spid="66"/>
                                        </p:tgtEl>
                                        <p:attrNameLst>
                                          <p:attrName>style.visibility</p:attrName>
                                        </p:attrNameLst>
                                      </p:cBhvr>
                                      <p:to>
                                        <p:strVal val="visible"/>
                                      </p:to>
                                    </p:set>
                                    <p:animEffect transition="in" filter="fade">
                                      <p:cBhvr>
                                        <p:cTn id="632" dur="500"/>
                                        <p:tgtEl>
                                          <p:spTgt spid="66"/>
                                        </p:tgtEl>
                                      </p:cBhvr>
                                    </p:animEffect>
                                  </p:childTnLst>
                                </p:cTn>
                              </p:par>
                              <p:par>
                                <p:cTn id="633" presetID="10" presetClass="entr" presetSubtype="0" fill="hold" grpId="2" nodeType="withEffect">
                                  <p:stCondLst>
                                    <p:cond delay="0"/>
                                  </p:stCondLst>
                                  <p:childTnLst>
                                    <p:set>
                                      <p:cBhvr>
                                        <p:cTn id="634" dur="1" fill="hold">
                                          <p:stCondLst>
                                            <p:cond delay="0"/>
                                          </p:stCondLst>
                                        </p:cTn>
                                        <p:tgtEl>
                                          <p:spTgt spid="10"/>
                                        </p:tgtEl>
                                        <p:attrNameLst>
                                          <p:attrName>style.visibility</p:attrName>
                                        </p:attrNameLst>
                                      </p:cBhvr>
                                      <p:to>
                                        <p:strVal val="visible"/>
                                      </p:to>
                                    </p:set>
                                    <p:animEffect transition="in" filter="fade">
                                      <p:cBhvr>
                                        <p:cTn id="635" dur="500"/>
                                        <p:tgtEl>
                                          <p:spTgt spid="10"/>
                                        </p:tgtEl>
                                      </p:cBhvr>
                                    </p:animEffect>
                                  </p:childTnLst>
                                </p:cTn>
                              </p:par>
                              <p:par>
                                <p:cTn id="636" presetID="10" presetClass="entr" presetSubtype="0" fill="hold" grpId="2" nodeType="withEffect">
                                  <p:stCondLst>
                                    <p:cond delay="0"/>
                                  </p:stCondLst>
                                  <p:childTnLst>
                                    <p:set>
                                      <p:cBhvr>
                                        <p:cTn id="637" dur="1" fill="hold">
                                          <p:stCondLst>
                                            <p:cond delay="0"/>
                                          </p:stCondLst>
                                        </p:cTn>
                                        <p:tgtEl>
                                          <p:spTgt spid="29"/>
                                        </p:tgtEl>
                                        <p:attrNameLst>
                                          <p:attrName>style.visibility</p:attrName>
                                        </p:attrNameLst>
                                      </p:cBhvr>
                                      <p:to>
                                        <p:strVal val="visible"/>
                                      </p:to>
                                    </p:set>
                                    <p:animEffect transition="in" filter="fade">
                                      <p:cBhvr>
                                        <p:cTn id="638" dur="500"/>
                                        <p:tgtEl>
                                          <p:spTgt spid="29"/>
                                        </p:tgtEl>
                                      </p:cBhvr>
                                    </p:animEffect>
                                  </p:childTnLst>
                                </p:cTn>
                              </p:par>
                              <p:par>
                                <p:cTn id="639" presetID="10" presetClass="entr" presetSubtype="0" fill="hold" grpId="2" nodeType="withEffect">
                                  <p:stCondLst>
                                    <p:cond delay="0"/>
                                  </p:stCondLst>
                                  <p:childTnLst>
                                    <p:set>
                                      <p:cBhvr>
                                        <p:cTn id="640" dur="1" fill="hold">
                                          <p:stCondLst>
                                            <p:cond delay="0"/>
                                          </p:stCondLst>
                                        </p:cTn>
                                        <p:tgtEl>
                                          <p:spTgt spid="9"/>
                                        </p:tgtEl>
                                        <p:attrNameLst>
                                          <p:attrName>style.visibility</p:attrName>
                                        </p:attrNameLst>
                                      </p:cBhvr>
                                      <p:to>
                                        <p:strVal val="visible"/>
                                      </p:to>
                                    </p:set>
                                    <p:animEffect transition="in" filter="fade">
                                      <p:cBhvr>
                                        <p:cTn id="641" dur="500"/>
                                        <p:tgtEl>
                                          <p:spTgt spid="9"/>
                                        </p:tgtEl>
                                      </p:cBhvr>
                                    </p:animEffect>
                                  </p:childTnLst>
                                </p:cTn>
                              </p:par>
                              <p:par>
                                <p:cTn id="642" presetID="10" presetClass="entr" presetSubtype="0" fill="hold" grpId="3" nodeType="withEffect">
                                  <p:stCondLst>
                                    <p:cond delay="0"/>
                                  </p:stCondLst>
                                  <p:childTnLst>
                                    <p:set>
                                      <p:cBhvr>
                                        <p:cTn id="643" dur="1" fill="hold">
                                          <p:stCondLst>
                                            <p:cond delay="0"/>
                                          </p:stCondLst>
                                        </p:cTn>
                                        <p:tgtEl>
                                          <p:spTgt spid="28"/>
                                        </p:tgtEl>
                                        <p:attrNameLst>
                                          <p:attrName>style.visibility</p:attrName>
                                        </p:attrNameLst>
                                      </p:cBhvr>
                                      <p:to>
                                        <p:strVal val="visible"/>
                                      </p:to>
                                    </p:set>
                                    <p:animEffect transition="in" filter="fade">
                                      <p:cBhvr>
                                        <p:cTn id="644" dur="500"/>
                                        <p:tgtEl>
                                          <p:spTgt spid="28"/>
                                        </p:tgtEl>
                                      </p:cBhvr>
                                    </p:animEffect>
                                  </p:childTnLst>
                                </p:cTn>
                              </p:par>
                              <p:par>
                                <p:cTn id="645" presetID="10" presetClass="entr" presetSubtype="0" fill="hold" grpId="4" nodeType="withEffect">
                                  <p:stCondLst>
                                    <p:cond delay="0"/>
                                  </p:stCondLst>
                                  <p:childTnLst>
                                    <p:set>
                                      <p:cBhvr>
                                        <p:cTn id="646" dur="1" fill="hold">
                                          <p:stCondLst>
                                            <p:cond delay="0"/>
                                          </p:stCondLst>
                                        </p:cTn>
                                        <p:tgtEl>
                                          <p:spTgt spid="77"/>
                                        </p:tgtEl>
                                        <p:attrNameLst>
                                          <p:attrName>style.visibility</p:attrName>
                                        </p:attrNameLst>
                                      </p:cBhvr>
                                      <p:to>
                                        <p:strVal val="visible"/>
                                      </p:to>
                                    </p:set>
                                    <p:animEffect transition="in" filter="fade">
                                      <p:cBhvr>
                                        <p:cTn id="647" dur="500"/>
                                        <p:tgtEl>
                                          <p:spTgt spid="77"/>
                                        </p:tgtEl>
                                      </p:cBhvr>
                                    </p:animEffect>
                                  </p:childTnLst>
                                </p:cTn>
                              </p:par>
                              <p:par>
                                <p:cTn id="648" presetID="10" presetClass="entr" presetSubtype="0" fill="hold" grpId="2" nodeType="withEffect">
                                  <p:stCondLst>
                                    <p:cond delay="0"/>
                                  </p:stCondLst>
                                  <p:childTnLst>
                                    <p:set>
                                      <p:cBhvr>
                                        <p:cTn id="649" dur="1" fill="hold">
                                          <p:stCondLst>
                                            <p:cond delay="0"/>
                                          </p:stCondLst>
                                        </p:cTn>
                                        <p:tgtEl>
                                          <p:spTgt spid="67"/>
                                        </p:tgtEl>
                                        <p:attrNameLst>
                                          <p:attrName>style.visibility</p:attrName>
                                        </p:attrNameLst>
                                      </p:cBhvr>
                                      <p:to>
                                        <p:strVal val="visible"/>
                                      </p:to>
                                    </p:set>
                                    <p:animEffect transition="in" filter="fade">
                                      <p:cBhvr>
                                        <p:cTn id="650" dur="500"/>
                                        <p:tgtEl>
                                          <p:spTgt spid="67"/>
                                        </p:tgtEl>
                                      </p:cBhvr>
                                    </p:animEffect>
                                  </p:childTnLst>
                                </p:cTn>
                              </p:par>
                              <p:par>
                                <p:cTn id="651" presetID="10" presetClass="entr" presetSubtype="0" fill="hold" grpId="2" nodeType="withEffect">
                                  <p:stCondLst>
                                    <p:cond delay="0"/>
                                  </p:stCondLst>
                                  <p:childTnLst>
                                    <p:set>
                                      <p:cBhvr>
                                        <p:cTn id="652" dur="1" fill="hold">
                                          <p:stCondLst>
                                            <p:cond delay="0"/>
                                          </p:stCondLst>
                                        </p:cTn>
                                        <p:tgtEl>
                                          <p:spTgt spid="47"/>
                                        </p:tgtEl>
                                        <p:attrNameLst>
                                          <p:attrName>style.visibility</p:attrName>
                                        </p:attrNameLst>
                                      </p:cBhvr>
                                      <p:to>
                                        <p:strVal val="visible"/>
                                      </p:to>
                                    </p:set>
                                    <p:animEffect transition="in" filter="fade">
                                      <p:cBhvr>
                                        <p:cTn id="653" dur="500"/>
                                        <p:tgtEl>
                                          <p:spTgt spid="47"/>
                                        </p:tgtEl>
                                      </p:cBhvr>
                                    </p:animEffect>
                                  </p:childTnLst>
                                </p:cTn>
                              </p:par>
                              <p:par>
                                <p:cTn id="654" presetID="10" presetClass="entr" presetSubtype="0" fill="hold" grpId="2" nodeType="withEffect">
                                  <p:stCondLst>
                                    <p:cond delay="0"/>
                                  </p:stCondLst>
                                  <p:childTnLst>
                                    <p:set>
                                      <p:cBhvr>
                                        <p:cTn id="655" dur="1" fill="hold">
                                          <p:stCondLst>
                                            <p:cond delay="0"/>
                                          </p:stCondLst>
                                        </p:cTn>
                                        <p:tgtEl>
                                          <p:spTgt spid="49"/>
                                        </p:tgtEl>
                                        <p:attrNameLst>
                                          <p:attrName>style.visibility</p:attrName>
                                        </p:attrNameLst>
                                      </p:cBhvr>
                                      <p:to>
                                        <p:strVal val="visible"/>
                                      </p:to>
                                    </p:set>
                                    <p:animEffect transition="in" filter="fade">
                                      <p:cBhvr>
                                        <p:cTn id="656" dur="500"/>
                                        <p:tgtEl>
                                          <p:spTgt spid="49"/>
                                        </p:tgtEl>
                                      </p:cBhvr>
                                    </p:animEffect>
                                  </p:childTnLst>
                                </p:cTn>
                              </p:par>
                              <p:par>
                                <p:cTn id="657" presetID="10" presetClass="entr" presetSubtype="0" fill="hold" grpId="2" nodeType="withEffect">
                                  <p:stCondLst>
                                    <p:cond delay="0"/>
                                  </p:stCondLst>
                                  <p:childTnLst>
                                    <p:set>
                                      <p:cBhvr>
                                        <p:cTn id="658" dur="1" fill="hold">
                                          <p:stCondLst>
                                            <p:cond delay="0"/>
                                          </p:stCondLst>
                                        </p:cTn>
                                        <p:tgtEl>
                                          <p:spTgt spid="48"/>
                                        </p:tgtEl>
                                        <p:attrNameLst>
                                          <p:attrName>style.visibility</p:attrName>
                                        </p:attrNameLst>
                                      </p:cBhvr>
                                      <p:to>
                                        <p:strVal val="visible"/>
                                      </p:to>
                                    </p:set>
                                    <p:animEffect transition="in" filter="fade">
                                      <p:cBhvr>
                                        <p:cTn id="659" dur="500"/>
                                        <p:tgtEl>
                                          <p:spTgt spid="48"/>
                                        </p:tgtEl>
                                      </p:cBhvr>
                                    </p:animEffect>
                                  </p:childTnLst>
                                </p:cTn>
                              </p:par>
                              <p:par>
                                <p:cTn id="660" presetID="10" presetClass="entr" presetSubtype="0" fill="hold" grpId="2" nodeType="withEffect">
                                  <p:stCondLst>
                                    <p:cond delay="0"/>
                                  </p:stCondLst>
                                  <p:childTnLst>
                                    <p:set>
                                      <p:cBhvr>
                                        <p:cTn id="661" dur="1" fill="hold">
                                          <p:stCondLst>
                                            <p:cond delay="0"/>
                                          </p:stCondLst>
                                        </p:cTn>
                                        <p:tgtEl>
                                          <p:spTgt spid="50"/>
                                        </p:tgtEl>
                                        <p:attrNameLst>
                                          <p:attrName>style.visibility</p:attrName>
                                        </p:attrNameLst>
                                      </p:cBhvr>
                                      <p:to>
                                        <p:strVal val="visible"/>
                                      </p:to>
                                    </p:set>
                                    <p:animEffect transition="in" filter="fade">
                                      <p:cBhvr>
                                        <p:cTn id="662" dur="500"/>
                                        <p:tgtEl>
                                          <p:spTgt spid="50"/>
                                        </p:tgtEl>
                                      </p:cBhvr>
                                    </p:animEffect>
                                  </p:childTnLst>
                                </p:cTn>
                              </p:par>
                              <p:par>
                                <p:cTn id="663" presetID="10" presetClass="entr" presetSubtype="0" fill="hold" grpId="3" nodeType="withEffect">
                                  <p:stCondLst>
                                    <p:cond delay="0"/>
                                  </p:stCondLst>
                                  <p:childTnLst>
                                    <p:set>
                                      <p:cBhvr>
                                        <p:cTn id="664" dur="1" fill="hold">
                                          <p:stCondLst>
                                            <p:cond delay="0"/>
                                          </p:stCondLst>
                                        </p:cTn>
                                        <p:tgtEl>
                                          <p:spTgt spid="55"/>
                                        </p:tgtEl>
                                        <p:attrNameLst>
                                          <p:attrName>style.visibility</p:attrName>
                                        </p:attrNameLst>
                                      </p:cBhvr>
                                      <p:to>
                                        <p:strVal val="visible"/>
                                      </p:to>
                                    </p:set>
                                    <p:animEffect transition="in" filter="fade">
                                      <p:cBhvr>
                                        <p:cTn id="665" dur="500"/>
                                        <p:tgtEl>
                                          <p:spTgt spid="55"/>
                                        </p:tgtEl>
                                      </p:cBhvr>
                                    </p:animEffect>
                                  </p:childTnLst>
                                </p:cTn>
                              </p:par>
                              <p:par>
                                <p:cTn id="666" presetID="10" presetClass="entr" presetSubtype="0" fill="hold" nodeType="withEffect">
                                  <p:stCondLst>
                                    <p:cond delay="0"/>
                                  </p:stCondLst>
                                  <p:childTnLst>
                                    <p:set>
                                      <p:cBhvr>
                                        <p:cTn id="667" dur="1" fill="hold">
                                          <p:stCondLst>
                                            <p:cond delay="0"/>
                                          </p:stCondLst>
                                        </p:cTn>
                                        <p:tgtEl>
                                          <p:spTgt spid="74"/>
                                        </p:tgtEl>
                                        <p:attrNameLst>
                                          <p:attrName>style.visibility</p:attrName>
                                        </p:attrNameLst>
                                      </p:cBhvr>
                                      <p:to>
                                        <p:strVal val="visible"/>
                                      </p:to>
                                    </p:set>
                                    <p:animEffect transition="in" filter="fade">
                                      <p:cBhvr>
                                        <p:cTn id="668" dur="500"/>
                                        <p:tgtEl>
                                          <p:spTgt spid="74"/>
                                        </p:tgtEl>
                                      </p:cBhvr>
                                    </p:animEffect>
                                  </p:childTnLst>
                                </p:cTn>
                              </p:par>
                              <p:par>
                                <p:cTn id="669" presetID="10" presetClass="entr" presetSubtype="0" fill="hold" grpId="3" nodeType="withEffect">
                                  <p:stCondLst>
                                    <p:cond delay="0"/>
                                  </p:stCondLst>
                                  <p:childTnLst>
                                    <p:set>
                                      <p:cBhvr>
                                        <p:cTn id="670" dur="1" fill="hold">
                                          <p:stCondLst>
                                            <p:cond delay="0"/>
                                          </p:stCondLst>
                                        </p:cTn>
                                        <p:tgtEl>
                                          <p:spTgt spid="54"/>
                                        </p:tgtEl>
                                        <p:attrNameLst>
                                          <p:attrName>style.visibility</p:attrName>
                                        </p:attrNameLst>
                                      </p:cBhvr>
                                      <p:to>
                                        <p:strVal val="visible"/>
                                      </p:to>
                                    </p:set>
                                    <p:animEffect transition="in" filter="fade">
                                      <p:cBhvr>
                                        <p:cTn id="671" dur="500"/>
                                        <p:tgtEl>
                                          <p:spTgt spid="54"/>
                                        </p:tgtEl>
                                      </p:cBhvr>
                                    </p:animEffect>
                                  </p:childTnLst>
                                </p:cTn>
                              </p:par>
                              <p:par>
                                <p:cTn id="672" presetID="10" presetClass="entr" presetSubtype="0" fill="hold" nodeType="withEffect">
                                  <p:stCondLst>
                                    <p:cond delay="0"/>
                                  </p:stCondLst>
                                  <p:childTnLst>
                                    <p:set>
                                      <p:cBhvr>
                                        <p:cTn id="673" dur="1" fill="hold">
                                          <p:stCondLst>
                                            <p:cond delay="0"/>
                                          </p:stCondLst>
                                        </p:cTn>
                                        <p:tgtEl>
                                          <p:spTgt spid="75"/>
                                        </p:tgtEl>
                                        <p:attrNameLst>
                                          <p:attrName>style.visibility</p:attrName>
                                        </p:attrNameLst>
                                      </p:cBhvr>
                                      <p:to>
                                        <p:strVal val="visible"/>
                                      </p:to>
                                    </p:set>
                                    <p:animEffect transition="in" filter="fade">
                                      <p:cBhvr>
                                        <p:cTn id="674" dur="500"/>
                                        <p:tgtEl>
                                          <p:spTgt spid="75"/>
                                        </p:tgtEl>
                                      </p:cBhvr>
                                    </p:animEffect>
                                  </p:childTnLst>
                                </p:cTn>
                              </p:par>
                              <p:par>
                                <p:cTn id="675" presetID="10" presetClass="entr" presetSubtype="0" fill="hold" grpId="2" nodeType="withEffect">
                                  <p:stCondLst>
                                    <p:cond delay="0"/>
                                  </p:stCondLst>
                                  <p:childTnLst>
                                    <p:set>
                                      <p:cBhvr>
                                        <p:cTn id="676" dur="1" fill="hold">
                                          <p:stCondLst>
                                            <p:cond delay="0"/>
                                          </p:stCondLst>
                                        </p:cTn>
                                        <p:tgtEl>
                                          <p:spTgt spid="82"/>
                                        </p:tgtEl>
                                        <p:attrNameLst>
                                          <p:attrName>style.visibility</p:attrName>
                                        </p:attrNameLst>
                                      </p:cBhvr>
                                      <p:to>
                                        <p:strVal val="visible"/>
                                      </p:to>
                                    </p:set>
                                    <p:animEffect transition="in" filter="fade">
                                      <p:cBhvr>
                                        <p:cTn id="677" dur="500"/>
                                        <p:tgtEl>
                                          <p:spTgt spid="82"/>
                                        </p:tgtEl>
                                      </p:cBhvr>
                                    </p:animEffect>
                                  </p:childTnLst>
                                </p:cTn>
                              </p:par>
                              <p:par>
                                <p:cTn id="678" presetID="10" presetClass="entr" presetSubtype="0" fill="hold" grpId="2" nodeType="withEffect">
                                  <p:stCondLst>
                                    <p:cond delay="0"/>
                                  </p:stCondLst>
                                  <p:childTnLst>
                                    <p:set>
                                      <p:cBhvr>
                                        <p:cTn id="679" dur="1" fill="hold">
                                          <p:stCondLst>
                                            <p:cond delay="0"/>
                                          </p:stCondLst>
                                        </p:cTn>
                                        <p:tgtEl>
                                          <p:spTgt spid="76"/>
                                        </p:tgtEl>
                                        <p:attrNameLst>
                                          <p:attrName>style.visibility</p:attrName>
                                        </p:attrNameLst>
                                      </p:cBhvr>
                                      <p:to>
                                        <p:strVal val="visible"/>
                                      </p:to>
                                    </p:set>
                                    <p:animEffect transition="in" filter="fade">
                                      <p:cBhvr>
                                        <p:cTn id="680" dur="500"/>
                                        <p:tgtEl>
                                          <p:spTgt spid="76"/>
                                        </p:tgtEl>
                                      </p:cBhvr>
                                    </p:animEffect>
                                  </p:childTnLst>
                                </p:cTn>
                              </p:par>
                              <p:par>
                                <p:cTn id="681" presetID="10" presetClass="entr" presetSubtype="0" fill="hold" grpId="2" nodeType="withEffect">
                                  <p:stCondLst>
                                    <p:cond delay="0"/>
                                  </p:stCondLst>
                                  <p:childTnLst>
                                    <p:set>
                                      <p:cBhvr>
                                        <p:cTn id="682" dur="1" fill="hold">
                                          <p:stCondLst>
                                            <p:cond delay="0"/>
                                          </p:stCondLst>
                                        </p:cTn>
                                        <p:tgtEl>
                                          <p:spTgt spid="83"/>
                                        </p:tgtEl>
                                        <p:attrNameLst>
                                          <p:attrName>style.visibility</p:attrName>
                                        </p:attrNameLst>
                                      </p:cBhvr>
                                      <p:to>
                                        <p:strVal val="visible"/>
                                      </p:to>
                                    </p:set>
                                    <p:animEffect transition="in" filter="fade">
                                      <p:cBhvr>
                                        <p:cTn id="683" dur="500"/>
                                        <p:tgtEl>
                                          <p:spTgt spid="83"/>
                                        </p:tgtEl>
                                      </p:cBhvr>
                                    </p:animEffect>
                                  </p:childTnLst>
                                </p:cTn>
                              </p:par>
                              <p:par>
                                <p:cTn id="684" presetID="10" presetClass="entr" presetSubtype="0" fill="hold" grpId="2" nodeType="withEffect">
                                  <p:stCondLst>
                                    <p:cond delay="0"/>
                                  </p:stCondLst>
                                  <p:childTnLst>
                                    <p:set>
                                      <p:cBhvr>
                                        <p:cTn id="685" dur="1" fill="hold">
                                          <p:stCondLst>
                                            <p:cond delay="0"/>
                                          </p:stCondLst>
                                        </p:cTn>
                                        <p:tgtEl>
                                          <p:spTgt spid="59"/>
                                        </p:tgtEl>
                                        <p:attrNameLst>
                                          <p:attrName>style.visibility</p:attrName>
                                        </p:attrNameLst>
                                      </p:cBhvr>
                                      <p:to>
                                        <p:strVal val="visible"/>
                                      </p:to>
                                    </p:set>
                                    <p:animEffect transition="in" filter="fade">
                                      <p:cBhvr>
                                        <p:cTn id="686" dur="500"/>
                                        <p:tgtEl>
                                          <p:spTgt spid="59"/>
                                        </p:tgtEl>
                                      </p:cBhvr>
                                    </p:animEffect>
                                  </p:childTnLst>
                                </p:cTn>
                              </p:par>
                              <p:par>
                                <p:cTn id="687" presetID="10" presetClass="entr" presetSubtype="0" fill="hold" grpId="2" nodeType="withEffect">
                                  <p:stCondLst>
                                    <p:cond delay="0"/>
                                  </p:stCondLst>
                                  <p:childTnLst>
                                    <p:set>
                                      <p:cBhvr>
                                        <p:cTn id="688" dur="1" fill="hold">
                                          <p:stCondLst>
                                            <p:cond delay="0"/>
                                          </p:stCondLst>
                                        </p:cTn>
                                        <p:tgtEl>
                                          <p:spTgt spid="61"/>
                                        </p:tgtEl>
                                        <p:attrNameLst>
                                          <p:attrName>style.visibility</p:attrName>
                                        </p:attrNameLst>
                                      </p:cBhvr>
                                      <p:to>
                                        <p:strVal val="visible"/>
                                      </p:to>
                                    </p:set>
                                    <p:animEffect transition="in" filter="fade">
                                      <p:cBhvr>
                                        <p:cTn id="689" dur="500"/>
                                        <p:tgtEl>
                                          <p:spTgt spid="61"/>
                                        </p:tgtEl>
                                      </p:cBhvr>
                                    </p:animEffect>
                                  </p:childTnLst>
                                </p:cTn>
                              </p:par>
                              <p:par>
                                <p:cTn id="690" presetID="10" presetClass="entr" presetSubtype="0" fill="hold" grpId="2" nodeType="withEffect">
                                  <p:stCondLst>
                                    <p:cond delay="0"/>
                                  </p:stCondLst>
                                  <p:childTnLst>
                                    <p:set>
                                      <p:cBhvr>
                                        <p:cTn id="691" dur="1" fill="hold">
                                          <p:stCondLst>
                                            <p:cond delay="0"/>
                                          </p:stCondLst>
                                        </p:cTn>
                                        <p:tgtEl>
                                          <p:spTgt spid="58"/>
                                        </p:tgtEl>
                                        <p:attrNameLst>
                                          <p:attrName>style.visibility</p:attrName>
                                        </p:attrNameLst>
                                      </p:cBhvr>
                                      <p:to>
                                        <p:strVal val="visible"/>
                                      </p:to>
                                    </p:set>
                                    <p:animEffect transition="in" filter="fade">
                                      <p:cBhvr>
                                        <p:cTn id="692" dur="500"/>
                                        <p:tgtEl>
                                          <p:spTgt spid="58"/>
                                        </p:tgtEl>
                                      </p:cBhvr>
                                    </p:animEffect>
                                  </p:childTnLst>
                                </p:cTn>
                              </p:par>
                              <p:par>
                                <p:cTn id="693" presetID="10" presetClass="entr" presetSubtype="0" fill="hold" grpId="2" nodeType="withEffect">
                                  <p:stCondLst>
                                    <p:cond delay="0"/>
                                  </p:stCondLst>
                                  <p:childTnLst>
                                    <p:set>
                                      <p:cBhvr>
                                        <p:cTn id="694" dur="1" fill="hold">
                                          <p:stCondLst>
                                            <p:cond delay="0"/>
                                          </p:stCondLst>
                                        </p:cTn>
                                        <p:tgtEl>
                                          <p:spTgt spid="60"/>
                                        </p:tgtEl>
                                        <p:attrNameLst>
                                          <p:attrName>style.visibility</p:attrName>
                                        </p:attrNameLst>
                                      </p:cBhvr>
                                      <p:to>
                                        <p:strVal val="visible"/>
                                      </p:to>
                                    </p:set>
                                    <p:animEffect transition="in" filter="fade">
                                      <p:cBhvr>
                                        <p:cTn id="695" dur="500"/>
                                        <p:tgtEl>
                                          <p:spTgt spid="60"/>
                                        </p:tgtEl>
                                      </p:cBhvr>
                                    </p:animEffect>
                                  </p:childTnLst>
                                </p:cTn>
                              </p:par>
                              <p:par>
                                <p:cTn id="696" presetID="10" presetClass="entr" presetSubtype="0" fill="hold" grpId="2" nodeType="withEffect">
                                  <p:stCondLst>
                                    <p:cond delay="0"/>
                                  </p:stCondLst>
                                  <p:childTnLst>
                                    <p:set>
                                      <p:cBhvr>
                                        <p:cTn id="697" dur="1" fill="hold">
                                          <p:stCondLst>
                                            <p:cond delay="0"/>
                                          </p:stCondLst>
                                        </p:cTn>
                                        <p:tgtEl>
                                          <p:spTgt spid="63"/>
                                        </p:tgtEl>
                                        <p:attrNameLst>
                                          <p:attrName>style.visibility</p:attrName>
                                        </p:attrNameLst>
                                      </p:cBhvr>
                                      <p:to>
                                        <p:strVal val="visible"/>
                                      </p:to>
                                    </p:set>
                                    <p:animEffect transition="in" filter="fade">
                                      <p:cBhvr>
                                        <p:cTn id="698" dur="500"/>
                                        <p:tgtEl>
                                          <p:spTgt spid="63"/>
                                        </p:tgtEl>
                                      </p:cBhvr>
                                    </p:animEffect>
                                  </p:childTnLst>
                                </p:cTn>
                              </p:par>
                              <p:par>
                                <p:cTn id="699" presetID="10" presetClass="entr" presetSubtype="0" fill="hold" grpId="2" nodeType="withEffect">
                                  <p:stCondLst>
                                    <p:cond delay="0"/>
                                  </p:stCondLst>
                                  <p:childTnLst>
                                    <p:set>
                                      <p:cBhvr>
                                        <p:cTn id="700" dur="1" fill="hold">
                                          <p:stCondLst>
                                            <p:cond delay="0"/>
                                          </p:stCondLst>
                                        </p:cTn>
                                        <p:tgtEl>
                                          <p:spTgt spid="65"/>
                                        </p:tgtEl>
                                        <p:attrNameLst>
                                          <p:attrName>style.visibility</p:attrName>
                                        </p:attrNameLst>
                                      </p:cBhvr>
                                      <p:to>
                                        <p:strVal val="visible"/>
                                      </p:to>
                                    </p:set>
                                    <p:animEffect transition="in" filter="fade">
                                      <p:cBhvr>
                                        <p:cTn id="701" dur="500"/>
                                        <p:tgtEl>
                                          <p:spTgt spid="65"/>
                                        </p:tgtEl>
                                      </p:cBhvr>
                                    </p:animEffect>
                                  </p:childTnLst>
                                </p:cTn>
                              </p:par>
                              <p:par>
                                <p:cTn id="702" presetID="10" presetClass="entr" presetSubtype="0" fill="hold" grpId="2" nodeType="withEffect">
                                  <p:stCondLst>
                                    <p:cond delay="0"/>
                                  </p:stCondLst>
                                  <p:childTnLst>
                                    <p:set>
                                      <p:cBhvr>
                                        <p:cTn id="703" dur="1" fill="hold">
                                          <p:stCondLst>
                                            <p:cond delay="0"/>
                                          </p:stCondLst>
                                        </p:cTn>
                                        <p:tgtEl>
                                          <p:spTgt spid="62"/>
                                        </p:tgtEl>
                                        <p:attrNameLst>
                                          <p:attrName>style.visibility</p:attrName>
                                        </p:attrNameLst>
                                      </p:cBhvr>
                                      <p:to>
                                        <p:strVal val="visible"/>
                                      </p:to>
                                    </p:set>
                                    <p:animEffect transition="in" filter="fade">
                                      <p:cBhvr>
                                        <p:cTn id="704" dur="500"/>
                                        <p:tgtEl>
                                          <p:spTgt spid="62"/>
                                        </p:tgtEl>
                                      </p:cBhvr>
                                    </p:animEffect>
                                  </p:childTnLst>
                                </p:cTn>
                              </p:par>
                              <p:par>
                                <p:cTn id="705" presetID="10" presetClass="entr" presetSubtype="0" fill="hold" grpId="2" nodeType="withEffect">
                                  <p:stCondLst>
                                    <p:cond delay="0"/>
                                  </p:stCondLst>
                                  <p:childTnLst>
                                    <p:set>
                                      <p:cBhvr>
                                        <p:cTn id="706" dur="1" fill="hold">
                                          <p:stCondLst>
                                            <p:cond delay="0"/>
                                          </p:stCondLst>
                                        </p:cTn>
                                        <p:tgtEl>
                                          <p:spTgt spid="64"/>
                                        </p:tgtEl>
                                        <p:attrNameLst>
                                          <p:attrName>style.visibility</p:attrName>
                                        </p:attrNameLst>
                                      </p:cBhvr>
                                      <p:to>
                                        <p:strVal val="visible"/>
                                      </p:to>
                                    </p:set>
                                    <p:animEffect transition="in" filter="fade">
                                      <p:cBhvr>
                                        <p:cTn id="707" dur="500"/>
                                        <p:tgtEl>
                                          <p:spTgt spid="64"/>
                                        </p:tgtEl>
                                      </p:cBhvr>
                                    </p:animEffect>
                                  </p:childTnLst>
                                </p:cTn>
                              </p:par>
                              <p:par>
                                <p:cTn id="708" presetID="10" presetClass="entr" presetSubtype="0" fill="hold" grpId="2" nodeType="withEffect">
                                  <p:stCondLst>
                                    <p:cond delay="0"/>
                                  </p:stCondLst>
                                  <p:childTnLst>
                                    <p:set>
                                      <p:cBhvr>
                                        <p:cTn id="709" dur="1" fill="hold">
                                          <p:stCondLst>
                                            <p:cond delay="0"/>
                                          </p:stCondLst>
                                        </p:cTn>
                                        <p:tgtEl>
                                          <p:spTgt spid="85"/>
                                        </p:tgtEl>
                                        <p:attrNameLst>
                                          <p:attrName>style.visibility</p:attrName>
                                        </p:attrNameLst>
                                      </p:cBhvr>
                                      <p:to>
                                        <p:strVal val="visible"/>
                                      </p:to>
                                    </p:set>
                                    <p:animEffect transition="in" filter="fade">
                                      <p:cBhvr>
                                        <p:cTn id="710" dur="500"/>
                                        <p:tgtEl>
                                          <p:spTgt spid="85"/>
                                        </p:tgtEl>
                                      </p:cBhvr>
                                    </p:animEffect>
                                  </p:childTnLst>
                                </p:cTn>
                              </p:par>
                              <p:par>
                                <p:cTn id="711" presetID="10" presetClass="entr" presetSubtype="0" fill="hold" grpId="2" nodeType="withEffect">
                                  <p:stCondLst>
                                    <p:cond delay="0"/>
                                  </p:stCondLst>
                                  <p:childTnLst>
                                    <p:set>
                                      <p:cBhvr>
                                        <p:cTn id="712" dur="1" fill="hold">
                                          <p:stCondLst>
                                            <p:cond delay="0"/>
                                          </p:stCondLst>
                                        </p:cTn>
                                        <p:tgtEl>
                                          <p:spTgt spid="87"/>
                                        </p:tgtEl>
                                        <p:attrNameLst>
                                          <p:attrName>style.visibility</p:attrName>
                                        </p:attrNameLst>
                                      </p:cBhvr>
                                      <p:to>
                                        <p:strVal val="visible"/>
                                      </p:to>
                                    </p:set>
                                    <p:animEffect transition="in" filter="fade">
                                      <p:cBhvr>
                                        <p:cTn id="713" dur="500"/>
                                        <p:tgtEl>
                                          <p:spTgt spid="87"/>
                                        </p:tgtEl>
                                      </p:cBhvr>
                                    </p:animEffect>
                                  </p:childTnLst>
                                </p:cTn>
                              </p:par>
                              <p:par>
                                <p:cTn id="714" presetID="10" presetClass="entr" presetSubtype="0" fill="hold" grpId="2" nodeType="withEffect">
                                  <p:stCondLst>
                                    <p:cond delay="0"/>
                                  </p:stCondLst>
                                  <p:childTnLst>
                                    <p:set>
                                      <p:cBhvr>
                                        <p:cTn id="715" dur="1" fill="hold">
                                          <p:stCondLst>
                                            <p:cond delay="0"/>
                                          </p:stCondLst>
                                        </p:cTn>
                                        <p:tgtEl>
                                          <p:spTgt spid="84"/>
                                        </p:tgtEl>
                                        <p:attrNameLst>
                                          <p:attrName>style.visibility</p:attrName>
                                        </p:attrNameLst>
                                      </p:cBhvr>
                                      <p:to>
                                        <p:strVal val="visible"/>
                                      </p:to>
                                    </p:set>
                                    <p:animEffect transition="in" filter="fade">
                                      <p:cBhvr>
                                        <p:cTn id="716" dur="500"/>
                                        <p:tgtEl>
                                          <p:spTgt spid="84"/>
                                        </p:tgtEl>
                                      </p:cBhvr>
                                    </p:animEffect>
                                  </p:childTnLst>
                                </p:cTn>
                              </p:par>
                              <p:par>
                                <p:cTn id="717" presetID="10" presetClass="entr" presetSubtype="0" fill="hold" grpId="2" nodeType="withEffect">
                                  <p:stCondLst>
                                    <p:cond delay="0"/>
                                  </p:stCondLst>
                                  <p:childTnLst>
                                    <p:set>
                                      <p:cBhvr>
                                        <p:cTn id="718" dur="1" fill="hold">
                                          <p:stCondLst>
                                            <p:cond delay="0"/>
                                          </p:stCondLst>
                                        </p:cTn>
                                        <p:tgtEl>
                                          <p:spTgt spid="86"/>
                                        </p:tgtEl>
                                        <p:attrNameLst>
                                          <p:attrName>style.visibility</p:attrName>
                                        </p:attrNameLst>
                                      </p:cBhvr>
                                      <p:to>
                                        <p:strVal val="visible"/>
                                      </p:to>
                                    </p:set>
                                    <p:animEffect transition="in" filter="fade">
                                      <p:cBhvr>
                                        <p:cTn id="719" dur="500"/>
                                        <p:tgtEl>
                                          <p:spTgt spid="86"/>
                                        </p:tgtEl>
                                      </p:cBhvr>
                                    </p:animEffect>
                                  </p:childTnLst>
                                </p:cTn>
                              </p:par>
                              <p:par>
                                <p:cTn id="720" presetID="10" presetClass="entr" presetSubtype="0" fill="hold" grpId="2" nodeType="withEffect">
                                  <p:stCondLst>
                                    <p:cond delay="0"/>
                                  </p:stCondLst>
                                  <p:childTnLst>
                                    <p:set>
                                      <p:cBhvr>
                                        <p:cTn id="721" dur="1" fill="hold">
                                          <p:stCondLst>
                                            <p:cond delay="0"/>
                                          </p:stCondLst>
                                        </p:cTn>
                                        <p:tgtEl>
                                          <p:spTgt spid="89"/>
                                        </p:tgtEl>
                                        <p:attrNameLst>
                                          <p:attrName>style.visibility</p:attrName>
                                        </p:attrNameLst>
                                      </p:cBhvr>
                                      <p:to>
                                        <p:strVal val="visible"/>
                                      </p:to>
                                    </p:set>
                                    <p:animEffect transition="in" filter="fade">
                                      <p:cBhvr>
                                        <p:cTn id="722" dur="500"/>
                                        <p:tgtEl>
                                          <p:spTgt spid="89"/>
                                        </p:tgtEl>
                                      </p:cBhvr>
                                    </p:animEffect>
                                  </p:childTnLst>
                                </p:cTn>
                              </p:par>
                              <p:par>
                                <p:cTn id="723" presetID="10" presetClass="entr" presetSubtype="0" fill="hold" grpId="2" nodeType="withEffect">
                                  <p:stCondLst>
                                    <p:cond delay="0"/>
                                  </p:stCondLst>
                                  <p:childTnLst>
                                    <p:set>
                                      <p:cBhvr>
                                        <p:cTn id="724" dur="1" fill="hold">
                                          <p:stCondLst>
                                            <p:cond delay="0"/>
                                          </p:stCondLst>
                                        </p:cTn>
                                        <p:tgtEl>
                                          <p:spTgt spid="91"/>
                                        </p:tgtEl>
                                        <p:attrNameLst>
                                          <p:attrName>style.visibility</p:attrName>
                                        </p:attrNameLst>
                                      </p:cBhvr>
                                      <p:to>
                                        <p:strVal val="visible"/>
                                      </p:to>
                                    </p:set>
                                    <p:animEffect transition="in" filter="fade">
                                      <p:cBhvr>
                                        <p:cTn id="725" dur="500"/>
                                        <p:tgtEl>
                                          <p:spTgt spid="91"/>
                                        </p:tgtEl>
                                      </p:cBhvr>
                                    </p:animEffect>
                                  </p:childTnLst>
                                </p:cTn>
                              </p:par>
                              <p:par>
                                <p:cTn id="726" presetID="10" presetClass="entr" presetSubtype="0" fill="hold" grpId="2" nodeType="withEffect">
                                  <p:stCondLst>
                                    <p:cond delay="0"/>
                                  </p:stCondLst>
                                  <p:childTnLst>
                                    <p:set>
                                      <p:cBhvr>
                                        <p:cTn id="727" dur="1" fill="hold">
                                          <p:stCondLst>
                                            <p:cond delay="0"/>
                                          </p:stCondLst>
                                        </p:cTn>
                                        <p:tgtEl>
                                          <p:spTgt spid="88"/>
                                        </p:tgtEl>
                                        <p:attrNameLst>
                                          <p:attrName>style.visibility</p:attrName>
                                        </p:attrNameLst>
                                      </p:cBhvr>
                                      <p:to>
                                        <p:strVal val="visible"/>
                                      </p:to>
                                    </p:set>
                                    <p:animEffect transition="in" filter="fade">
                                      <p:cBhvr>
                                        <p:cTn id="728" dur="500"/>
                                        <p:tgtEl>
                                          <p:spTgt spid="88"/>
                                        </p:tgtEl>
                                      </p:cBhvr>
                                    </p:animEffect>
                                  </p:childTnLst>
                                </p:cTn>
                              </p:par>
                              <p:par>
                                <p:cTn id="729" presetID="10" presetClass="entr" presetSubtype="0" fill="hold" grpId="2" nodeType="withEffect">
                                  <p:stCondLst>
                                    <p:cond delay="0"/>
                                  </p:stCondLst>
                                  <p:childTnLst>
                                    <p:set>
                                      <p:cBhvr>
                                        <p:cTn id="730" dur="1" fill="hold">
                                          <p:stCondLst>
                                            <p:cond delay="0"/>
                                          </p:stCondLst>
                                        </p:cTn>
                                        <p:tgtEl>
                                          <p:spTgt spid="90"/>
                                        </p:tgtEl>
                                        <p:attrNameLst>
                                          <p:attrName>style.visibility</p:attrName>
                                        </p:attrNameLst>
                                      </p:cBhvr>
                                      <p:to>
                                        <p:strVal val="visible"/>
                                      </p:to>
                                    </p:set>
                                    <p:animEffect transition="in" filter="fade">
                                      <p:cBhvr>
                                        <p:cTn id="731"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9" grpId="2" animBg="1"/>
      <p:bldP spid="10" grpId="0" animBg="1"/>
      <p:bldP spid="10" grpId="1" animBg="1"/>
      <p:bldP spid="10" grpId="2"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3" grpId="0" animBg="1"/>
      <p:bldP spid="27" grpId="0" animBg="1"/>
      <p:bldP spid="28" grpId="0" animBg="1"/>
      <p:bldP spid="28" grpId="1" animBg="1"/>
      <p:bldP spid="28" grpId="2" animBg="1"/>
      <p:bldP spid="28" grpId="3" animBg="1"/>
      <p:bldP spid="29" grpId="0" animBg="1"/>
      <p:bldP spid="29" grpId="1" animBg="1"/>
      <p:bldP spid="29" grpId="2" animBg="1"/>
      <p:bldP spid="30" grpId="0" animBg="1"/>
      <p:bldP spid="30" grpId="1" animBg="1"/>
      <p:bldP spid="31" grpId="0" animBg="1"/>
      <p:bldP spid="32" grpId="0" animBg="1"/>
      <p:bldP spid="32" grpId="1" animBg="1"/>
      <p:bldP spid="33" grpId="0" animBg="1"/>
      <p:bldP spid="34" grpId="0" animBg="1"/>
      <p:bldP spid="34" grpId="1" animBg="1"/>
      <p:bldP spid="35" grpId="0" animBg="1"/>
      <p:bldP spid="35" grpId="1" animBg="1"/>
      <p:bldP spid="36" grpId="0" animBg="1"/>
      <p:bldP spid="37" grpId="0" animBg="1"/>
      <p:bldP spid="38" grpId="0" animBg="1"/>
      <p:bldP spid="39" grpId="0" animBg="1"/>
      <p:bldP spid="40" grpId="0" animBg="1"/>
      <p:bldP spid="41" grpId="0" animBg="1"/>
      <p:bldP spid="42" grpId="0" animBg="1"/>
      <p:bldP spid="43" grpId="0" animBg="1"/>
      <p:bldP spid="44" grpId="0" animBg="1"/>
      <p:bldP spid="47" grpId="0" animBg="1"/>
      <p:bldP spid="47" grpId="1" animBg="1"/>
      <p:bldP spid="47" grpId="2" animBg="1"/>
      <p:bldP spid="48" grpId="0" animBg="1"/>
      <p:bldP spid="48" grpId="1" animBg="1"/>
      <p:bldP spid="48" grpId="2" animBg="1"/>
      <p:bldP spid="49" grpId="0" animBg="1"/>
      <p:bldP spid="49" grpId="1" animBg="1"/>
      <p:bldP spid="49" grpId="2" animBg="1"/>
      <p:bldP spid="50" grpId="0" animBg="1"/>
      <p:bldP spid="50" grpId="1" animBg="1"/>
      <p:bldP spid="50" grpId="2" animBg="1"/>
      <p:bldP spid="51" grpId="0" animBg="1"/>
      <p:bldP spid="52" grpId="0" animBg="1"/>
      <p:bldP spid="54" grpId="0" animBg="1"/>
      <p:bldP spid="54" grpId="1" animBg="1"/>
      <p:bldP spid="54" grpId="2" animBg="1"/>
      <p:bldP spid="54" grpId="3" animBg="1"/>
      <p:bldP spid="55" grpId="0" animBg="1"/>
      <p:bldP spid="55" grpId="1" animBg="1"/>
      <p:bldP spid="55" grpId="2" animBg="1"/>
      <p:bldP spid="55" grpId="3" animBg="1"/>
      <p:bldP spid="58" grpId="0" animBg="1"/>
      <p:bldP spid="58" grpId="1" animBg="1"/>
      <p:bldP spid="58" grpId="2" animBg="1"/>
      <p:bldP spid="59" grpId="0" animBg="1"/>
      <p:bldP spid="59" grpId="1" animBg="1"/>
      <p:bldP spid="59" grpId="2" animBg="1"/>
      <p:bldP spid="60" grpId="0" animBg="1"/>
      <p:bldP spid="60" grpId="1" animBg="1"/>
      <p:bldP spid="60" grpId="2" animBg="1"/>
      <p:bldP spid="61" grpId="0" animBg="1"/>
      <p:bldP spid="61" grpId="1" animBg="1"/>
      <p:bldP spid="61" grpId="2" animBg="1"/>
      <p:bldP spid="62" grpId="0" animBg="1"/>
      <p:bldP spid="62" grpId="1" animBg="1"/>
      <p:bldP spid="62" grpId="2" animBg="1"/>
      <p:bldP spid="63" grpId="0" animBg="1"/>
      <p:bldP spid="63" grpId="1" animBg="1"/>
      <p:bldP spid="63" grpId="2" animBg="1"/>
      <p:bldP spid="64" grpId="0" animBg="1"/>
      <p:bldP spid="64" grpId="1" animBg="1"/>
      <p:bldP spid="64" grpId="2" animBg="1"/>
      <p:bldP spid="65" grpId="0" animBg="1"/>
      <p:bldP spid="65" grpId="1" animBg="1"/>
      <p:bldP spid="65" grpId="2" animBg="1"/>
      <p:bldP spid="66" grpId="0" animBg="1"/>
      <p:bldP spid="66" grpId="1" animBg="1"/>
      <p:bldP spid="66" grpId="2" animBg="1"/>
      <p:bldP spid="67" grpId="0" animBg="1"/>
      <p:bldP spid="67" grpId="1" animBg="1"/>
      <p:bldP spid="67" grpId="2" animBg="1"/>
      <p:bldP spid="68" grpId="0" animBg="1"/>
      <p:bldP spid="69" grpId="0" animBg="1"/>
      <p:bldP spid="70" grpId="0" animBg="1"/>
      <p:bldP spid="71" grpId="0" animBg="1"/>
      <p:bldP spid="72" grpId="0" animBg="1"/>
      <p:bldP spid="72" grpId="1" animBg="1"/>
      <p:bldP spid="72" grpId="2" animBg="1"/>
      <p:bldP spid="76" grpId="0" animBg="1"/>
      <p:bldP spid="76" grpId="1" animBg="1"/>
      <p:bldP spid="76" grpId="2" animBg="1"/>
      <p:bldP spid="77" grpId="0" animBg="1"/>
      <p:bldP spid="77" grpId="1" animBg="1"/>
      <p:bldP spid="77" grpId="2" animBg="1"/>
      <p:bldP spid="77" grpId="3" animBg="1"/>
      <p:bldP spid="77" grpId="4" animBg="1"/>
      <p:bldP spid="78" grpId="0" animBg="1"/>
      <p:bldP spid="78" grpId="1" animBg="1"/>
      <p:bldP spid="78" grpId="2" animBg="1"/>
      <p:bldP spid="79" grpId="0" animBg="1"/>
      <p:bldP spid="79" grpId="1" animBg="1"/>
      <p:bldP spid="79" grpId="2" animBg="1"/>
      <p:bldP spid="80" grpId="0" animBg="1"/>
      <p:bldP spid="80" grpId="1" animBg="1"/>
      <p:bldP spid="80" grpId="2" animBg="1"/>
      <p:bldP spid="82" grpId="0" animBg="1"/>
      <p:bldP spid="82" grpId="1" animBg="1"/>
      <p:bldP spid="82" grpId="2" animBg="1"/>
      <p:bldP spid="83" grpId="0" animBg="1"/>
      <p:bldP spid="83" grpId="1" animBg="1"/>
      <p:bldP spid="83" grpId="2" animBg="1"/>
      <p:bldP spid="84" grpId="0" animBg="1"/>
      <p:bldP spid="84" grpId="1" animBg="1"/>
      <p:bldP spid="84" grpId="2" animBg="1"/>
      <p:bldP spid="85" grpId="0" animBg="1"/>
      <p:bldP spid="85" grpId="1" animBg="1"/>
      <p:bldP spid="85" grpId="2" animBg="1"/>
      <p:bldP spid="86" grpId="0" animBg="1"/>
      <p:bldP spid="86" grpId="1" animBg="1"/>
      <p:bldP spid="86" grpId="2" animBg="1"/>
      <p:bldP spid="87" grpId="0" animBg="1"/>
      <p:bldP spid="87" grpId="1" animBg="1"/>
      <p:bldP spid="87" grpId="2" animBg="1"/>
      <p:bldP spid="88" grpId="0" animBg="1"/>
      <p:bldP spid="88" grpId="1" animBg="1"/>
      <p:bldP spid="88" grpId="2" animBg="1"/>
      <p:bldP spid="89" grpId="0" animBg="1"/>
      <p:bldP spid="89" grpId="1" animBg="1"/>
      <p:bldP spid="89" grpId="2" animBg="1"/>
      <p:bldP spid="90" grpId="0" animBg="1"/>
      <p:bldP spid="90" grpId="1" animBg="1"/>
      <p:bldP spid="90" grpId="2" animBg="1"/>
      <p:bldP spid="91" grpId="0" animBg="1"/>
      <p:bldP spid="91" grpId="1" animBg="1"/>
      <p:bldP spid="91" grpId="2" animBg="1"/>
      <p:bldP spid="3" grpId="0" animBg="1"/>
      <p:bldP spid="3" grpId="1" animBg="1"/>
      <p:bldP spid="3" grpId="2" animBg="1"/>
      <p:bldP spid="4" grpId="0" animBg="1"/>
      <p:bldP spid="4" grpId="1" animBg="1"/>
      <p:bldP spid="4" grpId="2" animBg="1"/>
      <p:bldP spid="5" grpId="0" animBg="1"/>
      <p:bldP spid="5" grpId="1" animBg="1"/>
      <p:bldP spid="5" grpId="2" animBg="1"/>
      <p:bldP spid="26" grpId="0" animBg="1"/>
      <p:bldP spid="26" grpId="1" animBg="1"/>
      <p:bldP spid="26" grpId="2" animBg="1"/>
      <p:bldP spid="46" grpId="0"/>
      <p:bldP spid="57" grpId="0"/>
      <p:bldP spid="57" grpId="1"/>
      <p:bldP spid="73" grpId="0"/>
      <p:bldP spid="73" grpId="1"/>
      <p:bldP spid="81" grpId="0"/>
      <p:bldP spid="81" grpId="1"/>
      <p:bldP spid="92" grpId="0"/>
      <p:bldP spid="92" grpId="1"/>
      <p:bldP spid="93" grpId="0"/>
      <p:bldP spid="9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p:txBody>
          <a:bodyPr>
            <a:normAutofit/>
          </a:bodyPr>
          <a:lstStyle/>
          <a:p>
            <a:r>
              <a:rPr lang="en-GB" dirty="0"/>
              <a:t>Sequencing a tumour’s genome tells us:</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a:xfrm>
            <a:off x="1165827" y="2704749"/>
            <a:ext cx="5256743" cy="655833"/>
          </a:xfrm>
        </p:spPr>
        <p:txBody>
          <a:bodyPr>
            <a:noAutofit/>
          </a:bodyPr>
          <a:lstStyle/>
          <a:p>
            <a:r>
              <a:rPr lang="en-GB" sz="3200" dirty="0"/>
              <a:t>Suitable treatment options</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a:xfrm>
            <a:off x="7043692" y="1882222"/>
            <a:ext cx="4908822" cy="655833"/>
          </a:xfrm>
        </p:spPr>
        <p:txBody>
          <a:bodyPr>
            <a:noAutofit/>
          </a:bodyPr>
          <a:lstStyle/>
          <a:p>
            <a:r>
              <a:rPr lang="en-GB" sz="3200" dirty="0"/>
              <a:t>The type of cancer</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a:xfrm>
            <a:off x="7037828" y="2696278"/>
            <a:ext cx="4990886" cy="655833"/>
          </a:xfrm>
        </p:spPr>
        <p:txBody>
          <a:bodyPr>
            <a:noAutofit/>
          </a:bodyPr>
          <a:lstStyle/>
          <a:p>
            <a:r>
              <a:rPr lang="en-GB" sz="3200" dirty="0"/>
              <a:t>The stage the cancer is at</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a:xfrm>
            <a:off x="1268771" y="4000501"/>
            <a:ext cx="10358547" cy="1732084"/>
          </a:xfrm>
        </p:spPr>
        <p:txBody>
          <a:bodyPr>
            <a:noAutofit/>
          </a:bodyPr>
          <a:lstStyle/>
          <a:p>
            <a:pPr marL="571500" marR="210820" indent="-571500">
              <a:spcBef>
                <a:spcPts val="465"/>
              </a:spcBef>
              <a:spcAft>
                <a:spcPts val="0"/>
              </a:spcAft>
              <a:buFont typeface="Arial" panose="020B0604020202020204" pitchFamily="34" charset="0"/>
              <a:buChar char="•"/>
              <a:tabLst>
                <a:tab pos="421640" algn="l"/>
              </a:tabLst>
            </a:pPr>
            <a:r>
              <a:rPr lang="en-GB" sz="2800" dirty="0">
                <a:latin typeface="Calibri" panose="020F0502020204030204" pitchFamily="34" charset="0"/>
                <a:ea typeface="Calibri" panose="020F0502020204030204" pitchFamily="34" charset="0"/>
              </a:rPr>
              <a:t>Sequencing the tumour’s genome tells us a lot about the cancer, like its type, stage and inform on potential treatment.</a:t>
            </a:r>
          </a:p>
          <a:p>
            <a:pPr marL="571500" marR="210820" indent="-571500">
              <a:spcBef>
                <a:spcPts val="465"/>
              </a:spcBef>
              <a:spcAft>
                <a:spcPts val="0"/>
              </a:spcAft>
              <a:buFont typeface="Arial" panose="020B0604020202020204" pitchFamily="34" charset="0"/>
              <a:buChar char="•"/>
              <a:tabLst>
                <a:tab pos="421640" algn="l"/>
              </a:tabLst>
            </a:pPr>
            <a:r>
              <a:rPr lang="en-GB" sz="2800" dirty="0">
                <a:latin typeface="Calibri" panose="020F0502020204030204" pitchFamily="34" charset="0"/>
                <a:ea typeface="Calibri" panose="020F0502020204030204" pitchFamily="34" charset="0"/>
              </a:rPr>
              <a:t>We would need to compare a patient’s ‘healthy’ genome to that of a relative to see if the cancer </a:t>
            </a:r>
            <a:r>
              <a:rPr lang="en-GB" sz="2800" dirty="0">
                <a:latin typeface="Calibri"/>
                <a:ea typeface="Calibri" panose="020F0502020204030204" pitchFamily="34" charset="0"/>
                <a:cs typeface="Calibri"/>
              </a:rPr>
              <a:t>is a result of an inherited variant.</a:t>
            </a:r>
            <a:endParaRPr lang="en-GB" sz="2800" dirty="0">
              <a:effectLst/>
              <a:latin typeface="Calibri"/>
              <a:ea typeface="Calibri" panose="020F0502020204030204" pitchFamily="34" charset="0"/>
              <a:cs typeface="Calibri"/>
            </a:endParaRP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a:bodyPr>
          <a:lstStyle/>
          <a:p>
            <a:r>
              <a:rPr lang="en-GB" sz="3200" dirty="0"/>
              <a:t>If the cancer is inherited</a:t>
            </a:r>
          </a:p>
        </p:txBody>
      </p:sp>
      <p:sp>
        <p:nvSpPr>
          <p:cNvPr id="2" name="Rectangle 1">
            <a:extLst>
              <a:ext uri="{FF2B5EF4-FFF2-40B4-BE49-F238E27FC236}">
                <a16:creationId xmlns:a16="http://schemas.microsoft.com/office/drawing/2014/main" id="{867FF41B-5F07-0C1D-08A9-D34DCEA1BC21}"/>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2930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D65306-C237-EA05-6DCC-563CFF81AF32}"/>
              </a:ext>
            </a:extLst>
          </p:cNvPr>
          <p:cNvSpPr>
            <a:spLocks noGrp="1" noRot="1" noMove="1" noResize="1" noEditPoints="1" noAdjustHandles="1" noChangeArrowheads="1" noChangeShapeType="1"/>
          </p:cNvSpPr>
          <p:nvPr>
            <p:ph type="title"/>
          </p:nvPr>
        </p:nvSpPr>
        <p:spPr>
          <a:xfrm>
            <a:off x="839788" y="778933"/>
            <a:ext cx="10515600" cy="677334"/>
          </a:xfrm>
        </p:spPr>
        <p:txBody>
          <a:bodyPr>
            <a:noAutofit/>
          </a:bodyPr>
          <a:lstStyle/>
          <a:p>
            <a:r>
              <a:rPr lang="en-GB" dirty="0"/>
              <a:t>The quiz comes in two slide decks</a:t>
            </a:r>
          </a:p>
        </p:txBody>
      </p:sp>
      <p:sp>
        <p:nvSpPr>
          <p:cNvPr id="8" name="Subtitle 7">
            <a:extLst>
              <a:ext uri="{FF2B5EF4-FFF2-40B4-BE49-F238E27FC236}">
                <a16:creationId xmlns:a16="http://schemas.microsoft.com/office/drawing/2014/main" id="{55D51AC9-8CF3-BEB7-FA68-B8689A579BED}"/>
              </a:ext>
            </a:extLst>
          </p:cNvPr>
          <p:cNvSpPr>
            <a:spLocks noGrp="1" noRot="1" noMove="1" noResize="1" noEditPoints="1" noAdjustHandles="1" noChangeArrowheads="1" noChangeShapeType="1"/>
          </p:cNvSpPr>
          <p:nvPr>
            <p:ph type="body" idx="1"/>
          </p:nvPr>
        </p:nvSpPr>
        <p:spPr>
          <a:xfrm>
            <a:off x="839788" y="2108994"/>
            <a:ext cx="5157787" cy="823911"/>
          </a:xfrm>
        </p:spPr>
        <p:txBody>
          <a:bodyPr>
            <a:noAutofit/>
          </a:bodyPr>
          <a:lstStyle/>
          <a:p>
            <a:r>
              <a:rPr lang="en-GB" sz="2000" dirty="0"/>
              <a:t>Slide deck </a:t>
            </a:r>
            <a:r>
              <a:rPr lang="en-GB" sz="2000" b="1" dirty="0">
                <a:solidFill>
                  <a:srgbClr val="0057A8"/>
                </a:solidFill>
              </a:rPr>
              <a:t>1 of 2 </a:t>
            </a:r>
            <a:r>
              <a:rPr lang="en-GB" sz="2000" dirty="0"/>
              <a:t>has the following themed sections:</a:t>
            </a:r>
          </a:p>
        </p:txBody>
      </p:sp>
      <p:sp>
        <p:nvSpPr>
          <p:cNvPr id="9" name="Content Placeholder 8">
            <a:extLst>
              <a:ext uri="{FF2B5EF4-FFF2-40B4-BE49-F238E27FC236}">
                <a16:creationId xmlns:a16="http://schemas.microsoft.com/office/drawing/2014/main" id="{5587E1CC-6A6D-D994-975B-BAF7F8BE7FB2}"/>
              </a:ext>
            </a:extLst>
          </p:cNvPr>
          <p:cNvSpPr>
            <a:spLocks noGrp="1" noRot="1" noMove="1" noResize="1" noEditPoints="1" noAdjustHandles="1" noChangeArrowheads="1" noChangeShapeType="1"/>
          </p:cNvSpPr>
          <p:nvPr>
            <p:ph sz="half" idx="2"/>
          </p:nvPr>
        </p:nvSpPr>
        <p:spPr>
          <a:xfrm>
            <a:off x="839788" y="2932905"/>
            <a:ext cx="5157787" cy="2972595"/>
          </a:xfrm>
        </p:spPr>
        <p:txBody>
          <a:bodyPr>
            <a:noAutofit/>
          </a:bodyPr>
          <a:lstStyle/>
          <a:p>
            <a:pPr marL="342900" indent="-342900">
              <a:buFont typeface="Wingdings" panose="05000000000000000000" pitchFamily="2" charset="2"/>
              <a:buChar char="ü"/>
            </a:pPr>
            <a:r>
              <a:rPr lang="en-GB" sz="2000" dirty="0"/>
              <a:t>About DNA</a:t>
            </a:r>
          </a:p>
          <a:p>
            <a:pPr marL="342900" indent="-342900">
              <a:buFont typeface="Wingdings" panose="05000000000000000000" pitchFamily="2" charset="2"/>
              <a:buChar char="ü"/>
            </a:pPr>
            <a:r>
              <a:rPr lang="en-GB" sz="2000" dirty="0"/>
              <a:t>Chromosomes</a:t>
            </a:r>
          </a:p>
          <a:p>
            <a:pPr marL="342900" indent="-342900">
              <a:buFont typeface="Wingdings" panose="05000000000000000000" pitchFamily="2" charset="2"/>
              <a:buChar char="ü"/>
            </a:pPr>
            <a:r>
              <a:rPr lang="en-GB" sz="2000" dirty="0"/>
              <a:t>Genes vs genomes</a:t>
            </a:r>
          </a:p>
          <a:p>
            <a:pPr marL="342900" indent="-342900">
              <a:buFont typeface="Wingdings" panose="05000000000000000000" pitchFamily="2" charset="2"/>
              <a:buChar char="ü"/>
            </a:pPr>
            <a:r>
              <a:rPr lang="en-GB" sz="2000" dirty="0"/>
              <a:t>Genomes to proteins</a:t>
            </a:r>
          </a:p>
          <a:p>
            <a:pPr marL="342900" indent="-342900">
              <a:buFont typeface="Wingdings" panose="05000000000000000000" pitchFamily="2" charset="2"/>
              <a:buChar char="ü"/>
            </a:pPr>
            <a:r>
              <a:rPr lang="en-GB" sz="2000" dirty="0"/>
              <a:t>Inheritance and variation</a:t>
            </a:r>
          </a:p>
          <a:p>
            <a:pPr marL="342900" indent="-342900">
              <a:buFont typeface="Wingdings" panose="05000000000000000000" pitchFamily="2" charset="2"/>
              <a:buChar char="ü"/>
            </a:pPr>
            <a:r>
              <a:rPr lang="en-GB" sz="2000" dirty="0"/>
              <a:t>Research and techniques</a:t>
            </a:r>
          </a:p>
          <a:p>
            <a:pPr marL="342900" indent="-342900">
              <a:buFont typeface="Wingdings" panose="05000000000000000000" pitchFamily="2" charset="2"/>
              <a:buChar char="ü"/>
            </a:pPr>
            <a:r>
              <a:rPr lang="en-GB" sz="2000" dirty="0"/>
              <a:t>Diagnostics</a:t>
            </a:r>
          </a:p>
        </p:txBody>
      </p:sp>
      <p:sp>
        <p:nvSpPr>
          <p:cNvPr id="10" name="Text Placeholder 9">
            <a:extLst>
              <a:ext uri="{FF2B5EF4-FFF2-40B4-BE49-F238E27FC236}">
                <a16:creationId xmlns:a16="http://schemas.microsoft.com/office/drawing/2014/main" id="{321DEF45-5414-7E5A-810B-EE02C8FB01E3}"/>
              </a:ext>
            </a:extLst>
          </p:cNvPr>
          <p:cNvSpPr>
            <a:spLocks noGrp="1" noRot="1" noMove="1" noResize="1" noEditPoints="1" noAdjustHandles="1" noChangeArrowheads="1" noChangeShapeType="1"/>
          </p:cNvSpPr>
          <p:nvPr>
            <p:ph type="body" sz="quarter" idx="3"/>
          </p:nvPr>
        </p:nvSpPr>
        <p:spPr>
          <a:xfrm>
            <a:off x="6172200" y="2108993"/>
            <a:ext cx="5183188" cy="823912"/>
          </a:xfrm>
        </p:spPr>
        <p:txBody>
          <a:bodyPr>
            <a:noAutofit/>
          </a:bodyPr>
          <a:lstStyle/>
          <a:p>
            <a:r>
              <a:rPr lang="en-GB" sz="2000" dirty="0"/>
              <a:t>Slide deck </a:t>
            </a:r>
            <a:r>
              <a:rPr lang="en-GB" sz="2000" b="1" dirty="0">
                <a:solidFill>
                  <a:srgbClr val="0057A8"/>
                </a:solidFill>
              </a:rPr>
              <a:t>2 of 2 </a:t>
            </a:r>
            <a:r>
              <a:rPr lang="en-GB" sz="2000" dirty="0"/>
              <a:t>has the following themed sections:</a:t>
            </a:r>
          </a:p>
        </p:txBody>
      </p:sp>
      <p:sp>
        <p:nvSpPr>
          <p:cNvPr id="11" name="Content Placeholder 10">
            <a:extLst>
              <a:ext uri="{FF2B5EF4-FFF2-40B4-BE49-F238E27FC236}">
                <a16:creationId xmlns:a16="http://schemas.microsoft.com/office/drawing/2014/main" id="{24238438-424C-9966-38AC-C0E8D62D7182}"/>
              </a:ext>
            </a:extLst>
          </p:cNvPr>
          <p:cNvSpPr>
            <a:spLocks noGrp="1" noRot="1" noMove="1" noResize="1" noEditPoints="1" noAdjustHandles="1" noChangeArrowheads="1" noChangeShapeType="1"/>
          </p:cNvSpPr>
          <p:nvPr>
            <p:ph sz="quarter" idx="4"/>
          </p:nvPr>
        </p:nvSpPr>
        <p:spPr>
          <a:xfrm>
            <a:off x="6172200" y="2932905"/>
            <a:ext cx="5183188" cy="2972595"/>
          </a:xfrm>
        </p:spPr>
        <p:txBody>
          <a:bodyPr>
            <a:normAutofit/>
          </a:bodyPr>
          <a:lstStyle/>
          <a:p>
            <a:pPr marL="342900" indent="-342900">
              <a:buFont typeface="Wingdings" panose="05000000000000000000" pitchFamily="2" charset="2"/>
              <a:buChar char="ü"/>
            </a:pPr>
            <a:r>
              <a:rPr lang="en-GB" sz="2000" dirty="0"/>
              <a:t>Infections and genomics</a:t>
            </a:r>
          </a:p>
          <a:p>
            <a:pPr marL="342900" indent="-342900">
              <a:buFont typeface="Wingdings" panose="05000000000000000000" pitchFamily="2" charset="2"/>
              <a:buChar char="ü"/>
            </a:pPr>
            <a:r>
              <a:rPr lang="en-GB" sz="2000" dirty="0"/>
              <a:t>Cancer genomics</a:t>
            </a:r>
          </a:p>
          <a:p>
            <a:pPr marL="342900" indent="-342900">
              <a:buFont typeface="Wingdings" panose="05000000000000000000" pitchFamily="2" charset="2"/>
              <a:buChar char="ü"/>
            </a:pPr>
            <a:r>
              <a:rPr lang="en-GB" sz="2000" dirty="0"/>
              <a:t>Family history</a:t>
            </a:r>
          </a:p>
          <a:p>
            <a:pPr marL="342900" indent="-342900">
              <a:buFont typeface="Wingdings" panose="05000000000000000000" pitchFamily="2" charset="2"/>
              <a:buChar char="ü"/>
            </a:pPr>
            <a:r>
              <a:rPr lang="en-GB" sz="2000" dirty="0"/>
              <a:t>How results are far reaching</a:t>
            </a:r>
          </a:p>
          <a:p>
            <a:pPr marL="342900" indent="-342900">
              <a:buFont typeface="Wingdings" panose="05000000000000000000" pitchFamily="2" charset="2"/>
              <a:buChar char="ü"/>
            </a:pPr>
            <a:r>
              <a:rPr lang="en-GB" sz="2000" dirty="0"/>
              <a:t>Precision medicine (and pharmacogenomics)</a:t>
            </a:r>
          </a:p>
        </p:txBody>
      </p:sp>
      <p:sp>
        <p:nvSpPr>
          <p:cNvPr id="12" name="TextBox 11">
            <a:extLst>
              <a:ext uri="{FF2B5EF4-FFF2-40B4-BE49-F238E27FC236}">
                <a16:creationId xmlns:a16="http://schemas.microsoft.com/office/drawing/2014/main" id="{09A4401C-BAC4-809C-1CA2-B8B9768B488E}"/>
              </a:ext>
            </a:extLst>
          </p:cNvPr>
          <p:cNvSpPr txBox="1">
            <a:spLocks noGrp="1" noRot="1" noMove="1" noResize="1" noEditPoints="1" noAdjustHandles="1" noChangeArrowheads="1" noChangeShapeType="1"/>
          </p:cNvSpPr>
          <p:nvPr/>
        </p:nvSpPr>
        <p:spPr>
          <a:xfrm>
            <a:off x="839787" y="1456267"/>
            <a:ext cx="9984731" cy="677334"/>
          </a:xfrm>
          <a:prstGeom prst="rect">
            <a:avLst/>
          </a:prstGeom>
          <a:noFill/>
        </p:spPr>
        <p:txBody>
          <a:bodyPr wrap="square" rtlCol="0">
            <a:noAutofit/>
          </a:bodyPr>
          <a:lstStyle/>
          <a:p>
            <a:r>
              <a:rPr lang="en-GB" sz="2000" dirty="0"/>
              <a:t>Both slide decks (and supplementary materials) can be accessed through </a:t>
            </a:r>
            <a:br>
              <a:rPr lang="en-GB" sz="2000" dirty="0"/>
            </a:br>
            <a:r>
              <a:rPr lang="en-GB" sz="2000" dirty="0">
                <a:hlinkClick r:id="rId2"/>
              </a:rPr>
              <a:t>this NHS England Genomics Education Programme webpage</a:t>
            </a:r>
            <a:r>
              <a:rPr lang="en-GB" sz="2000" dirty="0"/>
              <a:t>.</a:t>
            </a:r>
          </a:p>
        </p:txBody>
      </p:sp>
      <p:sp>
        <p:nvSpPr>
          <p:cNvPr id="2" name="Rectangle 1">
            <a:extLst>
              <a:ext uri="{FF2B5EF4-FFF2-40B4-BE49-F238E27FC236}">
                <a16:creationId xmlns:a16="http://schemas.microsoft.com/office/drawing/2014/main" id="{3294D16D-90DE-03C8-C882-D786E6EDBDF2}"/>
              </a:ext>
            </a:extLst>
          </p:cNvPr>
          <p:cNvSpPr>
            <a:spLocks noGrp="1" noRot="1" noMove="1" noResize="1" noEditPoints="1" noAdjustHandles="1" noChangeArrowheads="1" noChangeShapeType="1"/>
          </p:cNvSpPr>
          <p:nvPr/>
        </p:nvSpPr>
        <p:spPr>
          <a:xfrm>
            <a:off x="0" y="773723"/>
            <a:ext cx="12192000" cy="10169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309BDC2-25A3-BAFB-482B-A2347A998F1E}"/>
              </a:ext>
            </a:extLst>
          </p:cNvPr>
          <p:cNvSpPr>
            <a:spLocks noGrp="1" noRot="1" noMove="1" noResize="1" noEditPoints="1" noAdjustHandles="1" noChangeArrowheads="1" noChangeShapeType="1"/>
          </p:cNvSpPr>
          <p:nvPr/>
        </p:nvSpPr>
        <p:spPr>
          <a:xfrm>
            <a:off x="5997574" y="2133601"/>
            <a:ext cx="6194425" cy="4724399"/>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B8C8CEA-CBD0-A3D2-4EB1-FC30A4C0D0D2}"/>
              </a:ext>
            </a:extLst>
          </p:cNvPr>
          <p:cNvSpPr>
            <a:spLocks noGrp="1" noRot="1" noMove="1" noResize="1" noEditPoints="1" noAdjustHandles="1" noChangeArrowheads="1" noChangeShapeType="1"/>
          </p:cNvSpPr>
          <p:nvPr/>
        </p:nvSpPr>
        <p:spPr>
          <a:xfrm>
            <a:off x="0" y="2133602"/>
            <a:ext cx="12192000" cy="4749006"/>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3904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DF4015-1DA6-CF99-6A25-FBA410888BBD}"/>
              </a:ext>
            </a:extLst>
          </p:cNvPr>
          <p:cNvSpPr>
            <a:spLocks noGrp="1"/>
          </p:cNvSpPr>
          <p:nvPr>
            <p:ph type="title"/>
          </p:nvPr>
        </p:nvSpPr>
        <p:spPr/>
        <p:txBody>
          <a:bodyPr>
            <a:normAutofit fontScale="90000"/>
          </a:bodyPr>
          <a:lstStyle/>
          <a:p>
            <a:r>
              <a:rPr lang="en-GB" dirty="0"/>
              <a:t>Video: How genomics is used in cancer care</a:t>
            </a:r>
          </a:p>
        </p:txBody>
      </p:sp>
      <p:pic>
        <p:nvPicPr>
          <p:cNvPr id="4" name="How is genomics used in cancer care_">
            <a:hlinkClick r:id="" action="ppaction://media"/>
            <a:extLst>
              <a:ext uri="{FF2B5EF4-FFF2-40B4-BE49-F238E27FC236}">
                <a16:creationId xmlns:a16="http://schemas.microsoft.com/office/drawing/2014/main" id="{A35488D4-FA76-F8AE-752F-A0B852215DB5}"/>
              </a:ext>
            </a:extLst>
          </p:cNvPr>
          <p:cNvPicPr>
            <a:picLocks noGrp="1" noChangeAspect="1"/>
          </p:cNvPicPr>
          <p:nvPr>
            <p:ph type="media" sz="quarter" idx="21"/>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FE9BE427-10CF-4067-85E0-FC9E07C9D677}" label="How genomics is used in cancer care" lang="" r:embed="rId4"/>
                        </p173:trackLst>
                      </p173:tracksInfo>
                    </p:ext>
                  </p14:extLst>
                </p14:media>
              </p:ext>
            </p:extLst>
          </p:nvPr>
        </p:nvPicPr>
        <p:blipFill>
          <a:blip r:embed="rId5"/>
          <a:stretch>
            <a:fillRect/>
          </a:stretch>
        </p:blipFill>
        <p:spPr>
          <a:xfrm>
            <a:off x="5135563" y="2055813"/>
            <a:ext cx="6424612" cy="3613150"/>
          </a:xfrm>
        </p:spPr>
      </p:pic>
      <p:sp>
        <p:nvSpPr>
          <p:cNvPr id="2" name="Text Placeholder 44">
            <a:extLst>
              <a:ext uri="{FF2B5EF4-FFF2-40B4-BE49-F238E27FC236}">
                <a16:creationId xmlns:a16="http://schemas.microsoft.com/office/drawing/2014/main" id="{E36E6D8E-A4FD-E577-587C-5DF56154833D}"/>
              </a:ext>
            </a:extLst>
          </p:cNvPr>
          <p:cNvSpPr>
            <a:spLocks noGrp="1"/>
          </p:cNvSpPr>
          <p:nvPr>
            <p:ph type="body" sz="quarter" idx="22" hasCustomPrompt="1"/>
          </p:nvPr>
        </p:nvSpPr>
        <p:spPr>
          <a:xfrm>
            <a:off x="1290247" y="5241851"/>
            <a:ext cx="3709516" cy="490345"/>
          </a:xfrm>
        </p:spPr>
        <p:txBody>
          <a:bodyPr/>
          <a:lstStyle/>
          <a:p>
            <a:pPr marL="36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5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hlinkClick r:id="rId6"/>
              </a:rPr>
              <a:t>online, via Vimeo</a:t>
            </a:r>
            <a:endParaRPr kumimoji="0" lang="en-GB" sz="25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045A760E-A10E-FFCE-B633-CDB8EDAECCF4}"/>
              </a:ext>
            </a:extLst>
          </p:cNvPr>
          <p:cNvSpPr>
            <a:spLocks noGrp="1" noRot="1" noMove="1" noResize="1" noEditPoints="1" noAdjustHandles="1" noChangeArrowheads="1" noChangeShapeType="1"/>
          </p:cNvSpPr>
          <p:nvPr/>
        </p:nvSpPr>
        <p:spPr>
          <a:xfrm>
            <a:off x="0" y="773723"/>
            <a:ext cx="12192000" cy="10550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1901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29343" y="923026"/>
            <a:ext cx="10830053" cy="767662"/>
          </a:xfrm>
        </p:spPr>
        <p:txBody>
          <a:bodyPr>
            <a:noAutofit/>
          </a:bodyPr>
          <a:lstStyle/>
          <a:p>
            <a:r>
              <a:rPr lang="en-GB" sz="3200" dirty="0"/>
              <a:t>The word ‘familial’ in familial disease means the disease:</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p:txBody>
          <a:bodyPr>
            <a:noAutofit/>
          </a:bodyPr>
          <a:lstStyle/>
          <a:p>
            <a:r>
              <a:rPr lang="en-GB" sz="2800" dirty="0"/>
              <a:t>is familiar to doctors</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p:txBody>
          <a:bodyPr>
            <a:noAutofit/>
          </a:bodyPr>
          <a:lstStyle/>
          <a:p>
            <a:r>
              <a:rPr lang="en-GB" sz="2800" dirty="0"/>
              <a:t>is related to family</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p:txBody>
          <a:bodyPr>
            <a:noAutofit/>
          </a:bodyPr>
          <a:lstStyle/>
          <a:p>
            <a:r>
              <a:rPr lang="en-GB" sz="2800" dirty="0"/>
              <a:t>is due to a living situation </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p:txBody>
          <a:bodyPr anchor="t">
            <a:normAutofit/>
          </a:bodyPr>
          <a:lstStyle/>
          <a:p>
            <a:pPr marL="571500" indent="-571500">
              <a:buFont typeface="Arial" panose="020B0604020202020204" pitchFamily="34" charset="0"/>
              <a:buChar char="•"/>
            </a:pPr>
            <a:r>
              <a:rPr lang="en-GB" sz="2800" dirty="0"/>
              <a:t>The word familial means that a disease or a condition occurs within families or family members.</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a:bodyPr>
          <a:lstStyle/>
          <a:p>
            <a:r>
              <a:rPr lang="en-GB" sz="2800" dirty="0"/>
              <a:t>is related to diet</a:t>
            </a:r>
          </a:p>
        </p:txBody>
      </p:sp>
      <p:sp>
        <p:nvSpPr>
          <p:cNvPr id="2" name="Rectangle 1">
            <a:extLst>
              <a:ext uri="{FF2B5EF4-FFF2-40B4-BE49-F238E27FC236}">
                <a16:creationId xmlns:a16="http://schemas.microsoft.com/office/drawing/2014/main" id="{BB797FA7-BA0F-8192-FF1A-F6F4365B3EAE}"/>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245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8">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9">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build="p"/>
      <p:bldP spid="1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18457" y="923026"/>
            <a:ext cx="10840939" cy="767662"/>
          </a:xfrm>
        </p:spPr>
        <p:txBody>
          <a:bodyPr>
            <a:noAutofit/>
          </a:bodyPr>
          <a:lstStyle/>
          <a:p>
            <a:r>
              <a:rPr lang="en-GB" sz="3600" dirty="0"/>
              <a:t>In a clinical context, what is a family history?</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a:xfrm>
            <a:off x="1165828" y="2748293"/>
            <a:ext cx="4780534" cy="655833"/>
          </a:xfrm>
        </p:spPr>
        <p:txBody>
          <a:bodyPr>
            <a:normAutofit fontScale="70000" lnSpcReduction="20000"/>
          </a:bodyPr>
          <a:lstStyle/>
          <a:p>
            <a:r>
              <a:rPr lang="en-GB" dirty="0"/>
              <a:t>Data on a family’s hospital visits</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a:xfrm>
            <a:off x="7043692" y="1882222"/>
            <a:ext cx="4930594" cy="655833"/>
          </a:xfrm>
        </p:spPr>
        <p:txBody>
          <a:bodyPr>
            <a:noAutofit/>
          </a:bodyPr>
          <a:lstStyle/>
          <a:p>
            <a:r>
              <a:rPr lang="en-GB" sz="2500" dirty="0"/>
              <a:t>A doctor’s photo album</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p:txBody>
          <a:bodyPr>
            <a:normAutofit/>
          </a:bodyPr>
          <a:lstStyle/>
          <a:p>
            <a:r>
              <a:rPr lang="en-GB" sz="2500" dirty="0"/>
              <a:t>A patient’s ancestry information</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p:txBody>
          <a:bodyPr anchor="t">
            <a:normAutofit fontScale="92500" lnSpcReduction="20000"/>
          </a:bodyPr>
          <a:lstStyle/>
          <a:p>
            <a:pPr marL="571500" indent="-571500">
              <a:lnSpc>
                <a:spcPct val="110000"/>
              </a:lnSpc>
              <a:spcBef>
                <a:spcPts val="600"/>
              </a:spcBef>
              <a:buFont typeface="Arial" panose="020B0604020202020204" pitchFamily="34" charset="0"/>
              <a:buChar char="•"/>
            </a:pPr>
            <a:r>
              <a:rPr lang="en-GB" sz="2800" dirty="0"/>
              <a:t>It documents an individual’s health information and that of their close relatives.</a:t>
            </a:r>
          </a:p>
          <a:p>
            <a:pPr marL="571500" indent="-571500">
              <a:lnSpc>
                <a:spcPct val="110000"/>
              </a:lnSpc>
              <a:spcBef>
                <a:spcPts val="600"/>
              </a:spcBef>
              <a:buFont typeface="Arial" panose="020B0604020202020204" pitchFamily="34" charset="0"/>
              <a:buChar char="•"/>
            </a:pPr>
            <a:r>
              <a:rPr lang="en-GB" sz="2800" dirty="0"/>
              <a:t>A family history is usually presented in a pictorial diagram known as a genetic family tree, or pedigree.</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Autofit/>
          </a:bodyPr>
          <a:lstStyle/>
          <a:p>
            <a:pPr>
              <a:spcBef>
                <a:spcPts val="0"/>
              </a:spcBef>
            </a:pPr>
            <a:r>
              <a:rPr lang="en-GB" sz="2500" dirty="0"/>
              <a:t>Health details of an individual and their close relatives</a:t>
            </a:r>
          </a:p>
        </p:txBody>
      </p:sp>
      <p:sp>
        <p:nvSpPr>
          <p:cNvPr id="2" name="Rectangle 1">
            <a:extLst>
              <a:ext uri="{FF2B5EF4-FFF2-40B4-BE49-F238E27FC236}">
                <a16:creationId xmlns:a16="http://schemas.microsoft.com/office/drawing/2014/main" id="{55B6CB49-0592-330D-6191-FCC1E5569852}"/>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725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B18C1C-0228-CD19-2CBF-975C5AAF3081}"/>
              </a:ext>
            </a:extLst>
          </p:cNvPr>
          <p:cNvSpPr txBox="1"/>
          <p:nvPr/>
        </p:nvSpPr>
        <p:spPr>
          <a:xfrm>
            <a:off x="1061050" y="4025900"/>
            <a:ext cx="10069900" cy="1625600"/>
          </a:xfrm>
          <a:prstGeom prst="rect">
            <a:avLst/>
          </a:prstGeom>
          <a:noFill/>
        </p:spPr>
        <p:txBody>
          <a:bodyPr wrap="square" numCol="2" rtlCol="0">
            <a:noAutofit/>
          </a:bodyPr>
          <a:lstStyle/>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hereditary breast cancer</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hereditary ovarian cancer</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Li-Fraumeni syndrome</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Lynch syndrome</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familial adenomatous polyposis</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retinoblastoma</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multiple endocrine neoplasia</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among others …</a:t>
            </a:r>
          </a:p>
        </p:txBody>
      </p:sp>
      <p:sp>
        <p:nvSpPr>
          <p:cNvPr id="4" name="Title 3">
            <a:extLst>
              <a:ext uri="{FF2B5EF4-FFF2-40B4-BE49-F238E27FC236}">
                <a16:creationId xmlns:a16="http://schemas.microsoft.com/office/drawing/2014/main" id="{9359A743-3081-8B4D-242B-999EEC660D25}"/>
              </a:ext>
            </a:extLst>
          </p:cNvPr>
          <p:cNvSpPr>
            <a:spLocks noGrp="1"/>
          </p:cNvSpPr>
          <p:nvPr>
            <p:ph type="title"/>
          </p:nvPr>
        </p:nvSpPr>
        <p:spPr/>
        <p:txBody>
          <a:bodyPr/>
          <a:lstStyle/>
          <a:p>
            <a:r>
              <a:rPr lang="en-GB" dirty="0"/>
              <a:t>It runs in the family</a:t>
            </a:r>
          </a:p>
        </p:txBody>
      </p:sp>
      <p:sp>
        <p:nvSpPr>
          <p:cNvPr id="5" name="Content Placeholder 4">
            <a:extLst>
              <a:ext uri="{FF2B5EF4-FFF2-40B4-BE49-F238E27FC236}">
                <a16:creationId xmlns:a16="http://schemas.microsoft.com/office/drawing/2014/main" id="{CE663ABE-0247-2F78-0E2D-48D9DE1E438F}"/>
              </a:ext>
            </a:extLst>
          </p:cNvPr>
          <p:cNvSpPr>
            <a:spLocks noGrp="1"/>
          </p:cNvSpPr>
          <p:nvPr>
            <p:ph sz="quarter" idx="19"/>
          </p:nvPr>
        </p:nvSpPr>
        <p:spPr>
          <a:xfrm>
            <a:off x="1279239" y="1992702"/>
            <a:ext cx="9851711" cy="2033198"/>
          </a:xfrm>
        </p:spPr>
        <p:txBody>
          <a:bodyPr>
            <a:normAutofit/>
          </a:bodyPr>
          <a:lstStyle/>
          <a:p>
            <a:pPr marL="421640" marR="143510">
              <a:spcBef>
                <a:spcPts val="1235"/>
              </a:spcBef>
              <a:spcAft>
                <a:spcPts val="0"/>
              </a:spcAft>
            </a:pPr>
            <a:r>
              <a:rPr lang="en-GB" sz="2800" dirty="0">
                <a:effectLst/>
                <a:latin typeface="Calibri" panose="020F0502020204030204" pitchFamily="34" charset="0"/>
                <a:ea typeface="Calibri" panose="020F0502020204030204" pitchFamily="34" charset="0"/>
              </a:rPr>
              <a:t>For every 100 diagnosed cancer cases, between 5 and 10 of them are thought to be due to an inherited genetic variant.</a:t>
            </a:r>
          </a:p>
          <a:p>
            <a:pPr marL="421640" marR="143510">
              <a:spcBef>
                <a:spcPts val="1235"/>
              </a:spcBef>
            </a:pPr>
            <a:r>
              <a:rPr lang="en-GB" sz="2800" dirty="0">
                <a:solidFill>
                  <a:srgbClr val="9C2167"/>
                </a:solidFill>
              </a:rPr>
              <a:t>Discuss: Do you know of any inherited cancer syndromes?</a:t>
            </a:r>
          </a:p>
        </p:txBody>
      </p:sp>
      <p:sp>
        <p:nvSpPr>
          <p:cNvPr id="3" name="Rectangle 2">
            <a:extLst>
              <a:ext uri="{FF2B5EF4-FFF2-40B4-BE49-F238E27FC236}">
                <a16:creationId xmlns:a16="http://schemas.microsoft.com/office/drawing/2014/main" id="{DD15A02B-ADF0-8C82-A433-7368095AB356}"/>
              </a:ext>
            </a:extLst>
          </p:cNvPr>
          <p:cNvSpPr/>
          <p:nvPr/>
        </p:nvSpPr>
        <p:spPr>
          <a:xfrm>
            <a:off x="947057" y="4083050"/>
            <a:ext cx="10381343" cy="1511300"/>
          </a:xfrm>
          <a:prstGeom prst="rect">
            <a:avLst/>
          </a:prstGeom>
          <a:solidFill>
            <a:schemeClr val="bg2">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Click to reveal answers.</a:t>
            </a:r>
          </a:p>
        </p:txBody>
      </p:sp>
      <p:sp>
        <p:nvSpPr>
          <p:cNvPr id="2" name="Rectangle 1">
            <a:extLst>
              <a:ext uri="{FF2B5EF4-FFF2-40B4-BE49-F238E27FC236}">
                <a16:creationId xmlns:a16="http://schemas.microsoft.com/office/drawing/2014/main" id="{19B0C8AA-99C8-5948-D85F-774513F3B8E5}"/>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54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689429" y="923026"/>
            <a:ext cx="10891739" cy="767662"/>
          </a:xfrm>
        </p:spPr>
        <p:txBody>
          <a:bodyPr>
            <a:noAutofit/>
          </a:bodyPr>
          <a:lstStyle/>
          <a:p>
            <a:r>
              <a:rPr lang="en-GB" sz="3200" dirty="0"/>
              <a:t>A patient is worried about an inherited condition. Do you:</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a:xfrm>
            <a:off x="1165828" y="2737407"/>
            <a:ext cx="4780534" cy="655833"/>
          </a:xfrm>
        </p:spPr>
        <p:txBody>
          <a:bodyPr>
            <a:normAutofit fontScale="70000" lnSpcReduction="20000"/>
          </a:bodyPr>
          <a:lstStyle/>
          <a:p>
            <a:r>
              <a:rPr lang="en-GB" dirty="0"/>
              <a:t>meet with the patient’s immediate family</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a:xfrm>
            <a:off x="7043692" y="1914880"/>
            <a:ext cx="4720522" cy="655833"/>
          </a:xfrm>
        </p:spPr>
        <p:txBody>
          <a:bodyPr>
            <a:normAutofit fontScale="70000" lnSpcReduction="20000"/>
          </a:bodyPr>
          <a:lstStyle/>
          <a:p>
            <a:r>
              <a:rPr lang="en-GB" dirty="0"/>
              <a:t>access the family’s medical records</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a:xfrm>
            <a:off x="7037828" y="2728936"/>
            <a:ext cx="4738112" cy="655833"/>
          </a:xfrm>
        </p:spPr>
        <p:txBody>
          <a:bodyPr>
            <a:normAutofit fontScale="70000" lnSpcReduction="20000"/>
          </a:bodyPr>
          <a:lstStyle/>
          <a:p>
            <a:r>
              <a:rPr lang="en-GB" dirty="0"/>
              <a:t>share the patient’s genetic results with family members</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p:txBody>
          <a:bodyPr>
            <a:normAutofit/>
          </a:bodyPr>
          <a:lstStyle/>
          <a:p>
            <a:pPr marL="457200" indent="-457200">
              <a:buFont typeface="Arial" panose="020B0604020202020204" pitchFamily="34" charset="0"/>
              <a:buChar char="•"/>
            </a:pPr>
            <a:r>
              <a:rPr lang="en-GB" sz="2800" dirty="0"/>
              <a:t>By drawing a family history of an individual and their close family members, it may be possible to identify patterns that could indicate an inherited condition.</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a:bodyPr>
          <a:lstStyle/>
          <a:p>
            <a:r>
              <a:rPr lang="en-GB" sz="2500" dirty="0"/>
              <a:t>draw a family history</a:t>
            </a:r>
          </a:p>
        </p:txBody>
      </p:sp>
      <p:sp>
        <p:nvSpPr>
          <p:cNvPr id="2" name="Rectangle 1">
            <a:extLst>
              <a:ext uri="{FF2B5EF4-FFF2-40B4-BE49-F238E27FC236}">
                <a16:creationId xmlns:a16="http://schemas.microsoft.com/office/drawing/2014/main" id="{B9E0FA79-75EB-0773-7E77-FA0805C00D1B}"/>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463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build="p"/>
      <p:bldP spid="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11200" y="956337"/>
            <a:ext cx="10848196" cy="767662"/>
          </a:xfrm>
        </p:spPr>
        <p:txBody>
          <a:bodyPr>
            <a:noAutofit/>
          </a:bodyPr>
          <a:lstStyle/>
          <a:p>
            <a:r>
              <a:rPr lang="en-GB" sz="3600" dirty="0"/>
              <a:t>In a family history, which has the </a:t>
            </a:r>
            <a:r>
              <a:rPr lang="en-GB" sz="3600" u="sng" dirty="0"/>
              <a:t>least</a:t>
            </a:r>
            <a:r>
              <a:rPr lang="en-GB" sz="3600" dirty="0"/>
              <a:t> clinical value?</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p:txBody>
          <a:bodyPr>
            <a:normAutofit/>
          </a:bodyPr>
          <a:lstStyle/>
          <a:p>
            <a:r>
              <a:rPr lang="en-GB" sz="3200" dirty="0"/>
              <a:t>Relatives’ names</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p:txBody>
          <a:bodyPr>
            <a:normAutofit/>
          </a:bodyPr>
          <a:lstStyle/>
          <a:p>
            <a:r>
              <a:rPr lang="en-GB" sz="3200" dirty="0"/>
              <a:t>Medical conditions</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a:xfrm>
            <a:off x="7037828" y="2696278"/>
            <a:ext cx="4521568" cy="655833"/>
          </a:xfrm>
        </p:spPr>
        <p:txBody>
          <a:bodyPr>
            <a:noAutofit/>
          </a:bodyPr>
          <a:lstStyle/>
          <a:p>
            <a:r>
              <a:rPr lang="en-GB" sz="3200" dirty="0"/>
              <a:t>Relatives’ ages at death</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a:xfrm>
            <a:off x="1268772" y="4000501"/>
            <a:ext cx="9279485" cy="1732084"/>
          </a:xfrm>
        </p:spPr>
        <p:txBody>
          <a:bodyPr>
            <a:noAutofit/>
          </a:bodyPr>
          <a:lstStyle/>
          <a:p>
            <a:pPr marL="571500" indent="-571500">
              <a:spcBef>
                <a:spcPts val="600"/>
              </a:spcBef>
              <a:buFont typeface="Arial" panose="020B0604020202020204" pitchFamily="34" charset="0"/>
              <a:buChar char="•"/>
            </a:pPr>
            <a:r>
              <a:rPr lang="en-GB" sz="2800" dirty="0">
                <a:solidFill>
                  <a:schemeClr val="tx1"/>
                </a:solidFill>
              </a:rPr>
              <a:t>All four can be recorded on a genetic family history, but the names of relatives are </a:t>
            </a:r>
            <a:r>
              <a:rPr lang="en-GB" sz="2800" u="sng" dirty="0">
                <a:solidFill>
                  <a:schemeClr val="tx1"/>
                </a:solidFill>
              </a:rPr>
              <a:t>least</a:t>
            </a:r>
            <a:r>
              <a:rPr lang="en-GB" sz="2800" dirty="0">
                <a:solidFill>
                  <a:schemeClr val="tx1"/>
                </a:solidFill>
              </a:rPr>
              <a:t> important.</a:t>
            </a:r>
            <a:endParaRPr lang="en-GB" sz="2800" dirty="0"/>
          </a:p>
          <a:p>
            <a:pPr marL="571500" indent="-571500">
              <a:spcBef>
                <a:spcPts val="600"/>
              </a:spcBef>
              <a:buFont typeface="Arial" panose="020B0604020202020204" pitchFamily="34" charset="0"/>
              <a:buChar char="•"/>
            </a:pPr>
            <a:r>
              <a:rPr lang="en-GB" sz="2800" dirty="0"/>
              <a:t>Genetic family histories can be used to identify if an inherited condition exists.</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a:bodyPr>
          <a:lstStyle/>
          <a:p>
            <a:r>
              <a:rPr lang="en-GB" sz="3200" dirty="0"/>
              <a:t>Biological relationships</a:t>
            </a:r>
          </a:p>
        </p:txBody>
      </p:sp>
      <p:sp>
        <p:nvSpPr>
          <p:cNvPr id="2" name="Rectangle 1">
            <a:extLst>
              <a:ext uri="{FF2B5EF4-FFF2-40B4-BE49-F238E27FC236}">
                <a16:creationId xmlns:a16="http://schemas.microsoft.com/office/drawing/2014/main" id="{2A0EF2D4-09BA-DE73-F64F-DED402A84E27}"/>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036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03346FE-580B-20B6-A4E2-61F4F2391F63}"/>
              </a:ext>
            </a:extLst>
          </p:cNvPr>
          <p:cNvSpPr>
            <a:spLocks noGrp="1"/>
          </p:cNvSpPr>
          <p:nvPr>
            <p:ph type="title"/>
          </p:nvPr>
        </p:nvSpPr>
        <p:spPr>
          <a:xfrm>
            <a:off x="735496" y="923026"/>
            <a:ext cx="10813774" cy="767662"/>
          </a:xfrm>
        </p:spPr>
        <p:txBody>
          <a:bodyPr>
            <a:noAutofit/>
          </a:bodyPr>
          <a:lstStyle/>
          <a:p>
            <a:r>
              <a:rPr lang="en-GB" dirty="0"/>
              <a:t>Often used symbols when taking a history</a:t>
            </a:r>
          </a:p>
        </p:txBody>
      </p:sp>
      <p:pic>
        <p:nvPicPr>
          <p:cNvPr id="7" name="Picture 2">
            <a:extLst>
              <a:ext uri="{FF2B5EF4-FFF2-40B4-BE49-F238E27FC236}">
                <a16:creationId xmlns:a16="http://schemas.microsoft.com/office/drawing/2014/main" id="{0BD86C5C-9F16-243B-E9D1-F2C5CAA8AEEB}"/>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3760787" y="2042712"/>
            <a:ext cx="4670425" cy="3651250"/>
          </a:xfrm>
          <a:prstGeom prst="rect">
            <a:avLst/>
          </a:prstGeom>
          <a:ln>
            <a:noFill/>
          </a:ln>
          <a:effectLst>
            <a:outerShdw blurRad="292100" dist="139700" dir="2700000" algn="tl" rotWithShape="0">
              <a:srgbClr val="333333">
                <a:alpha val="65000"/>
              </a:srgbClr>
            </a:outerShdw>
          </a:effectLst>
        </p:spPr>
      </p:pic>
      <p:sp>
        <p:nvSpPr>
          <p:cNvPr id="10" name="Oval 9">
            <a:extLst>
              <a:ext uri="{FF2B5EF4-FFF2-40B4-BE49-F238E27FC236}">
                <a16:creationId xmlns:a16="http://schemas.microsoft.com/office/drawing/2014/main" id="{868E0AA7-699B-93F9-7FDE-888A9B91A3A6}"/>
              </a:ext>
            </a:extLst>
          </p:cNvPr>
          <p:cNvSpPr/>
          <p:nvPr/>
        </p:nvSpPr>
        <p:spPr>
          <a:xfrm>
            <a:off x="451414" y="3926065"/>
            <a:ext cx="360000" cy="36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394912B-D1E9-AD6C-B381-83DE5FC1BF40}"/>
              </a:ext>
            </a:extLst>
          </p:cNvPr>
          <p:cNvSpPr txBox="1"/>
          <p:nvPr/>
        </p:nvSpPr>
        <p:spPr>
          <a:xfrm>
            <a:off x="886483" y="3331958"/>
            <a:ext cx="2675669" cy="1031051"/>
          </a:xfrm>
          <a:prstGeom prst="rect">
            <a:avLst/>
          </a:prstGeom>
          <a:noFill/>
        </p:spPr>
        <p:txBody>
          <a:bodyPr wrap="none" rtlCol="0">
            <a:spAutoFit/>
          </a:bodyPr>
          <a:lstStyle/>
          <a:p>
            <a:pPr>
              <a:spcAft>
                <a:spcPts val="600"/>
              </a:spcAft>
            </a:pPr>
            <a:r>
              <a:rPr lang="en-GB" sz="2800" dirty="0">
                <a:latin typeface="Arial" panose="020B0604020202020204" pitchFamily="34" charset="0"/>
                <a:cs typeface="Arial" panose="020B0604020202020204" pitchFamily="34" charset="0"/>
              </a:rPr>
              <a:t>Affected male</a:t>
            </a:r>
          </a:p>
          <a:p>
            <a:pPr>
              <a:spcAft>
                <a:spcPts val="600"/>
              </a:spcAft>
            </a:pPr>
            <a:r>
              <a:rPr lang="en-GB" sz="2800" dirty="0">
                <a:latin typeface="Arial" panose="020B0604020202020204" pitchFamily="34" charset="0"/>
                <a:cs typeface="Arial" panose="020B0604020202020204" pitchFamily="34" charset="0"/>
              </a:rPr>
              <a:t>Affected female</a:t>
            </a:r>
          </a:p>
        </p:txBody>
      </p:sp>
      <p:sp>
        <p:nvSpPr>
          <p:cNvPr id="12" name="Rectangle 11">
            <a:extLst>
              <a:ext uri="{FF2B5EF4-FFF2-40B4-BE49-F238E27FC236}">
                <a16:creationId xmlns:a16="http://schemas.microsoft.com/office/drawing/2014/main" id="{B8B7F505-C10A-1AD9-C881-370753B8886A}"/>
              </a:ext>
            </a:extLst>
          </p:cNvPr>
          <p:cNvSpPr/>
          <p:nvPr/>
        </p:nvSpPr>
        <p:spPr>
          <a:xfrm>
            <a:off x="451414" y="3410511"/>
            <a:ext cx="360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BEF6FBF5-1610-466A-1544-EA63B0917B82}"/>
              </a:ext>
            </a:extLst>
          </p:cNvPr>
          <p:cNvSpPr/>
          <p:nvPr/>
        </p:nvSpPr>
        <p:spPr>
          <a:xfrm>
            <a:off x="347470" y="3284534"/>
            <a:ext cx="3223503" cy="110735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4" name="Oval 13">
            <a:extLst>
              <a:ext uri="{FF2B5EF4-FFF2-40B4-BE49-F238E27FC236}">
                <a16:creationId xmlns:a16="http://schemas.microsoft.com/office/drawing/2014/main" id="{A3D6EC99-BB81-A166-50A1-FE647CECC7FD}"/>
              </a:ext>
            </a:extLst>
          </p:cNvPr>
          <p:cNvSpPr/>
          <p:nvPr/>
        </p:nvSpPr>
        <p:spPr>
          <a:xfrm>
            <a:off x="9229950" y="2112966"/>
            <a:ext cx="360000" cy="36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753C8897-8E63-0627-2207-CE0A063B5077}"/>
              </a:ext>
            </a:extLst>
          </p:cNvPr>
          <p:cNvSpPr txBox="1"/>
          <p:nvPr/>
        </p:nvSpPr>
        <p:spPr>
          <a:xfrm>
            <a:off x="9972399" y="2031356"/>
            <a:ext cx="1864612" cy="523220"/>
          </a:xfrm>
          <a:prstGeom prst="rect">
            <a:avLst/>
          </a:prstGeom>
          <a:noFill/>
        </p:spPr>
        <p:txBody>
          <a:bodyPr wrap="square" rtlCol="0">
            <a:spAutoFit/>
          </a:bodyPr>
          <a:lstStyle/>
          <a:p>
            <a:pPr>
              <a:spcAft>
                <a:spcPts val="600"/>
              </a:spcAft>
            </a:pPr>
            <a:r>
              <a:rPr lang="en-GB" sz="2800" dirty="0">
                <a:latin typeface="Arial" panose="020B0604020202020204" pitchFamily="34" charset="0"/>
                <a:cs typeface="Arial" panose="020B0604020202020204" pitchFamily="34" charset="0"/>
              </a:rPr>
              <a:t>Deceased </a:t>
            </a:r>
          </a:p>
        </p:txBody>
      </p:sp>
      <p:sp>
        <p:nvSpPr>
          <p:cNvPr id="16" name="Rectangle 15">
            <a:extLst>
              <a:ext uri="{FF2B5EF4-FFF2-40B4-BE49-F238E27FC236}">
                <a16:creationId xmlns:a16="http://schemas.microsoft.com/office/drawing/2014/main" id="{3FD606B4-4CB3-2308-5E61-C41B08317CDB}"/>
              </a:ext>
            </a:extLst>
          </p:cNvPr>
          <p:cNvSpPr/>
          <p:nvPr/>
        </p:nvSpPr>
        <p:spPr>
          <a:xfrm>
            <a:off x="8724970" y="2112966"/>
            <a:ext cx="360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87020BF4-815C-5BAA-DA01-CD0E6660EF9B}"/>
              </a:ext>
            </a:extLst>
          </p:cNvPr>
          <p:cNvSpPr/>
          <p:nvPr/>
        </p:nvSpPr>
        <p:spPr>
          <a:xfrm>
            <a:off x="8621026" y="1986989"/>
            <a:ext cx="3223503" cy="67118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8" name="Oval 17">
            <a:extLst>
              <a:ext uri="{FF2B5EF4-FFF2-40B4-BE49-F238E27FC236}">
                <a16:creationId xmlns:a16="http://schemas.microsoft.com/office/drawing/2014/main" id="{C0E8124E-6722-2CE7-E575-89E4AD211B52}"/>
              </a:ext>
            </a:extLst>
          </p:cNvPr>
          <p:cNvSpPr/>
          <p:nvPr/>
        </p:nvSpPr>
        <p:spPr>
          <a:xfrm>
            <a:off x="451414" y="2623988"/>
            <a:ext cx="360000" cy="360000"/>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C98DA326-D312-EA37-8CC2-28FF5A2419EE}"/>
              </a:ext>
            </a:extLst>
          </p:cNvPr>
          <p:cNvSpPr txBox="1"/>
          <p:nvPr/>
        </p:nvSpPr>
        <p:spPr>
          <a:xfrm>
            <a:off x="886483" y="2029881"/>
            <a:ext cx="1385316" cy="1031051"/>
          </a:xfrm>
          <a:prstGeom prst="rect">
            <a:avLst/>
          </a:prstGeom>
          <a:noFill/>
        </p:spPr>
        <p:txBody>
          <a:bodyPr wrap="none" rtlCol="0">
            <a:spAutoFit/>
          </a:bodyPr>
          <a:lstStyle/>
          <a:p>
            <a:pPr>
              <a:spcAft>
                <a:spcPts val="600"/>
              </a:spcAft>
            </a:pPr>
            <a:r>
              <a:rPr lang="en-GB" sz="2800" dirty="0">
                <a:latin typeface="Arial" panose="020B0604020202020204" pitchFamily="34" charset="0"/>
                <a:cs typeface="Arial" panose="020B0604020202020204" pitchFamily="34" charset="0"/>
              </a:rPr>
              <a:t>Male</a:t>
            </a:r>
          </a:p>
          <a:p>
            <a:pPr>
              <a:spcAft>
                <a:spcPts val="600"/>
              </a:spcAft>
            </a:pPr>
            <a:r>
              <a:rPr lang="en-GB" sz="2800" dirty="0">
                <a:latin typeface="Arial" panose="020B0604020202020204" pitchFamily="34" charset="0"/>
                <a:cs typeface="Arial" panose="020B0604020202020204" pitchFamily="34" charset="0"/>
              </a:rPr>
              <a:t>Female</a:t>
            </a:r>
          </a:p>
        </p:txBody>
      </p:sp>
      <p:sp>
        <p:nvSpPr>
          <p:cNvPr id="20" name="Rectangle 19">
            <a:extLst>
              <a:ext uri="{FF2B5EF4-FFF2-40B4-BE49-F238E27FC236}">
                <a16:creationId xmlns:a16="http://schemas.microsoft.com/office/drawing/2014/main" id="{06EA4FA2-00E3-FB37-9AB1-AC92857B73EA}"/>
              </a:ext>
            </a:extLst>
          </p:cNvPr>
          <p:cNvSpPr/>
          <p:nvPr/>
        </p:nvSpPr>
        <p:spPr>
          <a:xfrm>
            <a:off x="451414" y="2108434"/>
            <a:ext cx="360000" cy="360000"/>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9F3C6442-862E-CD55-2C19-BD9AC0775A88}"/>
              </a:ext>
            </a:extLst>
          </p:cNvPr>
          <p:cNvSpPr/>
          <p:nvPr/>
        </p:nvSpPr>
        <p:spPr>
          <a:xfrm>
            <a:off x="347470" y="1982457"/>
            <a:ext cx="3223503" cy="110735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F9BEC057-BA68-AB6D-9543-466EAF1EC243}"/>
              </a:ext>
            </a:extLst>
          </p:cNvPr>
          <p:cNvCxnSpPr>
            <a:cxnSpLocks/>
          </p:cNvCxnSpPr>
          <p:nvPr/>
        </p:nvCxnSpPr>
        <p:spPr>
          <a:xfrm flipV="1">
            <a:off x="9196043" y="2075024"/>
            <a:ext cx="432000" cy="43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69B9169F-7BA2-42E3-8A6D-475953DD8BAA}"/>
              </a:ext>
            </a:extLst>
          </p:cNvPr>
          <p:cNvCxnSpPr>
            <a:cxnSpLocks/>
          </p:cNvCxnSpPr>
          <p:nvPr/>
        </p:nvCxnSpPr>
        <p:spPr>
          <a:xfrm flipV="1">
            <a:off x="8696514" y="2071680"/>
            <a:ext cx="432000" cy="43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CD8520FD-B09E-D91C-29FE-B7FE74F05F30}"/>
              </a:ext>
            </a:extLst>
          </p:cNvPr>
          <p:cNvCxnSpPr>
            <a:cxnSpLocks/>
          </p:cNvCxnSpPr>
          <p:nvPr/>
        </p:nvCxnSpPr>
        <p:spPr>
          <a:xfrm flipV="1">
            <a:off x="8734767" y="2126810"/>
            <a:ext cx="336444" cy="338400"/>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B30513F4-1ED1-AD15-42F8-3D49104E205C}"/>
              </a:ext>
            </a:extLst>
          </p:cNvPr>
          <p:cNvCxnSpPr>
            <a:cxnSpLocks/>
            <a:stCxn id="14" idx="3"/>
            <a:endCxn id="14" idx="7"/>
          </p:cNvCxnSpPr>
          <p:nvPr/>
        </p:nvCxnSpPr>
        <p:spPr>
          <a:xfrm flipV="1">
            <a:off x="9282671" y="2165687"/>
            <a:ext cx="254558" cy="254558"/>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sp>
        <p:nvSpPr>
          <p:cNvPr id="31" name="Oval 30">
            <a:extLst>
              <a:ext uri="{FF2B5EF4-FFF2-40B4-BE49-F238E27FC236}">
                <a16:creationId xmlns:a16="http://schemas.microsoft.com/office/drawing/2014/main" id="{F819AC17-9582-DB7D-19ED-E8921F2FADD4}"/>
              </a:ext>
            </a:extLst>
          </p:cNvPr>
          <p:cNvSpPr/>
          <p:nvPr/>
        </p:nvSpPr>
        <p:spPr>
          <a:xfrm>
            <a:off x="997992" y="4802210"/>
            <a:ext cx="360000" cy="36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C0737533-5EEA-34E7-912E-6313363FF03C}"/>
              </a:ext>
            </a:extLst>
          </p:cNvPr>
          <p:cNvSpPr txBox="1"/>
          <p:nvPr/>
        </p:nvSpPr>
        <p:spPr>
          <a:xfrm>
            <a:off x="1187789" y="4660916"/>
            <a:ext cx="2374363" cy="954107"/>
          </a:xfrm>
          <a:prstGeom prst="rect">
            <a:avLst/>
          </a:prstGeom>
          <a:noFill/>
        </p:spPr>
        <p:txBody>
          <a:bodyPr wrap="square" rtlCol="0">
            <a:spAutoFit/>
          </a:bodyPr>
          <a:lstStyle/>
          <a:p>
            <a:pPr algn="r">
              <a:spcAft>
                <a:spcPts val="600"/>
              </a:spcAft>
            </a:pPr>
            <a:r>
              <a:rPr lang="en-GB" sz="2800" dirty="0">
                <a:latin typeface="Arial" panose="020B0604020202020204" pitchFamily="34" charset="0"/>
                <a:cs typeface="Arial" panose="020B0604020202020204" pitchFamily="34" charset="0"/>
              </a:rPr>
              <a:t>Arrow points to proband</a:t>
            </a:r>
          </a:p>
        </p:txBody>
      </p:sp>
      <p:sp>
        <p:nvSpPr>
          <p:cNvPr id="33" name="Rectangle 32">
            <a:extLst>
              <a:ext uri="{FF2B5EF4-FFF2-40B4-BE49-F238E27FC236}">
                <a16:creationId xmlns:a16="http://schemas.microsoft.com/office/drawing/2014/main" id="{7F045455-CABE-9176-19D5-7D831B599A4E}"/>
              </a:ext>
            </a:extLst>
          </p:cNvPr>
          <p:cNvSpPr/>
          <p:nvPr/>
        </p:nvSpPr>
        <p:spPr>
          <a:xfrm>
            <a:off x="493012" y="4802210"/>
            <a:ext cx="360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40" name="Straight Arrow Connector 39">
            <a:extLst>
              <a:ext uri="{FF2B5EF4-FFF2-40B4-BE49-F238E27FC236}">
                <a16:creationId xmlns:a16="http://schemas.microsoft.com/office/drawing/2014/main" id="{4D8EE561-3A17-FA84-CFB8-20340C04AC54}"/>
              </a:ext>
            </a:extLst>
          </p:cNvPr>
          <p:cNvCxnSpPr>
            <a:cxnSpLocks/>
          </p:cNvCxnSpPr>
          <p:nvPr/>
        </p:nvCxnSpPr>
        <p:spPr>
          <a:xfrm flipV="1">
            <a:off x="1021474" y="5185467"/>
            <a:ext cx="108000" cy="21253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0AA42452-683C-E2DC-8769-ADAC55F18F87}"/>
              </a:ext>
            </a:extLst>
          </p:cNvPr>
          <p:cNvCxnSpPr>
            <a:cxnSpLocks/>
          </p:cNvCxnSpPr>
          <p:nvPr/>
        </p:nvCxnSpPr>
        <p:spPr>
          <a:xfrm flipV="1">
            <a:off x="493853" y="5184757"/>
            <a:ext cx="108000" cy="21253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3" name="Rectangle: Rounded Corners 42">
            <a:extLst>
              <a:ext uri="{FF2B5EF4-FFF2-40B4-BE49-F238E27FC236}">
                <a16:creationId xmlns:a16="http://schemas.microsoft.com/office/drawing/2014/main" id="{2888EB4C-9E19-6451-8E0F-8AFA2E368742}"/>
              </a:ext>
            </a:extLst>
          </p:cNvPr>
          <p:cNvSpPr/>
          <p:nvPr/>
        </p:nvSpPr>
        <p:spPr>
          <a:xfrm>
            <a:off x="347470" y="4584295"/>
            <a:ext cx="3223503" cy="110735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5" name="Oval 44">
            <a:extLst>
              <a:ext uri="{FF2B5EF4-FFF2-40B4-BE49-F238E27FC236}">
                <a16:creationId xmlns:a16="http://schemas.microsoft.com/office/drawing/2014/main" id="{33AF1A4B-02DA-8B97-F01B-0258E522ABFC}"/>
              </a:ext>
            </a:extLst>
          </p:cNvPr>
          <p:cNvSpPr/>
          <p:nvPr/>
        </p:nvSpPr>
        <p:spPr>
          <a:xfrm>
            <a:off x="9574984" y="2971958"/>
            <a:ext cx="360000" cy="360000"/>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937D8D94-E026-0C40-0818-7363B12C0121}"/>
              </a:ext>
            </a:extLst>
          </p:cNvPr>
          <p:cNvSpPr/>
          <p:nvPr/>
        </p:nvSpPr>
        <p:spPr>
          <a:xfrm>
            <a:off x="8744292" y="2971958"/>
            <a:ext cx="360000" cy="360000"/>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47" name="Straight Connector 46">
            <a:extLst>
              <a:ext uri="{FF2B5EF4-FFF2-40B4-BE49-F238E27FC236}">
                <a16:creationId xmlns:a16="http://schemas.microsoft.com/office/drawing/2014/main" id="{55FBCFF2-FB33-7089-B06C-C3D1D464DC1D}"/>
              </a:ext>
            </a:extLst>
          </p:cNvPr>
          <p:cNvCxnSpPr>
            <a:cxnSpLocks/>
            <a:stCxn id="46" idx="3"/>
            <a:endCxn id="45" idx="2"/>
          </p:cNvCxnSpPr>
          <p:nvPr/>
        </p:nvCxnSpPr>
        <p:spPr>
          <a:xfrm>
            <a:off x="9104292" y="3151958"/>
            <a:ext cx="470692" cy="0"/>
          </a:xfrm>
          <a:prstGeom prst="line">
            <a:avLst/>
          </a:prstGeom>
          <a:ln w="38100"/>
        </p:spPr>
        <p:style>
          <a:lnRef idx="1">
            <a:schemeClr val="dk1"/>
          </a:lnRef>
          <a:fillRef idx="0">
            <a:schemeClr val="dk1"/>
          </a:fillRef>
          <a:effectRef idx="0">
            <a:schemeClr val="dk1"/>
          </a:effectRef>
          <a:fontRef idx="minor">
            <a:schemeClr val="tx1"/>
          </a:fontRef>
        </p:style>
      </p:cxnSp>
      <p:sp>
        <p:nvSpPr>
          <p:cNvPr id="50" name="Rectangle: Rounded Corners 49">
            <a:extLst>
              <a:ext uri="{FF2B5EF4-FFF2-40B4-BE49-F238E27FC236}">
                <a16:creationId xmlns:a16="http://schemas.microsoft.com/office/drawing/2014/main" id="{3AAC4C0D-46EF-3AA7-3FFA-7E2ED3E0C61C}"/>
              </a:ext>
            </a:extLst>
          </p:cNvPr>
          <p:cNvSpPr/>
          <p:nvPr/>
        </p:nvSpPr>
        <p:spPr>
          <a:xfrm>
            <a:off x="8621026" y="2838176"/>
            <a:ext cx="3223503" cy="67118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51" name="TextBox 50">
            <a:extLst>
              <a:ext uri="{FF2B5EF4-FFF2-40B4-BE49-F238E27FC236}">
                <a16:creationId xmlns:a16="http://schemas.microsoft.com/office/drawing/2014/main" id="{1C1E8C18-4493-C825-01A7-D90A3BF74F51}"/>
              </a:ext>
            </a:extLst>
          </p:cNvPr>
          <p:cNvSpPr txBox="1"/>
          <p:nvPr/>
        </p:nvSpPr>
        <p:spPr>
          <a:xfrm>
            <a:off x="9972400" y="2875881"/>
            <a:ext cx="1864612" cy="523220"/>
          </a:xfrm>
          <a:prstGeom prst="rect">
            <a:avLst/>
          </a:prstGeom>
          <a:noFill/>
        </p:spPr>
        <p:txBody>
          <a:bodyPr wrap="square" rtlCol="0">
            <a:spAutoFit/>
          </a:bodyPr>
          <a:lstStyle/>
          <a:p>
            <a:pPr>
              <a:spcAft>
                <a:spcPts val="600"/>
              </a:spcAft>
            </a:pPr>
            <a:r>
              <a:rPr lang="en-GB" sz="2800" dirty="0">
                <a:latin typeface="Arial" panose="020B0604020202020204" pitchFamily="34" charset="0"/>
                <a:cs typeface="Arial" panose="020B0604020202020204" pitchFamily="34" charset="0"/>
              </a:rPr>
              <a:t>Partners</a:t>
            </a:r>
          </a:p>
        </p:txBody>
      </p:sp>
      <p:sp>
        <p:nvSpPr>
          <p:cNvPr id="52" name="Oval 51">
            <a:extLst>
              <a:ext uri="{FF2B5EF4-FFF2-40B4-BE49-F238E27FC236}">
                <a16:creationId xmlns:a16="http://schemas.microsoft.com/office/drawing/2014/main" id="{DFE7420F-5FA8-F82E-ACA1-E2AE67F85BE3}"/>
              </a:ext>
            </a:extLst>
          </p:cNvPr>
          <p:cNvSpPr/>
          <p:nvPr/>
        </p:nvSpPr>
        <p:spPr>
          <a:xfrm>
            <a:off x="9574984" y="3776928"/>
            <a:ext cx="360000" cy="360000"/>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0F66021F-6779-EE34-E053-9C13B913BA37}"/>
              </a:ext>
            </a:extLst>
          </p:cNvPr>
          <p:cNvSpPr/>
          <p:nvPr/>
        </p:nvSpPr>
        <p:spPr>
          <a:xfrm>
            <a:off x="8744292" y="3776928"/>
            <a:ext cx="360000" cy="360000"/>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BA00511E-14AD-960D-2B13-6527C0435B27}"/>
              </a:ext>
            </a:extLst>
          </p:cNvPr>
          <p:cNvCxnSpPr>
            <a:cxnSpLocks/>
            <a:stCxn id="53" idx="3"/>
            <a:endCxn id="52" idx="2"/>
          </p:cNvCxnSpPr>
          <p:nvPr/>
        </p:nvCxnSpPr>
        <p:spPr>
          <a:xfrm>
            <a:off x="9104292" y="3956928"/>
            <a:ext cx="470692" cy="0"/>
          </a:xfrm>
          <a:prstGeom prst="line">
            <a:avLst/>
          </a:prstGeom>
          <a:ln w="38100"/>
        </p:spPr>
        <p:style>
          <a:lnRef idx="1">
            <a:schemeClr val="dk1"/>
          </a:lnRef>
          <a:fillRef idx="0">
            <a:schemeClr val="dk1"/>
          </a:fillRef>
          <a:effectRef idx="0">
            <a:schemeClr val="dk1"/>
          </a:effectRef>
          <a:fontRef idx="minor">
            <a:schemeClr val="tx1"/>
          </a:fontRef>
        </p:style>
      </p:cxnSp>
      <p:sp>
        <p:nvSpPr>
          <p:cNvPr id="55" name="Rectangle: Rounded Corners 54">
            <a:extLst>
              <a:ext uri="{FF2B5EF4-FFF2-40B4-BE49-F238E27FC236}">
                <a16:creationId xmlns:a16="http://schemas.microsoft.com/office/drawing/2014/main" id="{60C79866-B897-7A08-3375-9F40135E1F9C}"/>
              </a:ext>
            </a:extLst>
          </p:cNvPr>
          <p:cNvSpPr/>
          <p:nvPr/>
        </p:nvSpPr>
        <p:spPr>
          <a:xfrm>
            <a:off x="8621026" y="3643146"/>
            <a:ext cx="3223503" cy="67118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56" name="TextBox 55">
            <a:extLst>
              <a:ext uri="{FF2B5EF4-FFF2-40B4-BE49-F238E27FC236}">
                <a16:creationId xmlns:a16="http://schemas.microsoft.com/office/drawing/2014/main" id="{EFACAED4-9212-5A02-E0DB-88A7E1A107A1}"/>
              </a:ext>
            </a:extLst>
          </p:cNvPr>
          <p:cNvSpPr txBox="1"/>
          <p:nvPr/>
        </p:nvSpPr>
        <p:spPr>
          <a:xfrm>
            <a:off x="9972399" y="3680851"/>
            <a:ext cx="1864613" cy="523220"/>
          </a:xfrm>
          <a:prstGeom prst="rect">
            <a:avLst/>
          </a:prstGeom>
          <a:noFill/>
        </p:spPr>
        <p:txBody>
          <a:bodyPr wrap="square" rtlCol="0">
            <a:spAutoFit/>
          </a:bodyPr>
          <a:lstStyle/>
          <a:p>
            <a:pPr>
              <a:spcAft>
                <a:spcPts val="600"/>
              </a:spcAft>
            </a:pPr>
            <a:r>
              <a:rPr lang="en-GB" sz="2800" dirty="0">
                <a:latin typeface="Arial" panose="020B0604020202020204" pitchFamily="34" charset="0"/>
                <a:cs typeface="Arial" panose="020B0604020202020204" pitchFamily="34" charset="0"/>
              </a:rPr>
              <a:t>Separated</a:t>
            </a:r>
          </a:p>
        </p:txBody>
      </p:sp>
      <p:cxnSp>
        <p:nvCxnSpPr>
          <p:cNvPr id="58" name="Straight Connector 57">
            <a:extLst>
              <a:ext uri="{FF2B5EF4-FFF2-40B4-BE49-F238E27FC236}">
                <a16:creationId xmlns:a16="http://schemas.microsoft.com/office/drawing/2014/main" id="{3F69C0B2-FEAA-1CD6-C017-6E9B8A1D601B}"/>
              </a:ext>
            </a:extLst>
          </p:cNvPr>
          <p:cNvCxnSpPr/>
          <p:nvPr/>
        </p:nvCxnSpPr>
        <p:spPr>
          <a:xfrm flipH="1">
            <a:off x="9258038" y="3835400"/>
            <a:ext cx="124722" cy="228600"/>
          </a:xfrm>
          <a:prstGeom prst="line">
            <a:avLst/>
          </a:prstGeom>
          <a:ln w="28575"/>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59EC52EE-0A67-9931-C7B8-CEC0CA3C81CB}"/>
              </a:ext>
            </a:extLst>
          </p:cNvPr>
          <p:cNvCxnSpPr/>
          <p:nvPr/>
        </p:nvCxnSpPr>
        <p:spPr>
          <a:xfrm flipH="1">
            <a:off x="9344398" y="3840480"/>
            <a:ext cx="124722" cy="228600"/>
          </a:xfrm>
          <a:prstGeom prst="line">
            <a:avLst/>
          </a:prstGeom>
          <a:ln w="28575"/>
        </p:spPr>
        <p:style>
          <a:lnRef idx="1">
            <a:schemeClr val="dk1"/>
          </a:lnRef>
          <a:fillRef idx="0">
            <a:schemeClr val="dk1"/>
          </a:fillRef>
          <a:effectRef idx="0">
            <a:schemeClr val="dk1"/>
          </a:effectRef>
          <a:fontRef idx="minor">
            <a:schemeClr val="tx1"/>
          </a:fontRef>
        </p:style>
      </p:cxnSp>
      <p:sp>
        <p:nvSpPr>
          <p:cNvPr id="69" name="Oval 68">
            <a:extLst>
              <a:ext uri="{FF2B5EF4-FFF2-40B4-BE49-F238E27FC236}">
                <a16:creationId xmlns:a16="http://schemas.microsoft.com/office/drawing/2014/main" id="{C98E7FF7-ED42-A15F-02F8-D2FA246024CF}"/>
              </a:ext>
            </a:extLst>
          </p:cNvPr>
          <p:cNvSpPr/>
          <p:nvPr/>
        </p:nvSpPr>
        <p:spPr>
          <a:xfrm>
            <a:off x="9579744" y="4506055"/>
            <a:ext cx="360000" cy="360000"/>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D04F87D1-1EEE-253A-6C3D-46A45BEBEAA3}"/>
              </a:ext>
            </a:extLst>
          </p:cNvPr>
          <p:cNvSpPr/>
          <p:nvPr/>
        </p:nvSpPr>
        <p:spPr>
          <a:xfrm>
            <a:off x="8749052" y="4506055"/>
            <a:ext cx="360000" cy="360000"/>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3B6A79DF-9653-28E6-ECB0-DCC260E56112}"/>
              </a:ext>
            </a:extLst>
          </p:cNvPr>
          <p:cNvCxnSpPr>
            <a:cxnSpLocks/>
            <a:stCxn id="70" idx="3"/>
            <a:endCxn id="69" idx="2"/>
          </p:cNvCxnSpPr>
          <p:nvPr/>
        </p:nvCxnSpPr>
        <p:spPr>
          <a:xfrm>
            <a:off x="9109052" y="4686055"/>
            <a:ext cx="470692"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29B2312A-7831-2B31-2A20-16142BF3D28F}"/>
              </a:ext>
            </a:extLst>
          </p:cNvPr>
          <p:cNvCxnSpPr>
            <a:cxnSpLocks/>
          </p:cNvCxnSpPr>
          <p:nvPr/>
        </p:nvCxnSpPr>
        <p:spPr>
          <a:xfrm>
            <a:off x="9361332" y="4686055"/>
            <a:ext cx="0" cy="331235"/>
          </a:xfrm>
          <a:prstGeom prst="line">
            <a:avLst/>
          </a:prstGeom>
          <a:ln w="38100"/>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36A8902E-32FB-B4FB-AC1F-A4BE45442345}"/>
              </a:ext>
            </a:extLst>
          </p:cNvPr>
          <p:cNvCxnSpPr>
            <a:cxnSpLocks/>
          </p:cNvCxnSpPr>
          <p:nvPr/>
        </p:nvCxnSpPr>
        <p:spPr>
          <a:xfrm>
            <a:off x="8993338" y="5012633"/>
            <a:ext cx="720000" cy="0"/>
          </a:xfrm>
          <a:prstGeom prst="line">
            <a:avLst/>
          </a:prstGeom>
          <a:ln w="38100"/>
        </p:spPr>
        <p:style>
          <a:lnRef idx="1">
            <a:schemeClr val="dk1"/>
          </a:lnRef>
          <a:fillRef idx="0">
            <a:schemeClr val="dk1"/>
          </a:fillRef>
          <a:effectRef idx="0">
            <a:schemeClr val="dk1"/>
          </a:effectRef>
          <a:fontRef idx="minor">
            <a:schemeClr val="tx1"/>
          </a:fontRef>
        </p:style>
      </p:cxnSp>
      <p:sp>
        <p:nvSpPr>
          <p:cNvPr id="80" name="Oval 79">
            <a:extLst>
              <a:ext uri="{FF2B5EF4-FFF2-40B4-BE49-F238E27FC236}">
                <a16:creationId xmlns:a16="http://schemas.microsoft.com/office/drawing/2014/main" id="{722018B0-B4AC-0EC6-DBF7-6BD959D0A695}"/>
              </a:ext>
            </a:extLst>
          </p:cNvPr>
          <p:cNvSpPr/>
          <p:nvPr/>
        </p:nvSpPr>
        <p:spPr>
          <a:xfrm>
            <a:off x="9524872" y="5190964"/>
            <a:ext cx="360000" cy="360000"/>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07665C94-3E60-ACEF-0090-974C761A0C89}"/>
              </a:ext>
            </a:extLst>
          </p:cNvPr>
          <p:cNvSpPr/>
          <p:nvPr/>
        </p:nvSpPr>
        <p:spPr>
          <a:xfrm>
            <a:off x="8830095" y="5197289"/>
            <a:ext cx="360000" cy="360000"/>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83" name="Straight Connector 82">
            <a:extLst>
              <a:ext uri="{FF2B5EF4-FFF2-40B4-BE49-F238E27FC236}">
                <a16:creationId xmlns:a16="http://schemas.microsoft.com/office/drawing/2014/main" id="{C2892F44-8525-A818-D5AB-0D995F91387C}"/>
              </a:ext>
            </a:extLst>
          </p:cNvPr>
          <p:cNvCxnSpPr>
            <a:cxnSpLocks/>
          </p:cNvCxnSpPr>
          <p:nvPr/>
        </p:nvCxnSpPr>
        <p:spPr>
          <a:xfrm>
            <a:off x="9010095" y="4999142"/>
            <a:ext cx="0" cy="180000"/>
          </a:xfrm>
          <a:prstGeom prst="line">
            <a:avLst/>
          </a:prstGeom>
          <a:ln w="38100"/>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E4CC4833-7E4D-1AAF-DBF3-68C821A0A932}"/>
              </a:ext>
            </a:extLst>
          </p:cNvPr>
          <p:cNvCxnSpPr>
            <a:cxnSpLocks/>
          </p:cNvCxnSpPr>
          <p:nvPr/>
        </p:nvCxnSpPr>
        <p:spPr>
          <a:xfrm>
            <a:off x="9700639" y="4999142"/>
            <a:ext cx="0" cy="180000"/>
          </a:xfrm>
          <a:prstGeom prst="line">
            <a:avLst/>
          </a:prstGeom>
          <a:ln w="38100"/>
        </p:spPr>
        <p:style>
          <a:lnRef idx="1">
            <a:schemeClr val="dk1"/>
          </a:lnRef>
          <a:fillRef idx="0">
            <a:schemeClr val="dk1"/>
          </a:fillRef>
          <a:effectRef idx="0">
            <a:schemeClr val="dk1"/>
          </a:effectRef>
          <a:fontRef idx="minor">
            <a:schemeClr val="tx1"/>
          </a:fontRef>
        </p:style>
      </p:cxnSp>
      <p:sp>
        <p:nvSpPr>
          <p:cNvPr id="85" name="Rectangle: Rounded Corners 84">
            <a:extLst>
              <a:ext uri="{FF2B5EF4-FFF2-40B4-BE49-F238E27FC236}">
                <a16:creationId xmlns:a16="http://schemas.microsoft.com/office/drawing/2014/main" id="{0DE22293-C831-B17D-56D8-FEBAAD6E2E09}"/>
              </a:ext>
            </a:extLst>
          </p:cNvPr>
          <p:cNvSpPr/>
          <p:nvPr/>
        </p:nvSpPr>
        <p:spPr>
          <a:xfrm>
            <a:off x="8621026" y="4413537"/>
            <a:ext cx="3223503" cy="1278107"/>
          </a:xfrm>
          <a:prstGeom prst="roundRect">
            <a:avLst>
              <a:gd name="adj" fmla="val 11233"/>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86" name="TextBox 85">
            <a:extLst>
              <a:ext uri="{FF2B5EF4-FFF2-40B4-BE49-F238E27FC236}">
                <a16:creationId xmlns:a16="http://schemas.microsoft.com/office/drawing/2014/main" id="{CD67C741-E3D4-D329-D1E1-CDE5AA061085}"/>
              </a:ext>
            </a:extLst>
          </p:cNvPr>
          <p:cNvSpPr txBox="1"/>
          <p:nvPr/>
        </p:nvSpPr>
        <p:spPr>
          <a:xfrm>
            <a:off x="9972399" y="4483616"/>
            <a:ext cx="1864613" cy="1031051"/>
          </a:xfrm>
          <a:prstGeom prst="rect">
            <a:avLst/>
          </a:prstGeom>
          <a:noFill/>
        </p:spPr>
        <p:txBody>
          <a:bodyPr wrap="square" rtlCol="0">
            <a:spAutoFit/>
          </a:bodyPr>
          <a:lstStyle/>
          <a:p>
            <a:pPr>
              <a:spcAft>
                <a:spcPts val="600"/>
              </a:spcAft>
            </a:pPr>
            <a:r>
              <a:rPr lang="en-GB" sz="2800" dirty="0">
                <a:latin typeface="Arial" panose="020B0604020202020204" pitchFamily="34" charset="0"/>
                <a:cs typeface="Arial" panose="020B0604020202020204" pitchFamily="34" charset="0"/>
              </a:rPr>
              <a:t>Children &amp;</a:t>
            </a:r>
          </a:p>
          <a:p>
            <a:pPr algn="r">
              <a:spcAft>
                <a:spcPts val="600"/>
              </a:spcAft>
            </a:pPr>
            <a:r>
              <a:rPr lang="en-GB" sz="2800" dirty="0">
                <a:latin typeface="Arial" panose="020B0604020202020204" pitchFamily="34" charset="0"/>
                <a:cs typeface="Arial" panose="020B0604020202020204" pitchFamily="34" charset="0"/>
              </a:rPr>
              <a:t>siblings</a:t>
            </a:r>
          </a:p>
        </p:txBody>
      </p:sp>
      <p:sp>
        <p:nvSpPr>
          <p:cNvPr id="87" name="Rectangle 86">
            <a:extLst>
              <a:ext uri="{FF2B5EF4-FFF2-40B4-BE49-F238E27FC236}">
                <a16:creationId xmlns:a16="http://schemas.microsoft.com/office/drawing/2014/main" id="{CF8C4050-9F32-8780-F09E-51700E46751D}"/>
              </a:ext>
            </a:extLst>
          </p:cNvPr>
          <p:cNvSpPr/>
          <p:nvPr/>
        </p:nvSpPr>
        <p:spPr>
          <a:xfrm>
            <a:off x="3760787" y="2042712"/>
            <a:ext cx="1420813" cy="581276"/>
          </a:xfrm>
          <a:prstGeom prst="rect">
            <a:avLst/>
          </a:prstGeom>
          <a:solidFill>
            <a:srgbClr val="FFFFFF"/>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80C2D44E-68FF-9AA0-EA43-84F4B68B726B}"/>
              </a:ext>
            </a:extLst>
          </p:cNvPr>
          <p:cNvSpPr/>
          <p:nvPr/>
        </p:nvSpPr>
        <p:spPr>
          <a:xfrm>
            <a:off x="6893733" y="5012633"/>
            <a:ext cx="1420813" cy="581276"/>
          </a:xfrm>
          <a:prstGeom prst="rect">
            <a:avLst/>
          </a:prstGeom>
          <a:solidFill>
            <a:srgbClr val="FFFFFF"/>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84C20C0-AFF1-1CBF-BD92-2A25FC880ABA}"/>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5868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07571" y="923026"/>
            <a:ext cx="10851825" cy="767662"/>
          </a:xfrm>
        </p:spPr>
        <p:txBody>
          <a:bodyPr>
            <a:noAutofit/>
          </a:bodyPr>
          <a:lstStyle/>
          <a:p>
            <a:r>
              <a:rPr lang="en-GB" sz="3600" dirty="0"/>
              <a:t>Which clinical clues may hint at a genetic condition?</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p:txBody>
          <a:bodyPr>
            <a:normAutofit fontScale="70000" lnSpcReduction="20000"/>
          </a:bodyPr>
          <a:lstStyle/>
          <a:p>
            <a:r>
              <a:rPr lang="en-GB" dirty="0"/>
              <a:t>A step-parent who had the condition</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p:txBody>
          <a:bodyPr>
            <a:normAutofit fontScale="70000" lnSpcReduction="20000"/>
          </a:bodyPr>
          <a:lstStyle/>
          <a:p>
            <a:r>
              <a:rPr lang="en-GB" dirty="0"/>
              <a:t>Young person with a condition that usually presents later in life</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p:txBody>
          <a:bodyPr>
            <a:normAutofit fontScale="70000" lnSpcReduction="20000"/>
          </a:bodyPr>
          <a:lstStyle/>
          <a:p>
            <a:r>
              <a:rPr lang="en-GB" dirty="0"/>
              <a:t>A condition that ‘runs’ in families</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p:txBody>
          <a:bodyPr>
            <a:noAutofit/>
          </a:bodyPr>
          <a:lstStyle/>
          <a:p>
            <a:pPr marL="571500" indent="-571500">
              <a:spcBef>
                <a:spcPts val="600"/>
              </a:spcBef>
              <a:buFont typeface="Arial" panose="020B0604020202020204" pitchFamily="34" charset="0"/>
              <a:buChar char="•"/>
            </a:pPr>
            <a:r>
              <a:rPr lang="en-GB" sz="2800" dirty="0"/>
              <a:t>Many signs or symptoms, which are referred to as </a:t>
            </a:r>
            <a:br>
              <a:rPr lang="en-GB" sz="2800" dirty="0"/>
            </a:br>
            <a:r>
              <a:rPr lang="en-GB" sz="2800" dirty="0"/>
              <a:t>‘clinical clues’, can indicate an inherited condition.</a:t>
            </a:r>
          </a:p>
          <a:p>
            <a:pPr marL="571500" indent="-571500">
              <a:spcBef>
                <a:spcPts val="600"/>
              </a:spcBef>
              <a:buFont typeface="Arial" panose="020B0604020202020204" pitchFamily="34" charset="0"/>
              <a:buChar char="•"/>
            </a:pPr>
            <a:r>
              <a:rPr lang="en-GB" sz="2800" dirty="0"/>
              <a:t>As genetic information connects blood relatives, </a:t>
            </a:r>
            <a:br>
              <a:rPr lang="en-GB" sz="2800" dirty="0"/>
            </a:br>
            <a:r>
              <a:rPr lang="en-GB" sz="2800" dirty="0"/>
              <a:t>a step-parent with the condition isn’t deemed a clinical clue.</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fontScale="70000" lnSpcReduction="20000"/>
          </a:bodyPr>
          <a:lstStyle/>
          <a:p>
            <a:r>
              <a:rPr lang="en-GB" dirty="0"/>
              <a:t>An unusual presentation, for instance multiple symptoms</a:t>
            </a:r>
          </a:p>
        </p:txBody>
      </p:sp>
      <p:sp>
        <p:nvSpPr>
          <p:cNvPr id="2" name="Rectangle 1">
            <a:extLst>
              <a:ext uri="{FF2B5EF4-FFF2-40B4-BE49-F238E27FC236}">
                <a16:creationId xmlns:a16="http://schemas.microsoft.com/office/drawing/2014/main" id="{13B0C561-8E53-008D-C819-7057F4FA5A0D}"/>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27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3238F4-93B4-BF45-B347-489525157E8A}"/>
              </a:ext>
            </a:extLst>
          </p:cNvPr>
          <p:cNvSpPr>
            <a:spLocks noGrp="1"/>
          </p:cNvSpPr>
          <p:nvPr>
            <p:ph type="title"/>
          </p:nvPr>
        </p:nvSpPr>
        <p:spPr/>
        <p:txBody>
          <a:bodyPr>
            <a:normAutofit fontScale="90000"/>
          </a:bodyPr>
          <a:lstStyle/>
          <a:p>
            <a:r>
              <a:rPr lang="en-GB" dirty="0"/>
              <a:t>Clinical clues from relatives who died young</a:t>
            </a:r>
          </a:p>
        </p:txBody>
      </p:sp>
      <p:sp>
        <p:nvSpPr>
          <p:cNvPr id="5" name="Content Placeholder 4">
            <a:extLst>
              <a:ext uri="{FF2B5EF4-FFF2-40B4-BE49-F238E27FC236}">
                <a16:creationId xmlns:a16="http://schemas.microsoft.com/office/drawing/2014/main" id="{38FB8015-0921-E68B-CBA2-75EE57492399}"/>
              </a:ext>
            </a:extLst>
          </p:cNvPr>
          <p:cNvSpPr>
            <a:spLocks noGrp="1"/>
          </p:cNvSpPr>
          <p:nvPr>
            <p:ph sz="quarter" idx="19"/>
          </p:nvPr>
        </p:nvSpPr>
        <p:spPr/>
        <p:txBody>
          <a:bodyPr>
            <a:normAutofit/>
          </a:bodyPr>
          <a:lstStyle/>
          <a:p>
            <a:r>
              <a:rPr lang="en-GB" sz="2800" dirty="0"/>
              <a:t>Family history shows multiple relatives who died young.</a:t>
            </a:r>
          </a:p>
          <a:p>
            <a:r>
              <a:rPr lang="en-GB" sz="2800" dirty="0"/>
              <a:t>Gives a clue that this family has an inherited type of cancer.</a:t>
            </a:r>
          </a:p>
        </p:txBody>
      </p:sp>
      <p:sp>
        <p:nvSpPr>
          <p:cNvPr id="12" name="Content Placeholder 11">
            <a:extLst>
              <a:ext uri="{FF2B5EF4-FFF2-40B4-BE49-F238E27FC236}">
                <a16:creationId xmlns:a16="http://schemas.microsoft.com/office/drawing/2014/main" id="{2DD22BF0-065B-2565-FAC2-3296937C9F4A}"/>
              </a:ext>
            </a:extLst>
          </p:cNvPr>
          <p:cNvSpPr>
            <a:spLocks noGrp="1"/>
          </p:cNvSpPr>
          <p:nvPr>
            <p:ph sz="quarter" idx="20"/>
          </p:nvPr>
        </p:nvSpPr>
        <p:spPr/>
        <p:txBody>
          <a:bodyPr/>
          <a:lstStyle/>
          <a:p>
            <a:endParaRPr lang="en-GB" dirty="0"/>
          </a:p>
        </p:txBody>
      </p:sp>
      <p:sp>
        <p:nvSpPr>
          <p:cNvPr id="14" name="Rectangle 13">
            <a:extLst>
              <a:ext uri="{FF2B5EF4-FFF2-40B4-BE49-F238E27FC236}">
                <a16:creationId xmlns:a16="http://schemas.microsoft.com/office/drawing/2014/main" id="{4B8D116B-ACEC-913D-44E6-9A3E18483D90}"/>
              </a:ext>
            </a:extLst>
          </p:cNvPr>
          <p:cNvSpPr/>
          <p:nvPr/>
        </p:nvSpPr>
        <p:spPr>
          <a:xfrm>
            <a:off x="5144600" y="1992313"/>
            <a:ext cx="6415575" cy="3739882"/>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B7118F27-D7E8-6B25-C8C5-B6A89246AACA}"/>
              </a:ext>
            </a:extLst>
          </p:cNvPr>
          <p:cNvSpPr/>
          <p:nvPr/>
        </p:nvSpPr>
        <p:spPr>
          <a:xfrm>
            <a:off x="8938453" y="2113186"/>
            <a:ext cx="533898" cy="533898"/>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FCA6585E-3655-778B-C0F3-FAD8F8B3DF8A}"/>
              </a:ext>
            </a:extLst>
          </p:cNvPr>
          <p:cNvSpPr/>
          <p:nvPr/>
        </p:nvSpPr>
        <p:spPr>
          <a:xfrm>
            <a:off x="7220088" y="2113186"/>
            <a:ext cx="533898" cy="533898"/>
          </a:xfrm>
          <a:prstGeom prst="rect">
            <a:avLst/>
          </a:prstGeom>
          <a:solidFill>
            <a:schemeClr val="tx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C1CFEFDB-7ABF-FBB0-4C18-AB9D47626DC3}"/>
              </a:ext>
            </a:extLst>
          </p:cNvPr>
          <p:cNvCxnSpPr>
            <a:cxnSpLocks/>
            <a:stCxn id="57" idx="3"/>
            <a:endCxn id="56" idx="2"/>
          </p:cNvCxnSpPr>
          <p:nvPr/>
        </p:nvCxnSpPr>
        <p:spPr>
          <a:xfrm>
            <a:off x="7753986" y="2380135"/>
            <a:ext cx="118446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849F8DA6-3C75-1A95-C989-F66E99271738}"/>
              </a:ext>
            </a:extLst>
          </p:cNvPr>
          <p:cNvCxnSpPr>
            <a:cxnSpLocks/>
          </p:cNvCxnSpPr>
          <p:nvPr/>
        </p:nvCxnSpPr>
        <p:spPr>
          <a:xfrm>
            <a:off x="8376396" y="2385947"/>
            <a:ext cx="0" cy="864000"/>
          </a:xfrm>
          <a:prstGeom prst="line">
            <a:avLst/>
          </a:prstGeom>
          <a:ln w="38100"/>
        </p:spPr>
        <p:style>
          <a:lnRef idx="1">
            <a:schemeClr val="dk1"/>
          </a:lnRef>
          <a:fillRef idx="0">
            <a:schemeClr val="dk1"/>
          </a:fillRef>
          <a:effectRef idx="0">
            <a:schemeClr val="dk1"/>
          </a:effectRef>
          <a:fontRef idx="minor">
            <a:schemeClr val="tx1"/>
          </a:fontRef>
        </p:style>
      </p:cxnSp>
      <p:sp>
        <p:nvSpPr>
          <p:cNvPr id="70" name="TextBox 69">
            <a:extLst>
              <a:ext uri="{FF2B5EF4-FFF2-40B4-BE49-F238E27FC236}">
                <a16:creationId xmlns:a16="http://schemas.microsoft.com/office/drawing/2014/main" id="{4FA6025B-3D6B-0653-AA02-B37DF56DED45}"/>
              </a:ext>
            </a:extLst>
          </p:cNvPr>
          <p:cNvSpPr txBox="1"/>
          <p:nvPr/>
        </p:nvSpPr>
        <p:spPr>
          <a:xfrm>
            <a:off x="6617512" y="2625321"/>
            <a:ext cx="1681871" cy="523220"/>
          </a:xfrm>
          <a:prstGeom prst="rect">
            <a:avLst/>
          </a:prstGeom>
          <a:noFill/>
        </p:spPr>
        <p:txBody>
          <a:bodyPr wrap="none" rtlCol="0">
            <a:spAutoFit/>
          </a:bodyPr>
          <a:lstStyle/>
          <a:p>
            <a:r>
              <a:rPr lang="en-GB" sz="2800" dirty="0"/>
              <a:t>d: 49, PC</a:t>
            </a:r>
          </a:p>
        </p:txBody>
      </p:sp>
      <p:sp>
        <p:nvSpPr>
          <p:cNvPr id="81" name="Oval 80">
            <a:extLst>
              <a:ext uri="{FF2B5EF4-FFF2-40B4-BE49-F238E27FC236}">
                <a16:creationId xmlns:a16="http://schemas.microsoft.com/office/drawing/2014/main" id="{232B88C5-9454-00BB-B219-FC813E58903E}"/>
              </a:ext>
            </a:extLst>
          </p:cNvPr>
          <p:cNvSpPr/>
          <p:nvPr/>
        </p:nvSpPr>
        <p:spPr>
          <a:xfrm>
            <a:off x="8272683" y="3511074"/>
            <a:ext cx="533898" cy="533898"/>
          </a:xfrm>
          <a:prstGeom prst="ellipse">
            <a:avLst/>
          </a:prstGeom>
          <a:solidFill>
            <a:schemeClr val="tx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B8FA626B-BF9E-A310-1245-8439B1795D17}"/>
              </a:ext>
            </a:extLst>
          </p:cNvPr>
          <p:cNvSpPr/>
          <p:nvPr/>
        </p:nvSpPr>
        <p:spPr>
          <a:xfrm>
            <a:off x="9598904" y="3509037"/>
            <a:ext cx="533898" cy="533898"/>
          </a:xfrm>
          <a:prstGeom prst="ellipse">
            <a:avLst/>
          </a:prstGeom>
          <a:solidFill>
            <a:schemeClr val="tx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3F3B46CF-FD12-640F-0A61-A3530E9558E3}"/>
              </a:ext>
            </a:extLst>
          </p:cNvPr>
          <p:cNvSpPr/>
          <p:nvPr/>
        </p:nvSpPr>
        <p:spPr>
          <a:xfrm>
            <a:off x="6426476" y="3503234"/>
            <a:ext cx="533898" cy="533898"/>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EDF609BC-2B8A-61E3-E7D5-11EB3F330712}"/>
              </a:ext>
            </a:extLst>
          </p:cNvPr>
          <p:cNvSpPr/>
          <p:nvPr/>
        </p:nvSpPr>
        <p:spPr>
          <a:xfrm>
            <a:off x="10719567" y="3499439"/>
            <a:ext cx="533898" cy="533898"/>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AB0F3E9C-D6EF-FC9B-D2B4-63A71894EF7F}"/>
              </a:ext>
            </a:extLst>
          </p:cNvPr>
          <p:cNvSpPr/>
          <p:nvPr/>
        </p:nvSpPr>
        <p:spPr>
          <a:xfrm>
            <a:off x="5392079" y="3499439"/>
            <a:ext cx="533898" cy="533898"/>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86" name="Straight Connector 85">
            <a:extLst>
              <a:ext uri="{FF2B5EF4-FFF2-40B4-BE49-F238E27FC236}">
                <a16:creationId xmlns:a16="http://schemas.microsoft.com/office/drawing/2014/main" id="{8E2ABBAE-02A0-65E7-AA97-B7AEEE4C662E}"/>
              </a:ext>
            </a:extLst>
          </p:cNvPr>
          <p:cNvCxnSpPr>
            <a:cxnSpLocks/>
            <a:stCxn id="85" idx="6"/>
            <a:endCxn id="83" idx="1"/>
          </p:cNvCxnSpPr>
          <p:nvPr/>
        </p:nvCxnSpPr>
        <p:spPr>
          <a:xfrm>
            <a:off x="5925977" y="3766388"/>
            <a:ext cx="500499" cy="3795"/>
          </a:xfrm>
          <a:prstGeom prst="line">
            <a:avLst/>
          </a:prstGeom>
          <a:ln w="38100"/>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E2A1158B-A99D-4899-C2DE-8F57343C7AA1}"/>
              </a:ext>
            </a:extLst>
          </p:cNvPr>
          <p:cNvCxnSpPr>
            <a:cxnSpLocks/>
          </p:cNvCxnSpPr>
          <p:nvPr/>
        </p:nvCxnSpPr>
        <p:spPr>
          <a:xfrm flipV="1">
            <a:off x="6754764" y="3231376"/>
            <a:ext cx="0" cy="25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F337180C-4EBC-8029-EB38-5A36AAF12DAE}"/>
              </a:ext>
            </a:extLst>
          </p:cNvPr>
          <p:cNvCxnSpPr>
            <a:cxnSpLocks/>
          </p:cNvCxnSpPr>
          <p:nvPr/>
        </p:nvCxnSpPr>
        <p:spPr>
          <a:xfrm flipV="1">
            <a:off x="8523890" y="3259074"/>
            <a:ext cx="0" cy="25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EE242C0C-94EE-7F2F-AD14-CB1828C66CEF}"/>
              </a:ext>
            </a:extLst>
          </p:cNvPr>
          <p:cNvCxnSpPr>
            <a:cxnSpLocks/>
          </p:cNvCxnSpPr>
          <p:nvPr/>
        </p:nvCxnSpPr>
        <p:spPr>
          <a:xfrm flipV="1">
            <a:off x="9865853" y="3238850"/>
            <a:ext cx="0" cy="288000"/>
          </a:xfrm>
          <a:prstGeom prst="line">
            <a:avLst/>
          </a:prstGeom>
          <a:ln w="38100"/>
        </p:spPr>
        <p:style>
          <a:lnRef idx="1">
            <a:schemeClr val="dk1"/>
          </a:lnRef>
          <a:fillRef idx="0">
            <a:schemeClr val="dk1"/>
          </a:fillRef>
          <a:effectRef idx="0">
            <a:schemeClr val="dk1"/>
          </a:effectRef>
          <a:fontRef idx="minor">
            <a:schemeClr val="tx1"/>
          </a:fontRef>
        </p:style>
      </p:cxnSp>
      <p:sp>
        <p:nvSpPr>
          <p:cNvPr id="96" name="TextBox 95">
            <a:extLst>
              <a:ext uri="{FF2B5EF4-FFF2-40B4-BE49-F238E27FC236}">
                <a16:creationId xmlns:a16="http://schemas.microsoft.com/office/drawing/2014/main" id="{B051D922-6EF9-3F04-0B5F-F3A90FED3780}"/>
              </a:ext>
            </a:extLst>
          </p:cNvPr>
          <p:cNvSpPr txBox="1"/>
          <p:nvPr/>
        </p:nvSpPr>
        <p:spPr>
          <a:xfrm>
            <a:off x="8032753" y="3962248"/>
            <a:ext cx="1083951" cy="954107"/>
          </a:xfrm>
          <a:prstGeom prst="rect">
            <a:avLst/>
          </a:prstGeom>
          <a:noFill/>
        </p:spPr>
        <p:txBody>
          <a:bodyPr wrap="none" rtlCol="0">
            <a:spAutoFit/>
          </a:bodyPr>
          <a:lstStyle/>
          <a:p>
            <a:pPr algn="ctr"/>
            <a:r>
              <a:rPr lang="en-GB" sz="2800" dirty="0"/>
              <a:t>d: 50,</a:t>
            </a:r>
          </a:p>
          <a:p>
            <a:pPr algn="ctr"/>
            <a:r>
              <a:rPr lang="en-GB" sz="2800" dirty="0"/>
              <a:t>EC</a:t>
            </a:r>
          </a:p>
        </p:txBody>
      </p:sp>
      <p:sp>
        <p:nvSpPr>
          <p:cNvPr id="97" name="TextBox 96">
            <a:extLst>
              <a:ext uri="{FF2B5EF4-FFF2-40B4-BE49-F238E27FC236}">
                <a16:creationId xmlns:a16="http://schemas.microsoft.com/office/drawing/2014/main" id="{7281D780-E8F8-CB53-3FAA-36E4D126CA39}"/>
              </a:ext>
            </a:extLst>
          </p:cNvPr>
          <p:cNvSpPr txBox="1"/>
          <p:nvPr/>
        </p:nvSpPr>
        <p:spPr>
          <a:xfrm>
            <a:off x="9350940" y="3974948"/>
            <a:ext cx="1083951" cy="954107"/>
          </a:xfrm>
          <a:prstGeom prst="rect">
            <a:avLst/>
          </a:prstGeom>
          <a:noFill/>
        </p:spPr>
        <p:txBody>
          <a:bodyPr wrap="none" rtlCol="0">
            <a:spAutoFit/>
          </a:bodyPr>
          <a:lstStyle/>
          <a:p>
            <a:pPr algn="ctr"/>
            <a:r>
              <a:rPr lang="en-GB" sz="2800" dirty="0"/>
              <a:t>d: 48,</a:t>
            </a:r>
          </a:p>
          <a:p>
            <a:pPr algn="ctr"/>
            <a:r>
              <a:rPr lang="en-GB" sz="2800" dirty="0"/>
              <a:t>EC</a:t>
            </a:r>
          </a:p>
        </p:txBody>
      </p:sp>
      <p:cxnSp>
        <p:nvCxnSpPr>
          <p:cNvPr id="98" name="Straight Connector 97">
            <a:extLst>
              <a:ext uri="{FF2B5EF4-FFF2-40B4-BE49-F238E27FC236}">
                <a16:creationId xmlns:a16="http://schemas.microsoft.com/office/drawing/2014/main" id="{7E008322-9DD5-EBAE-FE50-99778247BBF4}"/>
              </a:ext>
            </a:extLst>
          </p:cNvPr>
          <p:cNvCxnSpPr>
            <a:cxnSpLocks/>
          </p:cNvCxnSpPr>
          <p:nvPr/>
        </p:nvCxnSpPr>
        <p:spPr>
          <a:xfrm flipV="1">
            <a:off x="10972227" y="3230496"/>
            <a:ext cx="0" cy="25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BE42D494-811B-644E-1655-8432B1653EE7}"/>
              </a:ext>
            </a:extLst>
          </p:cNvPr>
          <p:cNvCxnSpPr>
            <a:cxnSpLocks/>
          </p:cNvCxnSpPr>
          <p:nvPr/>
        </p:nvCxnSpPr>
        <p:spPr>
          <a:xfrm>
            <a:off x="6734115" y="3238487"/>
            <a:ext cx="4252401"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92368B17-5B6D-F4BF-50D6-0460349CE297}"/>
              </a:ext>
            </a:extLst>
          </p:cNvPr>
          <p:cNvSpPr txBox="1"/>
          <p:nvPr/>
        </p:nvSpPr>
        <p:spPr>
          <a:xfrm>
            <a:off x="6272643" y="3994271"/>
            <a:ext cx="1564852" cy="954107"/>
          </a:xfrm>
          <a:prstGeom prst="rect">
            <a:avLst/>
          </a:prstGeom>
          <a:noFill/>
        </p:spPr>
        <p:txBody>
          <a:bodyPr wrap="none" rtlCol="0">
            <a:spAutoFit/>
          </a:bodyPr>
          <a:lstStyle/>
          <a:p>
            <a:pPr algn="r"/>
            <a:r>
              <a:rPr lang="en-GB" sz="2800" dirty="0" err="1"/>
              <a:t>diag</a:t>
            </a:r>
            <a:r>
              <a:rPr lang="en-GB" sz="2800" dirty="0"/>
              <a:t>: 49,</a:t>
            </a:r>
          </a:p>
          <a:p>
            <a:pPr algn="ctr"/>
            <a:r>
              <a:rPr lang="en-GB" sz="2800" dirty="0"/>
              <a:t>PC</a:t>
            </a:r>
          </a:p>
        </p:txBody>
      </p:sp>
      <p:cxnSp>
        <p:nvCxnSpPr>
          <p:cNvPr id="103" name="Straight Arrow Connector 102">
            <a:extLst>
              <a:ext uri="{FF2B5EF4-FFF2-40B4-BE49-F238E27FC236}">
                <a16:creationId xmlns:a16="http://schemas.microsoft.com/office/drawing/2014/main" id="{311D813E-8E80-39EA-5DE0-E2EE069C76F5}"/>
              </a:ext>
            </a:extLst>
          </p:cNvPr>
          <p:cNvCxnSpPr>
            <a:cxnSpLocks/>
          </p:cNvCxnSpPr>
          <p:nvPr/>
        </p:nvCxnSpPr>
        <p:spPr>
          <a:xfrm flipV="1">
            <a:off x="6217178" y="4050274"/>
            <a:ext cx="216000" cy="32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766D1464-8491-F910-A1C6-853AFDE3E276}"/>
              </a:ext>
            </a:extLst>
          </p:cNvPr>
          <p:cNvCxnSpPr>
            <a:cxnSpLocks/>
          </p:cNvCxnSpPr>
          <p:nvPr/>
        </p:nvCxnSpPr>
        <p:spPr>
          <a:xfrm>
            <a:off x="6096000" y="3775986"/>
            <a:ext cx="0" cy="1098836"/>
          </a:xfrm>
          <a:prstGeom prst="line">
            <a:avLst/>
          </a:prstGeom>
          <a:ln w="38100"/>
        </p:spPr>
        <p:style>
          <a:lnRef idx="1">
            <a:schemeClr val="dk1"/>
          </a:lnRef>
          <a:fillRef idx="0">
            <a:schemeClr val="dk1"/>
          </a:fillRef>
          <a:effectRef idx="0">
            <a:schemeClr val="dk1"/>
          </a:effectRef>
          <a:fontRef idx="minor">
            <a:schemeClr val="tx1"/>
          </a:fontRef>
        </p:style>
      </p:cxnSp>
      <p:sp>
        <p:nvSpPr>
          <p:cNvPr id="111" name="Oval 110">
            <a:extLst>
              <a:ext uri="{FF2B5EF4-FFF2-40B4-BE49-F238E27FC236}">
                <a16:creationId xmlns:a16="http://schemas.microsoft.com/office/drawing/2014/main" id="{5D5807A7-9193-8B84-C054-72E98C3A20F1}"/>
              </a:ext>
            </a:extLst>
          </p:cNvPr>
          <p:cNvSpPr/>
          <p:nvPr/>
        </p:nvSpPr>
        <p:spPr>
          <a:xfrm>
            <a:off x="5392079" y="5072671"/>
            <a:ext cx="533898" cy="533898"/>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B2153312-A186-9978-0B19-60C2C63ECBD7}"/>
              </a:ext>
            </a:extLst>
          </p:cNvPr>
          <p:cNvSpPr/>
          <p:nvPr/>
        </p:nvSpPr>
        <p:spPr>
          <a:xfrm>
            <a:off x="6273662" y="5071394"/>
            <a:ext cx="533898" cy="533898"/>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9A3BDB2D-168F-32E5-8BE3-7B4CBF2DE253}"/>
              </a:ext>
            </a:extLst>
          </p:cNvPr>
          <p:cNvSpPr/>
          <p:nvPr/>
        </p:nvSpPr>
        <p:spPr>
          <a:xfrm>
            <a:off x="7830547" y="5072766"/>
            <a:ext cx="533898" cy="533898"/>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D6F4310A-AADE-E868-80BE-1D1F9BB58B19}"/>
              </a:ext>
            </a:extLst>
          </p:cNvPr>
          <p:cNvSpPr/>
          <p:nvPr/>
        </p:nvSpPr>
        <p:spPr>
          <a:xfrm>
            <a:off x="8675748" y="5077104"/>
            <a:ext cx="533898" cy="533898"/>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D8FDAF9E-EA0C-697A-0CBE-B6C609A67053}"/>
              </a:ext>
            </a:extLst>
          </p:cNvPr>
          <p:cNvSpPr/>
          <p:nvPr/>
        </p:nvSpPr>
        <p:spPr>
          <a:xfrm>
            <a:off x="9625650" y="5071394"/>
            <a:ext cx="533898" cy="533898"/>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47CB5568-3191-1173-60C2-CD43FF2AAAF6}"/>
              </a:ext>
            </a:extLst>
          </p:cNvPr>
          <p:cNvSpPr/>
          <p:nvPr/>
        </p:nvSpPr>
        <p:spPr>
          <a:xfrm>
            <a:off x="10719567" y="5074918"/>
            <a:ext cx="533898" cy="533898"/>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118" name="Straight Connector 117">
            <a:extLst>
              <a:ext uri="{FF2B5EF4-FFF2-40B4-BE49-F238E27FC236}">
                <a16:creationId xmlns:a16="http://schemas.microsoft.com/office/drawing/2014/main" id="{C9B885F7-8B68-54B9-291F-20B329B9DE45}"/>
              </a:ext>
            </a:extLst>
          </p:cNvPr>
          <p:cNvCxnSpPr>
            <a:cxnSpLocks/>
          </p:cNvCxnSpPr>
          <p:nvPr/>
        </p:nvCxnSpPr>
        <p:spPr>
          <a:xfrm>
            <a:off x="5623093" y="4885830"/>
            <a:ext cx="9175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id="{FA562962-BC3E-6B66-077B-BE7B9BED1B6C}"/>
              </a:ext>
            </a:extLst>
          </p:cNvPr>
          <p:cNvCxnSpPr>
            <a:cxnSpLocks/>
          </p:cNvCxnSpPr>
          <p:nvPr/>
        </p:nvCxnSpPr>
        <p:spPr>
          <a:xfrm flipV="1">
            <a:off x="5639930" y="4871387"/>
            <a:ext cx="0" cy="216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738753C9-468C-3B5E-0D98-1DA64AFF1A6F}"/>
              </a:ext>
            </a:extLst>
          </p:cNvPr>
          <p:cNvCxnSpPr>
            <a:cxnSpLocks/>
          </p:cNvCxnSpPr>
          <p:nvPr/>
        </p:nvCxnSpPr>
        <p:spPr>
          <a:xfrm flipV="1">
            <a:off x="6527911" y="4871387"/>
            <a:ext cx="0" cy="216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24" name="Straight Connector 123">
            <a:extLst>
              <a:ext uri="{FF2B5EF4-FFF2-40B4-BE49-F238E27FC236}">
                <a16:creationId xmlns:a16="http://schemas.microsoft.com/office/drawing/2014/main" id="{5D95CB7C-90F6-A66A-F638-C919AEA39F14}"/>
              </a:ext>
            </a:extLst>
          </p:cNvPr>
          <p:cNvCxnSpPr>
            <a:cxnSpLocks/>
          </p:cNvCxnSpPr>
          <p:nvPr/>
        </p:nvCxnSpPr>
        <p:spPr>
          <a:xfrm>
            <a:off x="8098224" y="4858687"/>
            <a:ext cx="9175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5" name="Straight Connector 124">
            <a:extLst>
              <a:ext uri="{FF2B5EF4-FFF2-40B4-BE49-F238E27FC236}">
                <a16:creationId xmlns:a16="http://schemas.microsoft.com/office/drawing/2014/main" id="{10B186E8-13D6-E8E3-DE82-414F0C52E7F9}"/>
              </a:ext>
            </a:extLst>
          </p:cNvPr>
          <p:cNvCxnSpPr>
            <a:cxnSpLocks/>
          </p:cNvCxnSpPr>
          <p:nvPr/>
        </p:nvCxnSpPr>
        <p:spPr>
          <a:xfrm flipV="1">
            <a:off x="8115061" y="4856944"/>
            <a:ext cx="0" cy="216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BE188D21-798B-8D92-1A89-A0117FEBB02F}"/>
              </a:ext>
            </a:extLst>
          </p:cNvPr>
          <p:cNvCxnSpPr>
            <a:cxnSpLocks/>
          </p:cNvCxnSpPr>
          <p:nvPr/>
        </p:nvCxnSpPr>
        <p:spPr>
          <a:xfrm flipV="1">
            <a:off x="9003042" y="4856944"/>
            <a:ext cx="0" cy="216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A0B9DABC-97D6-61D6-A03E-025540B94A83}"/>
              </a:ext>
            </a:extLst>
          </p:cNvPr>
          <p:cNvCxnSpPr>
            <a:cxnSpLocks/>
          </p:cNvCxnSpPr>
          <p:nvPr/>
        </p:nvCxnSpPr>
        <p:spPr>
          <a:xfrm flipV="1">
            <a:off x="9892599" y="4812999"/>
            <a:ext cx="0" cy="25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29" name="Straight Connector 128">
            <a:extLst>
              <a:ext uri="{FF2B5EF4-FFF2-40B4-BE49-F238E27FC236}">
                <a16:creationId xmlns:a16="http://schemas.microsoft.com/office/drawing/2014/main" id="{84C8EEC1-688C-E0B0-BEBA-4437304C072F}"/>
              </a:ext>
            </a:extLst>
          </p:cNvPr>
          <p:cNvCxnSpPr>
            <a:cxnSpLocks/>
          </p:cNvCxnSpPr>
          <p:nvPr/>
        </p:nvCxnSpPr>
        <p:spPr>
          <a:xfrm flipV="1">
            <a:off x="10971526" y="4050274"/>
            <a:ext cx="0" cy="1026973"/>
          </a:xfrm>
          <a:prstGeom prst="line">
            <a:avLst/>
          </a:prstGeom>
          <a:ln w="38100"/>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51C1E678-1B28-38C8-BD9C-F4A965088505}"/>
              </a:ext>
            </a:extLst>
          </p:cNvPr>
          <p:cNvCxnSpPr/>
          <p:nvPr/>
        </p:nvCxnSpPr>
        <p:spPr>
          <a:xfrm flipV="1">
            <a:off x="7082463" y="2089192"/>
            <a:ext cx="809149" cy="540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C56D5644-2C24-08C4-B55B-4684BFA3A218}"/>
              </a:ext>
            </a:extLst>
          </p:cNvPr>
          <p:cNvCxnSpPr/>
          <p:nvPr/>
        </p:nvCxnSpPr>
        <p:spPr>
          <a:xfrm flipV="1">
            <a:off x="8163431" y="3540113"/>
            <a:ext cx="756000" cy="468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E06E1A84-8D12-80D8-3102-51244CF86C7E}"/>
              </a:ext>
            </a:extLst>
          </p:cNvPr>
          <p:cNvCxnSpPr/>
          <p:nvPr/>
        </p:nvCxnSpPr>
        <p:spPr>
          <a:xfrm flipV="1">
            <a:off x="9499394" y="3551804"/>
            <a:ext cx="756000" cy="468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36" name="Straight Connector 135">
            <a:extLst>
              <a:ext uri="{FF2B5EF4-FFF2-40B4-BE49-F238E27FC236}">
                <a16:creationId xmlns:a16="http://schemas.microsoft.com/office/drawing/2014/main" id="{9A4BFD31-6535-BE62-1F04-ADF121FE73B0}"/>
              </a:ext>
            </a:extLst>
          </p:cNvPr>
          <p:cNvCxnSpPr>
            <a:cxnSpLocks/>
          </p:cNvCxnSpPr>
          <p:nvPr/>
        </p:nvCxnSpPr>
        <p:spPr>
          <a:xfrm flipV="1">
            <a:off x="8301850" y="3629024"/>
            <a:ext cx="468000" cy="288000"/>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cxnSp>
        <p:nvCxnSpPr>
          <p:cNvPr id="137" name="Straight Connector 136">
            <a:extLst>
              <a:ext uri="{FF2B5EF4-FFF2-40B4-BE49-F238E27FC236}">
                <a16:creationId xmlns:a16="http://schemas.microsoft.com/office/drawing/2014/main" id="{04CAE206-355E-75CD-CF64-A82B5F1BD814}"/>
              </a:ext>
            </a:extLst>
          </p:cNvPr>
          <p:cNvCxnSpPr>
            <a:cxnSpLocks/>
          </p:cNvCxnSpPr>
          <p:nvPr/>
        </p:nvCxnSpPr>
        <p:spPr>
          <a:xfrm flipV="1">
            <a:off x="9635785" y="3640904"/>
            <a:ext cx="468000" cy="288000"/>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1FA50C67-6D9D-DEF8-0B84-6B6476D2A596}"/>
              </a:ext>
            </a:extLst>
          </p:cNvPr>
          <p:cNvCxnSpPr>
            <a:cxnSpLocks/>
          </p:cNvCxnSpPr>
          <p:nvPr/>
        </p:nvCxnSpPr>
        <p:spPr>
          <a:xfrm flipV="1">
            <a:off x="7215658" y="2176878"/>
            <a:ext cx="540000" cy="360000"/>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sp>
        <p:nvSpPr>
          <p:cNvPr id="139" name="Oval 138">
            <a:extLst>
              <a:ext uri="{FF2B5EF4-FFF2-40B4-BE49-F238E27FC236}">
                <a16:creationId xmlns:a16="http://schemas.microsoft.com/office/drawing/2014/main" id="{FF26D025-05F3-4F81-02E7-1DA73E08BCC4}"/>
              </a:ext>
            </a:extLst>
          </p:cNvPr>
          <p:cNvSpPr/>
          <p:nvPr/>
        </p:nvSpPr>
        <p:spPr>
          <a:xfrm>
            <a:off x="6504662" y="2380135"/>
            <a:ext cx="1736538" cy="970458"/>
          </a:xfrm>
          <a:custGeom>
            <a:avLst/>
            <a:gdLst>
              <a:gd name="connsiteX0" fmla="*/ 0 w 1736538"/>
              <a:gd name="connsiteY0" fmla="*/ 485229 h 970458"/>
              <a:gd name="connsiteX1" fmla="*/ 868269 w 1736538"/>
              <a:gd name="connsiteY1" fmla="*/ 0 h 970458"/>
              <a:gd name="connsiteX2" fmla="*/ 1736538 w 1736538"/>
              <a:gd name="connsiteY2" fmla="*/ 485229 h 970458"/>
              <a:gd name="connsiteX3" fmla="*/ 868269 w 1736538"/>
              <a:gd name="connsiteY3" fmla="*/ 970458 h 970458"/>
              <a:gd name="connsiteX4" fmla="*/ 0 w 1736538"/>
              <a:gd name="connsiteY4" fmla="*/ 485229 h 970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538" h="970458" extrusionOk="0">
                <a:moveTo>
                  <a:pt x="0" y="485229"/>
                </a:moveTo>
                <a:cubicBezTo>
                  <a:pt x="7749" y="210191"/>
                  <a:pt x="419608" y="78331"/>
                  <a:pt x="868269" y="0"/>
                </a:cubicBezTo>
                <a:cubicBezTo>
                  <a:pt x="1307897" y="-22070"/>
                  <a:pt x="1714542" y="224607"/>
                  <a:pt x="1736538" y="485229"/>
                </a:cubicBezTo>
                <a:cubicBezTo>
                  <a:pt x="1815750" y="782496"/>
                  <a:pt x="1339060" y="981533"/>
                  <a:pt x="868269" y="970458"/>
                </a:cubicBezTo>
                <a:cubicBezTo>
                  <a:pt x="429541" y="1002589"/>
                  <a:pt x="-23869" y="767019"/>
                  <a:pt x="0" y="485229"/>
                </a:cubicBezTo>
                <a:close/>
              </a:path>
            </a:pathLst>
          </a:custGeom>
          <a:noFill/>
          <a:ln w="57150">
            <a:solidFill>
              <a:schemeClr val="accent5"/>
            </a:solidFill>
            <a:extLst>
              <a:ext uri="{C807C97D-BFC1-408E-A445-0C87EB9F89A2}">
                <ask:lineSketchStyleProps xmlns:ask="http://schemas.microsoft.com/office/drawing/2018/sketchyshapes" sd="1808761005">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Oval 139">
            <a:extLst>
              <a:ext uri="{FF2B5EF4-FFF2-40B4-BE49-F238E27FC236}">
                <a16:creationId xmlns:a16="http://schemas.microsoft.com/office/drawing/2014/main" id="{0F2827E8-3892-06EE-253A-8B936E779DE8}"/>
              </a:ext>
            </a:extLst>
          </p:cNvPr>
          <p:cNvSpPr/>
          <p:nvPr/>
        </p:nvSpPr>
        <p:spPr>
          <a:xfrm>
            <a:off x="7874376" y="3783659"/>
            <a:ext cx="1260615" cy="1203495"/>
          </a:xfrm>
          <a:custGeom>
            <a:avLst/>
            <a:gdLst>
              <a:gd name="connsiteX0" fmla="*/ 0 w 1260615"/>
              <a:gd name="connsiteY0" fmla="*/ 601748 h 1203495"/>
              <a:gd name="connsiteX1" fmla="*/ 630308 w 1260615"/>
              <a:gd name="connsiteY1" fmla="*/ 0 h 1203495"/>
              <a:gd name="connsiteX2" fmla="*/ 1260616 w 1260615"/>
              <a:gd name="connsiteY2" fmla="*/ 601748 h 1203495"/>
              <a:gd name="connsiteX3" fmla="*/ 630308 w 1260615"/>
              <a:gd name="connsiteY3" fmla="*/ 1203496 h 1203495"/>
              <a:gd name="connsiteX4" fmla="*/ 0 w 1260615"/>
              <a:gd name="connsiteY4" fmla="*/ 601748 h 120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615" h="1203495" extrusionOk="0">
                <a:moveTo>
                  <a:pt x="0" y="601748"/>
                </a:moveTo>
                <a:cubicBezTo>
                  <a:pt x="14610" y="256115"/>
                  <a:pt x="293449" y="28544"/>
                  <a:pt x="630308" y="0"/>
                </a:cubicBezTo>
                <a:cubicBezTo>
                  <a:pt x="948765" y="-16400"/>
                  <a:pt x="1210098" y="286322"/>
                  <a:pt x="1260616" y="601748"/>
                </a:cubicBezTo>
                <a:cubicBezTo>
                  <a:pt x="1268575" y="937026"/>
                  <a:pt x="968129" y="1216531"/>
                  <a:pt x="630308" y="1203496"/>
                </a:cubicBezTo>
                <a:cubicBezTo>
                  <a:pt x="317048" y="1230938"/>
                  <a:pt x="-51235" y="963717"/>
                  <a:pt x="0" y="601748"/>
                </a:cubicBezTo>
                <a:close/>
              </a:path>
            </a:pathLst>
          </a:custGeom>
          <a:noFill/>
          <a:ln w="57150">
            <a:solidFill>
              <a:schemeClr val="accent5"/>
            </a:solidFill>
            <a:extLst>
              <a:ext uri="{C807C97D-BFC1-408E-A445-0C87EB9F89A2}">
                <ask:lineSketchStyleProps xmlns:ask="http://schemas.microsoft.com/office/drawing/2018/sketchyshapes" sd="1808761005">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Oval 140">
            <a:extLst>
              <a:ext uri="{FF2B5EF4-FFF2-40B4-BE49-F238E27FC236}">
                <a16:creationId xmlns:a16="http://schemas.microsoft.com/office/drawing/2014/main" id="{51CF73EE-63FF-6EA2-49A4-8A3031AD587F}"/>
              </a:ext>
            </a:extLst>
          </p:cNvPr>
          <p:cNvSpPr/>
          <p:nvPr/>
        </p:nvSpPr>
        <p:spPr>
          <a:xfrm>
            <a:off x="9180783" y="3850500"/>
            <a:ext cx="1445778" cy="1103648"/>
          </a:xfrm>
          <a:custGeom>
            <a:avLst/>
            <a:gdLst>
              <a:gd name="connsiteX0" fmla="*/ 0 w 1445778"/>
              <a:gd name="connsiteY0" fmla="*/ 551824 h 1103648"/>
              <a:gd name="connsiteX1" fmla="*/ 722889 w 1445778"/>
              <a:gd name="connsiteY1" fmla="*/ 0 h 1103648"/>
              <a:gd name="connsiteX2" fmla="*/ 1445778 w 1445778"/>
              <a:gd name="connsiteY2" fmla="*/ 551824 h 1103648"/>
              <a:gd name="connsiteX3" fmla="*/ 722889 w 1445778"/>
              <a:gd name="connsiteY3" fmla="*/ 1103648 h 1103648"/>
              <a:gd name="connsiteX4" fmla="*/ 0 w 1445778"/>
              <a:gd name="connsiteY4" fmla="*/ 551824 h 1103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5778" h="1103648" extrusionOk="0">
                <a:moveTo>
                  <a:pt x="0" y="551824"/>
                </a:moveTo>
                <a:cubicBezTo>
                  <a:pt x="33168" y="216873"/>
                  <a:pt x="345608" y="55720"/>
                  <a:pt x="722889" y="0"/>
                </a:cubicBezTo>
                <a:cubicBezTo>
                  <a:pt x="1113284" y="-4892"/>
                  <a:pt x="1389116" y="266027"/>
                  <a:pt x="1445778" y="551824"/>
                </a:cubicBezTo>
                <a:cubicBezTo>
                  <a:pt x="1514066" y="881831"/>
                  <a:pt x="1080898" y="1155888"/>
                  <a:pt x="722889" y="1103648"/>
                </a:cubicBezTo>
                <a:cubicBezTo>
                  <a:pt x="357406" y="1130231"/>
                  <a:pt x="-22643" y="869684"/>
                  <a:pt x="0" y="551824"/>
                </a:cubicBezTo>
                <a:close/>
              </a:path>
            </a:pathLst>
          </a:custGeom>
          <a:noFill/>
          <a:ln w="57150">
            <a:solidFill>
              <a:schemeClr val="accent5"/>
            </a:solidFill>
            <a:extLst>
              <a:ext uri="{C807C97D-BFC1-408E-A445-0C87EB9F89A2}">
                <ask:lineSketchStyleProps xmlns:ask="http://schemas.microsoft.com/office/drawing/2018/sketchyshapes" sd="1808761005">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46BC5152-B111-3C2A-4036-E96E8AF7B626}"/>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865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21" presetClass="entr" presetSubtype="1" fill="hold" grpId="0" nodeType="afterEffect">
                                  <p:stCondLst>
                                    <p:cond delay="500"/>
                                  </p:stCondLst>
                                  <p:childTnLst>
                                    <p:set>
                                      <p:cBhvr>
                                        <p:cTn id="10" dur="1" fill="hold">
                                          <p:stCondLst>
                                            <p:cond delay="0"/>
                                          </p:stCondLst>
                                        </p:cTn>
                                        <p:tgtEl>
                                          <p:spTgt spid="139"/>
                                        </p:tgtEl>
                                        <p:attrNameLst>
                                          <p:attrName>style.visibility</p:attrName>
                                        </p:attrNameLst>
                                      </p:cBhvr>
                                      <p:to>
                                        <p:strVal val="visible"/>
                                      </p:to>
                                    </p:set>
                                    <p:animEffect transition="in" filter="wheel(1)">
                                      <p:cBhvr>
                                        <p:cTn id="11" dur="750"/>
                                        <p:tgtEl>
                                          <p:spTgt spid="139"/>
                                        </p:tgtEl>
                                      </p:cBhvr>
                                    </p:animEffect>
                                  </p:childTnLst>
                                </p:cTn>
                              </p:par>
                            </p:childTnLst>
                          </p:cTn>
                        </p:par>
                        <p:par>
                          <p:cTn id="12" fill="hold">
                            <p:stCondLst>
                              <p:cond delay="2250"/>
                            </p:stCondLst>
                            <p:childTnLst>
                              <p:par>
                                <p:cTn id="13" presetID="21" presetClass="entr" presetSubtype="1" fill="hold" grpId="0" nodeType="afterEffect">
                                  <p:stCondLst>
                                    <p:cond delay="0"/>
                                  </p:stCondLst>
                                  <p:childTnLst>
                                    <p:set>
                                      <p:cBhvr>
                                        <p:cTn id="14" dur="1" fill="hold">
                                          <p:stCondLst>
                                            <p:cond delay="0"/>
                                          </p:stCondLst>
                                        </p:cTn>
                                        <p:tgtEl>
                                          <p:spTgt spid="140"/>
                                        </p:tgtEl>
                                        <p:attrNameLst>
                                          <p:attrName>style.visibility</p:attrName>
                                        </p:attrNameLst>
                                      </p:cBhvr>
                                      <p:to>
                                        <p:strVal val="visible"/>
                                      </p:to>
                                    </p:set>
                                    <p:animEffect transition="in" filter="wheel(1)">
                                      <p:cBhvr>
                                        <p:cTn id="15" dur="750"/>
                                        <p:tgtEl>
                                          <p:spTgt spid="140"/>
                                        </p:tgtEl>
                                      </p:cBhvr>
                                    </p:animEffect>
                                  </p:childTnLst>
                                </p:cTn>
                              </p:par>
                            </p:childTnLst>
                          </p:cTn>
                        </p:par>
                        <p:par>
                          <p:cTn id="16" fill="hold">
                            <p:stCondLst>
                              <p:cond delay="3000"/>
                            </p:stCondLst>
                            <p:childTnLst>
                              <p:par>
                                <p:cTn id="17" presetID="21" presetClass="entr" presetSubtype="1" fill="hold" grpId="0" nodeType="afterEffect">
                                  <p:stCondLst>
                                    <p:cond delay="0"/>
                                  </p:stCondLst>
                                  <p:childTnLst>
                                    <p:set>
                                      <p:cBhvr>
                                        <p:cTn id="18" dur="1" fill="hold">
                                          <p:stCondLst>
                                            <p:cond delay="0"/>
                                          </p:stCondLst>
                                        </p:cTn>
                                        <p:tgtEl>
                                          <p:spTgt spid="141"/>
                                        </p:tgtEl>
                                        <p:attrNameLst>
                                          <p:attrName>style.visibility</p:attrName>
                                        </p:attrNameLst>
                                      </p:cBhvr>
                                      <p:to>
                                        <p:strVal val="visible"/>
                                      </p:to>
                                    </p:set>
                                    <p:animEffect transition="in" filter="wheel(1)">
                                      <p:cBhvr>
                                        <p:cTn id="19" dur="750"/>
                                        <p:tgtEl>
                                          <p:spTgt spid="141"/>
                                        </p:tgtEl>
                                      </p:cBhvr>
                                    </p:animEffect>
                                  </p:childTnLst>
                                </p:cTn>
                              </p:par>
                            </p:childTnLst>
                          </p:cTn>
                        </p:par>
                        <p:par>
                          <p:cTn id="20" fill="hold">
                            <p:stCondLst>
                              <p:cond delay="3750"/>
                            </p:stCondLst>
                            <p:childTnLst>
                              <p:par>
                                <p:cTn id="21" presetID="10" presetClass="entr" presetSubtype="0" fill="hold"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0" grpId="0" animBg="1"/>
      <p:bldP spid="14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FAF2FF0-DE97-273A-BC79-159C42DB7F34}"/>
              </a:ext>
            </a:extLst>
          </p:cNvPr>
          <p:cNvSpPr>
            <a:spLocks noGrp="1"/>
          </p:cNvSpPr>
          <p:nvPr>
            <p:ph type="title"/>
          </p:nvPr>
        </p:nvSpPr>
        <p:spPr/>
        <p:txBody>
          <a:bodyPr/>
          <a:lstStyle/>
          <a:p>
            <a:r>
              <a:rPr lang="en-GB" dirty="0"/>
              <a:t>Family histories are valuable</a:t>
            </a:r>
          </a:p>
        </p:txBody>
      </p:sp>
      <p:sp>
        <p:nvSpPr>
          <p:cNvPr id="9" name="Content Placeholder 8">
            <a:extLst>
              <a:ext uri="{FF2B5EF4-FFF2-40B4-BE49-F238E27FC236}">
                <a16:creationId xmlns:a16="http://schemas.microsoft.com/office/drawing/2014/main" id="{22B89246-FCDE-C149-3AAF-D9FED6FB4876}"/>
              </a:ext>
            </a:extLst>
          </p:cNvPr>
          <p:cNvSpPr>
            <a:spLocks noGrp="1"/>
          </p:cNvSpPr>
          <p:nvPr>
            <p:ph sz="quarter" idx="19"/>
          </p:nvPr>
        </p:nvSpPr>
        <p:spPr>
          <a:xfrm>
            <a:off x="1279239" y="1992702"/>
            <a:ext cx="9851711" cy="1258498"/>
          </a:xfrm>
        </p:spPr>
        <p:txBody>
          <a:bodyPr/>
          <a:lstStyle/>
          <a:p>
            <a:r>
              <a:rPr lang="en-GB" dirty="0">
                <a:solidFill>
                  <a:schemeClr val="accent6"/>
                </a:solidFill>
              </a:rPr>
              <a:t>Discuss: What other information might be valuable when drawing a family history?</a:t>
            </a:r>
          </a:p>
        </p:txBody>
      </p:sp>
      <p:sp>
        <p:nvSpPr>
          <p:cNvPr id="10" name="TextBox 9">
            <a:extLst>
              <a:ext uri="{FF2B5EF4-FFF2-40B4-BE49-F238E27FC236}">
                <a16:creationId xmlns:a16="http://schemas.microsoft.com/office/drawing/2014/main" id="{1B508F9F-A424-1368-3A44-8B78C02209C2}"/>
              </a:ext>
            </a:extLst>
          </p:cNvPr>
          <p:cNvSpPr txBox="1"/>
          <p:nvPr/>
        </p:nvSpPr>
        <p:spPr>
          <a:xfrm>
            <a:off x="1279239" y="3251200"/>
            <a:ext cx="9851711" cy="2400300"/>
          </a:xfrm>
          <a:prstGeom prst="rect">
            <a:avLst/>
          </a:prstGeom>
          <a:noFill/>
        </p:spPr>
        <p:txBody>
          <a:bodyPr wrap="square" numCol="2" rtlCol="0">
            <a:noAutofit/>
          </a:bodyPr>
          <a:lstStyle/>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Cause of death</a:t>
            </a:r>
          </a:p>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Age at death</a:t>
            </a:r>
          </a:p>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Relationships</a:t>
            </a:r>
          </a:p>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Consanguinity?</a:t>
            </a:r>
          </a:p>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Family medical conditions</a:t>
            </a:r>
          </a:p>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Anything that helps achieve diagnosis</a:t>
            </a:r>
          </a:p>
        </p:txBody>
      </p:sp>
      <p:sp>
        <p:nvSpPr>
          <p:cNvPr id="11" name="Rectangle 10">
            <a:extLst>
              <a:ext uri="{FF2B5EF4-FFF2-40B4-BE49-F238E27FC236}">
                <a16:creationId xmlns:a16="http://schemas.microsoft.com/office/drawing/2014/main" id="{F50096E0-13E6-2D92-5E76-B6648597A618}"/>
              </a:ext>
            </a:extLst>
          </p:cNvPr>
          <p:cNvSpPr/>
          <p:nvPr/>
        </p:nvSpPr>
        <p:spPr>
          <a:xfrm>
            <a:off x="1061050" y="3251200"/>
            <a:ext cx="10069899" cy="2400300"/>
          </a:xfrm>
          <a:prstGeom prst="rect">
            <a:avLst/>
          </a:prstGeom>
          <a:solidFill>
            <a:schemeClr val="bg2">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Click </a:t>
            </a:r>
            <a:r>
              <a:rPr lang="en-GB" sz="2800" dirty="0">
                <a:latin typeface="Arial" panose="020B0604020202020204" pitchFamily="34" charset="0"/>
                <a:cs typeface="Arial" panose="020B0604020202020204" pitchFamily="34" charset="0"/>
              </a:rPr>
              <a:t>to</a:t>
            </a:r>
            <a:r>
              <a:rPr lang="en-GB" sz="2800" dirty="0"/>
              <a:t> reveal answers.</a:t>
            </a:r>
          </a:p>
        </p:txBody>
      </p:sp>
      <p:sp>
        <p:nvSpPr>
          <p:cNvPr id="2" name="Rectangle 1">
            <a:extLst>
              <a:ext uri="{FF2B5EF4-FFF2-40B4-BE49-F238E27FC236}">
                <a16:creationId xmlns:a16="http://schemas.microsoft.com/office/drawing/2014/main" id="{734B1218-E0F0-C708-1F60-26A623D0EC3C}"/>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610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1"/>
                                        </p:tgtEl>
                                      </p:cBhvr>
                                    </p:animEffect>
                                    <p:anim calcmode="lin" valueType="num">
                                      <p:cBhvr>
                                        <p:cTn id="7" dur="1000"/>
                                        <p:tgtEl>
                                          <p:spTgt spid="11"/>
                                        </p:tgtEl>
                                        <p:attrNameLst>
                                          <p:attrName>ppt_x</p:attrName>
                                        </p:attrNameLst>
                                      </p:cBhvr>
                                      <p:tavLst>
                                        <p:tav tm="0">
                                          <p:val>
                                            <p:strVal val="ppt_x"/>
                                          </p:val>
                                        </p:tav>
                                        <p:tav tm="100000">
                                          <p:val>
                                            <p:strVal val="ppt_x"/>
                                          </p:val>
                                        </p:tav>
                                      </p:tavLst>
                                    </p:anim>
                                    <p:anim calcmode="lin" valueType="num">
                                      <p:cBhvr>
                                        <p:cTn id="8" dur="1000"/>
                                        <p:tgtEl>
                                          <p:spTgt spid="11"/>
                                        </p:tgtEl>
                                        <p:attrNameLst>
                                          <p:attrName>ppt_y</p:attrName>
                                        </p:attrNameLst>
                                      </p:cBhvr>
                                      <p:tavLst>
                                        <p:tav tm="0">
                                          <p:val>
                                            <p:strVal val="ppt_y"/>
                                          </p:val>
                                        </p:tav>
                                        <p:tav tm="100000">
                                          <p:val>
                                            <p:strVal val="ppt_y+.1"/>
                                          </p:val>
                                        </p:tav>
                                      </p:tavLst>
                                    </p:anim>
                                    <p:set>
                                      <p:cBhvr>
                                        <p:cTn id="9"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CBE11-AD9B-E50A-03A1-E9CCC2C0F825}"/>
              </a:ext>
            </a:extLst>
          </p:cNvPr>
          <p:cNvSpPr>
            <a:spLocks noGrp="1" noRot="1" noMove="1" noResize="1" noEditPoints="1" noAdjustHandles="1" noChangeArrowheads="1" noChangeShapeType="1"/>
          </p:cNvSpPr>
          <p:nvPr>
            <p:ph type="title"/>
          </p:nvPr>
        </p:nvSpPr>
        <p:spPr/>
        <p:txBody>
          <a:bodyPr/>
          <a:lstStyle/>
          <a:p>
            <a:r>
              <a:rPr lang="en-GB" dirty="0"/>
              <a:t>Slides in sections for easy configuration</a:t>
            </a:r>
          </a:p>
        </p:txBody>
      </p:sp>
      <p:pic>
        <p:nvPicPr>
          <p:cNvPr id="6" name="Content Placeholder 5">
            <a:extLst>
              <a:ext uri="{FF2B5EF4-FFF2-40B4-BE49-F238E27FC236}">
                <a16:creationId xmlns:a16="http://schemas.microsoft.com/office/drawing/2014/main" id="{855883D2-00BB-73CB-8447-DD6B0F3CA77E}"/>
              </a:ext>
            </a:extLst>
          </p:cNvPr>
          <p:cNvPicPr>
            <a:picLocks noGrp="1" noRot="1" noChangeAspect="1" noMove="1" noResize="1" noEditPoints="1" noAdjustHandles="1" noChangeArrowheads="1" noChangeShapeType="1" noCrop="1"/>
          </p:cNvPicPr>
          <p:nvPr>
            <p:ph sz="half" idx="1"/>
          </p:nvPr>
        </p:nvPicPr>
        <p:blipFill>
          <a:blip r:embed="rId3"/>
          <a:stretch>
            <a:fillRect/>
          </a:stretch>
        </p:blipFill>
        <p:spPr>
          <a:xfrm>
            <a:off x="1673472" y="1825625"/>
            <a:ext cx="3511055" cy="4110038"/>
          </a:xfrm>
          <a:effectLst>
            <a:outerShdw blurRad="50800" dist="38100" dir="5400000" algn="t" rotWithShape="0">
              <a:prstClr val="black">
                <a:alpha val="40000"/>
              </a:prstClr>
            </a:outerShdw>
          </a:effectLst>
        </p:spPr>
      </p:pic>
      <p:sp>
        <p:nvSpPr>
          <p:cNvPr id="4" name="Content Placeholder 3">
            <a:extLst>
              <a:ext uri="{FF2B5EF4-FFF2-40B4-BE49-F238E27FC236}">
                <a16:creationId xmlns:a16="http://schemas.microsoft.com/office/drawing/2014/main" id="{6D76C07F-9154-C890-4A80-32EEF743C346}"/>
              </a:ext>
            </a:extLst>
          </p:cNvPr>
          <p:cNvSpPr>
            <a:spLocks noGrp="1" noRot="1" noMove="1" noResize="1" noEditPoints="1" noAdjustHandles="1" noChangeArrowheads="1" noChangeShapeType="1"/>
          </p:cNvSpPr>
          <p:nvPr>
            <p:ph sz="half" idx="2"/>
          </p:nvPr>
        </p:nvSpPr>
        <p:spPr/>
        <p:txBody>
          <a:bodyPr>
            <a:noAutofit/>
          </a:bodyPr>
          <a:lstStyle/>
          <a:p>
            <a:r>
              <a:rPr lang="en-GB" sz="2000" dirty="0"/>
              <a:t>1) Slide sections.</a:t>
            </a:r>
          </a:p>
          <a:p>
            <a:r>
              <a:rPr lang="en-GB" sz="2000" dirty="0">
                <a:solidFill>
                  <a:schemeClr val="tx2"/>
                </a:solidFill>
              </a:rPr>
              <a:t>These keep slide groupings together.</a:t>
            </a:r>
          </a:p>
          <a:p>
            <a:r>
              <a:rPr lang="en-GB" sz="2000" dirty="0"/>
              <a:t>2) Each section has complimentary:</a:t>
            </a:r>
          </a:p>
          <a:p>
            <a:r>
              <a:rPr lang="en-GB" sz="2000" dirty="0">
                <a:solidFill>
                  <a:srgbClr val="9C2167"/>
                </a:solidFill>
              </a:rPr>
              <a:t>- red-question slides, </a:t>
            </a:r>
            <a:r>
              <a:rPr lang="en-GB" sz="2000" dirty="0"/>
              <a:t>and </a:t>
            </a:r>
            <a:br>
              <a:rPr lang="en-GB" sz="2000" dirty="0"/>
            </a:br>
            <a:r>
              <a:rPr lang="en-GB" sz="2000" dirty="0">
                <a:solidFill>
                  <a:srgbClr val="0057A8"/>
                </a:solidFill>
              </a:rPr>
              <a:t>- blue-information slides</a:t>
            </a:r>
            <a:r>
              <a:rPr lang="en-GB" sz="2000" dirty="0"/>
              <a:t>.</a:t>
            </a:r>
          </a:p>
        </p:txBody>
      </p:sp>
      <p:cxnSp>
        <p:nvCxnSpPr>
          <p:cNvPr id="54" name="Straight Arrow Connector 53">
            <a:extLst>
              <a:ext uri="{FF2B5EF4-FFF2-40B4-BE49-F238E27FC236}">
                <a16:creationId xmlns:a16="http://schemas.microsoft.com/office/drawing/2014/main" id="{A0D6A56A-59E8-18B4-A0AA-0B87536E028A}"/>
              </a:ext>
            </a:extLst>
          </p:cNvPr>
          <p:cNvCxnSpPr>
            <a:cxnSpLocks noGrp="1" noRot="1" noMove="1" noResize="1" noEditPoints="1" noAdjustHandles="1" noChangeArrowheads="1" noChangeShapeType="1"/>
          </p:cNvCxnSpPr>
          <p:nvPr/>
        </p:nvCxnSpPr>
        <p:spPr>
          <a:xfrm flipH="1" flipV="1">
            <a:off x="2714324" y="1968366"/>
            <a:ext cx="3381676" cy="1106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5B0106A-7A1F-029A-34D1-257B85038BEA}"/>
              </a:ext>
            </a:extLst>
          </p:cNvPr>
          <p:cNvCxnSpPr>
            <a:cxnSpLocks noGrp="1" noRot="1" noMove="1" noResize="1" noEditPoints="1" noAdjustHandles="1" noChangeArrowheads="1" noChangeShapeType="1"/>
          </p:cNvCxnSpPr>
          <p:nvPr/>
        </p:nvCxnSpPr>
        <p:spPr>
          <a:xfrm flipH="1" flipV="1">
            <a:off x="5062888" y="2829827"/>
            <a:ext cx="1109312" cy="486129"/>
          </a:xfrm>
          <a:prstGeom prst="straightConnector1">
            <a:avLst/>
          </a:prstGeom>
          <a:ln w="12700">
            <a:solidFill>
              <a:srgbClr val="9C2167"/>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7D1BF46-C8A2-8344-B25E-98D7A6B58C33}"/>
              </a:ext>
            </a:extLst>
          </p:cNvPr>
          <p:cNvCxnSpPr>
            <a:cxnSpLocks noGrp="1" noRot="1" noMove="1" noResize="1" noEditPoints="1" noAdjustHandles="1" noChangeArrowheads="1" noChangeShapeType="1"/>
          </p:cNvCxnSpPr>
          <p:nvPr/>
        </p:nvCxnSpPr>
        <p:spPr>
          <a:xfrm flipH="1">
            <a:off x="4947385" y="3647552"/>
            <a:ext cx="1224815" cy="828195"/>
          </a:xfrm>
          <a:prstGeom prst="straightConnector1">
            <a:avLst/>
          </a:prstGeom>
          <a:ln>
            <a:solidFill>
              <a:srgbClr val="0057A8"/>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40447E5-18C4-4E5E-69BF-6BC47F48849D}"/>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5587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E1FBD9-F42B-5CE3-4AEB-4DEE98CA1649}"/>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914214FB-EEDB-F2C4-2872-45E86E38E139}"/>
              </a:ext>
            </a:extLst>
          </p:cNvPr>
          <p:cNvSpPr>
            <a:spLocks noGrp="1" noRot="1" noMove="1" noResize="1" noEditPoints="1" noAdjustHandles="1" noChangeArrowheads="1" noChangeShapeType="1"/>
          </p:cNvSpPr>
          <p:nvPr>
            <p:ph type="body" sz="quarter" idx="18"/>
          </p:nvPr>
        </p:nvSpPr>
        <p:spPr>
          <a:xfrm>
            <a:off x="1307841" y="4000501"/>
            <a:ext cx="10278275" cy="1732084"/>
          </a:xfrm>
        </p:spPr>
        <p:txBody>
          <a:bodyPr>
            <a:noAutofit/>
          </a:bodyPr>
          <a:lstStyle/>
          <a:p>
            <a:pPr marL="571500" indent="-571500">
              <a:spcBef>
                <a:spcPts val="600"/>
              </a:spcBef>
              <a:buFont typeface="Arial" panose="020B0604020202020204" pitchFamily="34" charset="0"/>
              <a:buChar char="•"/>
            </a:pPr>
            <a:r>
              <a:rPr lang="en-GB" sz="2800" dirty="0"/>
              <a:t>A genetic test result may have a wider impact than that of other medical tests.</a:t>
            </a:r>
          </a:p>
          <a:p>
            <a:pPr marL="571500" indent="-571500">
              <a:spcBef>
                <a:spcPts val="600"/>
              </a:spcBef>
              <a:buFont typeface="Arial" panose="020B0604020202020204" pitchFamily="34" charset="0"/>
              <a:buChar char="•"/>
            </a:pPr>
            <a:r>
              <a:rPr lang="en-GB" sz="2800" dirty="0"/>
              <a:t>Genomic information is shared between blood relatives, so a test result may reveal a condition that may affect them.</a:t>
            </a:r>
          </a:p>
        </p:txBody>
      </p:sp>
      <p:sp>
        <p:nvSpPr>
          <p:cNvPr id="5" name="Text Placeholder 4">
            <a:extLst>
              <a:ext uri="{FF2B5EF4-FFF2-40B4-BE49-F238E27FC236}">
                <a16:creationId xmlns:a16="http://schemas.microsoft.com/office/drawing/2014/main" id="{E56656F4-1CF5-F72E-FC66-CF34D0B4B6E3}"/>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61CC2993-DD5E-8B86-80A5-CAE443CE8577}"/>
              </a:ext>
            </a:extLst>
          </p:cNvPr>
          <p:cNvSpPr>
            <a:spLocks noGrp="1" noRot="1" noMove="1" noResize="1" noEditPoints="1" noAdjustHandles="1" noChangeArrowheads="1" noChangeShapeType="1"/>
          </p:cNvSpPr>
          <p:nvPr>
            <p:ph type="title"/>
          </p:nvPr>
        </p:nvSpPr>
        <p:spPr>
          <a:xfrm>
            <a:off x="685800" y="923026"/>
            <a:ext cx="10900316" cy="1210025"/>
          </a:xfrm>
        </p:spPr>
        <p:txBody>
          <a:bodyPr>
            <a:noAutofit/>
          </a:bodyPr>
          <a:lstStyle/>
          <a:p>
            <a:r>
              <a:rPr lang="en-GB" dirty="0"/>
              <a:t>Results from a genetic test will have clinical implications for the patient, only.</a:t>
            </a:r>
          </a:p>
        </p:txBody>
      </p:sp>
      <p:sp>
        <p:nvSpPr>
          <p:cNvPr id="6" name="Rectangle 5">
            <a:extLst>
              <a:ext uri="{FF2B5EF4-FFF2-40B4-BE49-F238E27FC236}">
                <a16:creationId xmlns:a16="http://schemas.microsoft.com/office/drawing/2014/main" id="{5F3489F8-6D67-637C-01FA-44E828126EBA}"/>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87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3">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5">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529" cy="1732084"/>
          </a:xfrm>
        </p:spPr>
        <p:txBody>
          <a:bodyPr>
            <a:noAutofit/>
          </a:bodyPr>
          <a:lstStyle/>
          <a:p>
            <a:pPr marL="571500" indent="-571500">
              <a:spcBef>
                <a:spcPts val="600"/>
              </a:spcBef>
              <a:buFont typeface="Arial" panose="020B0604020202020204" pitchFamily="34" charset="0"/>
              <a:buChar char="•"/>
            </a:pPr>
            <a:r>
              <a:rPr lang="en-GB" sz="2800" dirty="0"/>
              <a:t>The actor, Angelina Jolie, chose to have preventative surgery based on a genetic test.</a:t>
            </a:r>
          </a:p>
          <a:p>
            <a:pPr marL="571500" indent="-571500">
              <a:spcBef>
                <a:spcPts val="600"/>
              </a:spcBef>
              <a:buFont typeface="Arial" panose="020B0604020202020204" pitchFamily="34" charset="0"/>
              <a:buChar char="•"/>
            </a:pPr>
            <a:r>
              <a:rPr lang="en-GB" sz="2800" dirty="0"/>
              <a:t>The test had revealed a gene variation that increased the actor’s chance of developing breast cancer.</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a:xfrm>
            <a:off x="729343" y="923026"/>
            <a:ext cx="10824027" cy="1210025"/>
          </a:xfrm>
        </p:spPr>
        <p:txBody>
          <a:bodyPr>
            <a:noAutofit/>
          </a:bodyPr>
          <a:lstStyle/>
          <a:p>
            <a:r>
              <a:rPr lang="en-GB" dirty="0"/>
              <a:t>Angelina Jolie chose to have a double mastectomy based on a genetic diagnosis.</a:t>
            </a:r>
          </a:p>
        </p:txBody>
      </p:sp>
      <p:sp>
        <p:nvSpPr>
          <p:cNvPr id="6" name="Rectangle 5">
            <a:extLst>
              <a:ext uri="{FF2B5EF4-FFF2-40B4-BE49-F238E27FC236}">
                <a16:creationId xmlns:a16="http://schemas.microsoft.com/office/drawing/2014/main" id="{EEAB3866-E071-5542-D4B4-4B7100CD75AF}"/>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159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E77CC6-210A-9FF9-E629-F917192332BD}"/>
              </a:ext>
            </a:extLst>
          </p:cNvPr>
          <p:cNvSpPr>
            <a:spLocks noGrp="1"/>
          </p:cNvSpPr>
          <p:nvPr>
            <p:ph type="title"/>
          </p:nvPr>
        </p:nvSpPr>
        <p:spPr/>
        <p:txBody>
          <a:bodyPr/>
          <a:lstStyle/>
          <a:p>
            <a:r>
              <a:rPr lang="en-GB" dirty="0"/>
              <a:t>Video: The impact on families</a:t>
            </a:r>
          </a:p>
        </p:txBody>
      </p:sp>
      <p:pic>
        <p:nvPicPr>
          <p:cNvPr id="5" name="Let's talk about... The impact on families">
            <a:hlinkClick r:id="" action="ppaction://media"/>
            <a:extLst>
              <a:ext uri="{FF2B5EF4-FFF2-40B4-BE49-F238E27FC236}">
                <a16:creationId xmlns:a16="http://schemas.microsoft.com/office/drawing/2014/main" id="{615157E8-F6C9-4B98-2EF1-4361E401DE4C}"/>
              </a:ext>
            </a:extLst>
          </p:cNvPr>
          <p:cNvPicPr>
            <a:picLocks noGrp="1" noChangeAspect="1"/>
          </p:cNvPicPr>
          <p:nvPr>
            <p:ph type="media" sz="quarter" idx="21"/>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6937B8B4-37E9-4573-B895-13C5C1948BDB}" label="Let's talk about... The impact on families" lang="" r:embed="rId5"/>
                        </p173:trackLst>
                      </p173:tracksInfo>
                    </p:ext>
                  </p14:extLst>
                </p14:media>
              </p:ext>
            </p:extLst>
          </p:nvPr>
        </p:nvPicPr>
        <p:blipFill>
          <a:blip r:embed="rId6"/>
          <a:stretch>
            <a:fillRect/>
          </a:stretch>
        </p:blipFill>
        <p:spPr>
          <a:xfrm>
            <a:off x="5135563" y="2055813"/>
            <a:ext cx="6424612" cy="3613150"/>
          </a:xfrm>
        </p:spPr>
      </p:pic>
      <p:sp>
        <p:nvSpPr>
          <p:cNvPr id="2" name="Text Placeholder 44">
            <a:extLst>
              <a:ext uri="{FF2B5EF4-FFF2-40B4-BE49-F238E27FC236}">
                <a16:creationId xmlns:a16="http://schemas.microsoft.com/office/drawing/2014/main" id="{823B91FD-61C5-D947-D8F9-75A9ED1067BD}"/>
              </a:ext>
            </a:extLst>
          </p:cNvPr>
          <p:cNvSpPr>
            <a:spLocks noGrp="1"/>
          </p:cNvSpPr>
          <p:nvPr>
            <p:ph type="body" sz="quarter" idx="22" hasCustomPrompt="1"/>
          </p:nvPr>
        </p:nvSpPr>
        <p:spPr>
          <a:xfrm>
            <a:off x="1290247" y="5241851"/>
            <a:ext cx="3709516" cy="490345"/>
          </a:xfrm>
        </p:spPr>
        <p:txBody>
          <a:bodyPr/>
          <a:lstStyle/>
          <a:p>
            <a:pPr marL="36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5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hlinkClick r:id="rId7"/>
              </a:rPr>
              <a:t>online, via Vimeo</a:t>
            </a:r>
            <a:endParaRPr kumimoji="0" lang="en-GB" sz="25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1A1230FF-6BAA-583F-D1C2-E2AD14713563}"/>
              </a:ext>
            </a:extLst>
          </p:cNvPr>
          <p:cNvSpPr>
            <a:spLocks noGrp="1" noRot="1" noMove="1" noResize="1" noEditPoints="1" noAdjustHandles="1" noChangeArrowheads="1" noChangeShapeType="1"/>
          </p:cNvSpPr>
          <p:nvPr/>
        </p:nvSpPr>
        <p:spPr>
          <a:xfrm>
            <a:off x="0" y="773723"/>
            <a:ext cx="12192000" cy="1131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92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3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a:xfrm>
            <a:off x="725714" y="923026"/>
            <a:ext cx="10842172" cy="767662"/>
          </a:xfrm>
        </p:spPr>
        <p:txBody>
          <a:bodyPr>
            <a:normAutofit fontScale="90000"/>
          </a:bodyPr>
          <a:lstStyle/>
          <a:p>
            <a:r>
              <a:rPr lang="en-GB" dirty="0"/>
              <a:t>Patients make choices based on genetic tests</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p:txBody>
          <a:bodyPr>
            <a:noAutofit/>
          </a:bodyPr>
          <a:lstStyle/>
          <a:p>
            <a:r>
              <a:rPr lang="en-GB" sz="2800" dirty="0"/>
              <a:t>In 2013, actor Angelina Jolie chose to have a double mastectomy.</a:t>
            </a:r>
          </a:p>
          <a:p>
            <a:r>
              <a:rPr lang="en-GB" sz="2800" dirty="0"/>
              <a:t>Her preventative surgery was based on a genetic test.</a:t>
            </a:r>
          </a:p>
          <a:p>
            <a:r>
              <a:rPr lang="en-GB" sz="2800" dirty="0"/>
              <a:t>The test had revealed she had a gene variant that raises her chance of developing breast cancer.</a:t>
            </a:r>
          </a:p>
          <a:p>
            <a:r>
              <a:rPr lang="en-GB" sz="2800" dirty="0">
                <a:solidFill>
                  <a:srgbClr val="9C2167"/>
                </a:solidFill>
              </a:rPr>
              <a:t>Discussion point: How can media stories raise awareness around genomics? Are there any others you know of?</a:t>
            </a:r>
          </a:p>
        </p:txBody>
      </p:sp>
      <p:sp>
        <p:nvSpPr>
          <p:cNvPr id="3" name="Rectangle 2">
            <a:extLst>
              <a:ext uri="{FF2B5EF4-FFF2-40B4-BE49-F238E27FC236}">
                <a16:creationId xmlns:a16="http://schemas.microsoft.com/office/drawing/2014/main" id="{78279AE5-891A-09D7-BBA9-C107B397EE94}"/>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469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8A585B4-9D29-E155-BBE7-0F43194EC1DB}"/>
              </a:ext>
            </a:extLst>
          </p:cNvPr>
          <p:cNvSpPr>
            <a:spLocks noGrp="1" noRot="1" noMove="1" noResize="1" noEditPoints="1" noAdjustHandles="1" noChangeArrowheads="1" noChangeShapeType="1"/>
          </p:cNvSpPr>
          <p:nvPr>
            <p:ph type="body" sz="quarter" idx="16"/>
          </p:nvPr>
        </p:nvSpPr>
        <p:spPr/>
        <p:txBody>
          <a:bodyPr>
            <a:noAutofit/>
          </a:bodyPr>
          <a:lstStyle/>
          <a:p>
            <a:r>
              <a:rPr lang="en-GB" sz="3600" dirty="0"/>
              <a:t>How can sensitive data be protected?</a:t>
            </a:r>
          </a:p>
        </p:txBody>
      </p:sp>
      <p:sp>
        <p:nvSpPr>
          <p:cNvPr id="6" name="Text Placeholder 5">
            <a:extLst>
              <a:ext uri="{FF2B5EF4-FFF2-40B4-BE49-F238E27FC236}">
                <a16:creationId xmlns:a16="http://schemas.microsoft.com/office/drawing/2014/main" id="{77392F89-BF32-7C56-9532-A80D0C59F6ED}"/>
              </a:ext>
            </a:extLst>
          </p:cNvPr>
          <p:cNvSpPr>
            <a:spLocks noGrp="1" noRot="1" noMove="1" noResize="1" noEditPoints="1" noAdjustHandles="1" noChangeArrowheads="1" noChangeShapeType="1"/>
          </p:cNvSpPr>
          <p:nvPr>
            <p:ph type="body" sz="quarter" idx="18"/>
          </p:nvPr>
        </p:nvSpPr>
        <p:spPr/>
        <p:txBody>
          <a:bodyPr numCol="2">
            <a:noAutofit/>
          </a:bodyPr>
          <a:lstStyle/>
          <a:p>
            <a:r>
              <a:rPr lang="en-GB" sz="2800" dirty="0"/>
              <a:t>Firewalls and encryption</a:t>
            </a:r>
          </a:p>
          <a:p>
            <a:r>
              <a:rPr lang="en-GB" sz="2800" dirty="0"/>
              <a:t>Storing data away from personal identifiers</a:t>
            </a:r>
          </a:p>
          <a:p>
            <a:r>
              <a:rPr lang="en-GB" sz="2800" dirty="0"/>
              <a:t>Restricting and monitoring access to data</a:t>
            </a:r>
          </a:p>
          <a:p>
            <a:r>
              <a:rPr lang="en-GB" sz="2800" dirty="0"/>
              <a:t>Robust consent process</a:t>
            </a:r>
          </a:p>
        </p:txBody>
      </p:sp>
      <p:sp>
        <p:nvSpPr>
          <p:cNvPr id="4" name="Title 3">
            <a:extLst>
              <a:ext uri="{FF2B5EF4-FFF2-40B4-BE49-F238E27FC236}">
                <a16:creationId xmlns:a16="http://schemas.microsoft.com/office/drawing/2014/main" id="{53D00BC8-31AD-1B6F-123E-B659F54F3A7A}"/>
              </a:ext>
            </a:extLst>
          </p:cNvPr>
          <p:cNvSpPr>
            <a:spLocks noGrp="1" noRot="1" noMove="1" noResize="1" noEditPoints="1" noAdjustHandles="1" noChangeArrowheads="1" noChangeShapeType="1"/>
          </p:cNvSpPr>
          <p:nvPr>
            <p:ph type="title"/>
          </p:nvPr>
        </p:nvSpPr>
        <p:spPr/>
        <p:txBody>
          <a:bodyPr>
            <a:noAutofit/>
          </a:bodyPr>
          <a:lstStyle/>
          <a:p>
            <a:r>
              <a:rPr lang="en-GB" sz="3600" dirty="0"/>
              <a:t>A patient’s genomic information should always be handled sensitively.</a:t>
            </a:r>
          </a:p>
        </p:txBody>
      </p:sp>
      <p:sp>
        <p:nvSpPr>
          <p:cNvPr id="2" name="Rectangle 1">
            <a:extLst>
              <a:ext uri="{FF2B5EF4-FFF2-40B4-BE49-F238E27FC236}">
                <a16:creationId xmlns:a16="http://schemas.microsoft.com/office/drawing/2014/main" id="{3CB06CC0-D811-C9C6-8E79-BDEF20F9DB3C}"/>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355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500"/>
                                        <p:tgtEl>
                                          <p:spTgt spid="6">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500"/>
                                        <p:tgtEl>
                                          <p:spTgt spid="6">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500"/>
                                        <p:tgtEl>
                                          <p:spTgt spid="6">
                                            <p:txEl>
                                              <p:pRg st="2" end="2"/>
                                            </p:txEl>
                                          </p:spTgt>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D4C47F-D3D6-6A7A-877C-FE35E20D97F3}"/>
              </a:ext>
            </a:extLst>
          </p:cNvPr>
          <p:cNvSpPr>
            <a:spLocks noGrp="1"/>
          </p:cNvSpPr>
          <p:nvPr>
            <p:ph type="title"/>
          </p:nvPr>
        </p:nvSpPr>
        <p:spPr/>
        <p:txBody>
          <a:bodyPr/>
          <a:lstStyle/>
          <a:p>
            <a:r>
              <a:rPr lang="en-GB" dirty="0"/>
              <a:t>Protect sensitive data</a:t>
            </a:r>
          </a:p>
        </p:txBody>
      </p:sp>
      <p:sp>
        <p:nvSpPr>
          <p:cNvPr id="6" name="Content Placeholder 5">
            <a:extLst>
              <a:ext uri="{FF2B5EF4-FFF2-40B4-BE49-F238E27FC236}">
                <a16:creationId xmlns:a16="http://schemas.microsoft.com/office/drawing/2014/main" id="{68E617CA-5020-E65A-0C79-4F841CA6BF16}"/>
              </a:ext>
            </a:extLst>
          </p:cNvPr>
          <p:cNvSpPr>
            <a:spLocks noGrp="1"/>
          </p:cNvSpPr>
          <p:nvPr>
            <p:ph sz="quarter" idx="19"/>
          </p:nvPr>
        </p:nvSpPr>
        <p:spPr/>
        <p:txBody>
          <a:bodyPr>
            <a:noAutofit/>
          </a:bodyPr>
          <a:lstStyle/>
          <a:p>
            <a:r>
              <a:rPr lang="en-GB" dirty="0"/>
              <a:t>An individual’s genomic data is treated with the same sensitivity and confidentiality as other medical information.</a:t>
            </a:r>
          </a:p>
          <a:p>
            <a:r>
              <a:rPr lang="en-GB" dirty="0">
                <a:solidFill>
                  <a:srgbClr val="9C2167"/>
                </a:solidFill>
              </a:rPr>
              <a:t>Discuss: Since genetic information is shared between family members, why might some be more concerned about how this data is used?</a:t>
            </a:r>
          </a:p>
        </p:txBody>
      </p:sp>
      <p:sp>
        <p:nvSpPr>
          <p:cNvPr id="2" name="Rectangle 1">
            <a:extLst>
              <a:ext uri="{FF2B5EF4-FFF2-40B4-BE49-F238E27FC236}">
                <a16:creationId xmlns:a16="http://schemas.microsoft.com/office/drawing/2014/main" id="{178ED925-3E90-39FC-84E7-5D3C30987450}"/>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536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31520" y="951901"/>
            <a:ext cx="10827876" cy="767662"/>
          </a:xfrm>
        </p:spPr>
        <p:txBody>
          <a:bodyPr>
            <a:noAutofit/>
          </a:bodyPr>
          <a:lstStyle/>
          <a:p>
            <a:r>
              <a:rPr lang="en-GB" sz="3600" dirty="0"/>
              <a:t>Which best defines the word ‘pharmacogenomics’?</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a:xfrm>
            <a:off x="1165828" y="2726521"/>
            <a:ext cx="4780534" cy="655833"/>
          </a:xfrm>
        </p:spPr>
        <p:txBody>
          <a:bodyPr>
            <a:normAutofit fontScale="70000" lnSpcReduction="20000"/>
          </a:bodyPr>
          <a:lstStyle/>
          <a:p>
            <a:r>
              <a:rPr lang="en-GB" dirty="0"/>
              <a:t>A type of intervention that produces no side effects</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a:xfrm>
            <a:off x="7043692" y="1929407"/>
            <a:ext cx="4720522" cy="630420"/>
          </a:xfrm>
        </p:spPr>
        <p:txBody>
          <a:bodyPr>
            <a:normAutofit fontScale="70000" lnSpcReduction="20000"/>
          </a:bodyPr>
          <a:lstStyle/>
          <a:p>
            <a:r>
              <a:rPr lang="en-GB" dirty="0"/>
              <a:t>A treatment involving changing a person’s genome</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a:xfrm>
            <a:off x="7037828" y="2718050"/>
            <a:ext cx="4738112" cy="655833"/>
          </a:xfrm>
        </p:spPr>
        <p:txBody>
          <a:bodyPr>
            <a:normAutofit fontScale="70000" lnSpcReduction="20000"/>
          </a:bodyPr>
          <a:lstStyle/>
          <a:p>
            <a:r>
              <a:rPr lang="en-GB" dirty="0"/>
              <a:t>Using genomics to tailor drug treatment for individuals</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a:xfrm>
            <a:off x="1268772" y="3956957"/>
            <a:ext cx="10290624" cy="1732084"/>
          </a:xfrm>
        </p:spPr>
        <p:txBody>
          <a:bodyPr anchor="t">
            <a:noAutofit/>
          </a:bodyPr>
          <a:lstStyle/>
          <a:p>
            <a:pPr marL="571500" indent="-571500">
              <a:spcBef>
                <a:spcPts val="600"/>
              </a:spcBef>
              <a:buFont typeface="Arial" panose="020B0604020202020204" pitchFamily="34" charset="0"/>
              <a:buChar char="•"/>
            </a:pPr>
            <a:r>
              <a:rPr lang="en-GB" sz="2800" dirty="0"/>
              <a:t>Genetic and genomic information can be used to tailor pharmaceutical therapies to each individual.</a:t>
            </a:r>
          </a:p>
          <a:p>
            <a:pPr marL="571500" indent="-571500">
              <a:spcBef>
                <a:spcPts val="600"/>
              </a:spcBef>
              <a:buFont typeface="Arial" panose="020B0604020202020204" pitchFamily="34" charset="0"/>
              <a:buChar char="•"/>
            </a:pPr>
            <a:r>
              <a:rPr lang="en-GB" sz="2800" dirty="0"/>
              <a:t>The patient’s genome can tell us the drug and dose combination most effective for them.</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a:bodyPr>
          <a:lstStyle/>
          <a:p>
            <a:r>
              <a:rPr lang="en-GB" sz="2500" dirty="0"/>
              <a:t>A type of gene therapy</a:t>
            </a:r>
          </a:p>
        </p:txBody>
      </p:sp>
      <p:sp>
        <p:nvSpPr>
          <p:cNvPr id="2" name="Rectangle 1">
            <a:extLst>
              <a:ext uri="{FF2B5EF4-FFF2-40B4-BE49-F238E27FC236}">
                <a16:creationId xmlns:a16="http://schemas.microsoft.com/office/drawing/2014/main" id="{1B422C9C-AFF4-0E3A-0F96-2918E3BEAEF8}"/>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267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p:txBody>
          <a:bodyPr/>
          <a:lstStyle/>
          <a:p>
            <a:r>
              <a:rPr lang="en-GB" dirty="0"/>
              <a:t>About pharmacogenomics</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a:xfrm>
            <a:off x="1279239" y="1992702"/>
            <a:ext cx="9851711" cy="1077452"/>
          </a:xfrm>
        </p:spPr>
        <p:txBody>
          <a:bodyPr>
            <a:noAutofit/>
          </a:bodyPr>
          <a:lstStyle/>
          <a:p>
            <a:r>
              <a:rPr lang="en-GB" sz="2800" dirty="0"/>
              <a:t>How our body responds to some drugs depends on our genome. What works for you might not work for another.</a:t>
            </a:r>
          </a:p>
          <a:p>
            <a:endParaRPr lang="en-GB" sz="2800" dirty="0"/>
          </a:p>
          <a:p>
            <a:endParaRPr lang="en-GB" sz="2800" dirty="0"/>
          </a:p>
          <a:p>
            <a:endParaRPr lang="en-GB" sz="2800" dirty="0"/>
          </a:p>
          <a:p>
            <a:endParaRPr lang="en-GB" sz="2800" dirty="0"/>
          </a:p>
          <a:p>
            <a:endParaRPr lang="en-GB" sz="2800" dirty="0"/>
          </a:p>
        </p:txBody>
      </p:sp>
      <p:grpSp>
        <p:nvGrpSpPr>
          <p:cNvPr id="32" name="Group 31">
            <a:extLst>
              <a:ext uri="{FF2B5EF4-FFF2-40B4-BE49-F238E27FC236}">
                <a16:creationId xmlns:a16="http://schemas.microsoft.com/office/drawing/2014/main" id="{35029866-AFF0-6252-18B4-AF8D87809646}"/>
              </a:ext>
            </a:extLst>
          </p:cNvPr>
          <p:cNvGrpSpPr/>
          <p:nvPr/>
        </p:nvGrpSpPr>
        <p:grpSpPr>
          <a:xfrm>
            <a:off x="2333855" y="4628422"/>
            <a:ext cx="1026622" cy="1026622"/>
            <a:chOff x="3077443" y="7560827"/>
            <a:chExt cx="1026622" cy="1026622"/>
          </a:xfrm>
        </p:grpSpPr>
        <p:sp>
          <p:nvSpPr>
            <p:cNvPr id="28" name="Oval 27">
              <a:extLst>
                <a:ext uri="{FF2B5EF4-FFF2-40B4-BE49-F238E27FC236}">
                  <a16:creationId xmlns:a16="http://schemas.microsoft.com/office/drawing/2014/main" id="{F2687336-9C01-8AF9-4E37-C430912EE618}"/>
                </a:ext>
              </a:extLst>
            </p:cNvPr>
            <p:cNvSpPr/>
            <p:nvPr/>
          </p:nvSpPr>
          <p:spPr>
            <a:xfrm>
              <a:off x="3077443" y="7560827"/>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Ambulance outline">
              <a:extLst>
                <a:ext uri="{FF2B5EF4-FFF2-40B4-BE49-F238E27FC236}">
                  <a16:creationId xmlns:a16="http://schemas.microsoft.com/office/drawing/2014/main" id="{7FE29625-3399-F0E7-C674-9BA3465FD0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33554" y="7633106"/>
              <a:ext cx="914400" cy="914400"/>
            </a:xfrm>
            <a:prstGeom prst="rect">
              <a:avLst/>
            </a:prstGeom>
          </p:spPr>
        </p:pic>
      </p:grpSp>
      <p:grpSp>
        <p:nvGrpSpPr>
          <p:cNvPr id="31" name="Group 30">
            <a:extLst>
              <a:ext uri="{FF2B5EF4-FFF2-40B4-BE49-F238E27FC236}">
                <a16:creationId xmlns:a16="http://schemas.microsoft.com/office/drawing/2014/main" id="{C59C0181-7AF3-0248-5695-0728BE9FB484}"/>
              </a:ext>
            </a:extLst>
          </p:cNvPr>
          <p:cNvGrpSpPr/>
          <p:nvPr/>
        </p:nvGrpSpPr>
        <p:grpSpPr>
          <a:xfrm>
            <a:off x="2330910" y="3022788"/>
            <a:ext cx="1026622" cy="1026622"/>
            <a:chOff x="-188422" y="7063684"/>
            <a:chExt cx="1026622" cy="1026622"/>
          </a:xfrm>
        </p:grpSpPr>
        <p:sp>
          <p:nvSpPr>
            <p:cNvPr id="19" name="Oval 18">
              <a:extLst>
                <a:ext uri="{FF2B5EF4-FFF2-40B4-BE49-F238E27FC236}">
                  <a16:creationId xmlns:a16="http://schemas.microsoft.com/office/drawing/2014/main" id="{D959E9BC-E2C6-1631-E5FA-2490898A2517}"/>
                </a:ext>
              </a:extLst>
            </p:cNvPr>
            <p:cNvSpPr/>
            <p:nvPr/>
          </p:nvSpPr>
          <p:spPr>
            <a:xfrm>
              <a:off x="-188422" y="7063684"/>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Inpatient outline">
              <a:extLst>
                <a:ext uri="{FF2B5EF4-FFF2-40B4-BE49-F238E27FC236}">
                  <a16:creationId xmlns:a16="http://schemas.microsoft.com/office/drawing/2014/main" id="{79935ADF-DB6C-26E2-3E3A-1994022966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311" y="7087459"/>
              <a:ext cx="914400" cy="914400"/>
            </a:xfrm>
            <a:prstGeom prst="rect">
              <a:avLst/>
            </a:prstGeom>
          </p:spPr>
        </p:pic>
      </p:grpSp>
      <p:grpSp>
        <p:nvGrpSpPr>
          <p:cNvPr id="33" name="Group 32">
            <a:extLst>
              <a:ext uri="{FF2B5EF4-FFF2-40B4-BE49-F238E27FC236}">
                <a16:creationId xmlns:a16="http://schemas.microsoft.com/office/drawing/2014/main" id="{15A3D695-0B92-8ECD-BB2A-B3A5EF57FE4B}"/>
              </a:ext>
            </a:extLst>
          </p:cNvPr>
          <p:cNvGrpSpPr/>
          <p:nvPr/>
        </p:nvGrpSpPr>
        <p:grpSpPr>
          <a:xfrm>
            <a:off x="8655272" y="4616832"/>
            <a:ext cx="1026622" cy="1026622"/>
            <a:chOff x="7605620" y="7544659"/>
            <a:chExt cx="1026622" cy="1026622"/>
          </a:xfrm>
        </p:grpSpPr>
        <p:sp>
          <p:nvSpPr>
            <p:cNvPr id="29" name="Oval 28">
              <a:extLst>
                <a:ext uri="{FF2B5EF4-FFF2-40B4-BE49-F238E27FC236}">
                  <a16:creationId xmlns:a16="http://schemas.microsoft.com/office/drawing/2014/main" id="{9D5C5DCE-6D62-A751-A693-4FF4DB1FD292}"/>
                </a:ext>
              </a:extLst>
            </p:cNvPr>
            <p:cNvSpPr/>
            <p:nvPr/>
          </p:nvSpPr>
          <p:spPr>
            <a:xfrm>
              <a:off x="7605620" y="7544659"/>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descr="Confused person outline">
              <a:extLst>
                <a:ext uri="{FF2B5EF4-FFF2-40B4-BE49-F238E27FC236}">
                  <a16:creationId xmlns:a16="http://schemas.microsoft.com/office/drawing/2014/main" id="{60A9824A-28AB-3C26-5A01-BA0A912169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61731" y="7616938"/>
              <a:ext cx="914400" cy="914400"/>
            </a:xfrm>
            <a:prstGeom prst="rect">
              <a:avLst/>
            </a:prstGeom>
          </p:spPr>
        </p:pic>
      </p:grpSp>
      <p:grpSp>
        <p:nvGrpSpPr>
          <p:cNvPr id="34" name="Group 33">
            <a:extLst>
              <a:ext uri="{FF2B5EF4-FFF2-40B4-BE49-F238E27FC236}">
                <a16:creationId xmlns:a16="http://schemas.microsoft.com/office/drawing/2014/main" id="{16E96769-8DE6-5603-83FF-FE4B8D4485FA}"/>
              </a:ext>
            </a:extLst>
          </p:cNvPr>
          <p:cNvGrpSpPr/>
          <p:nvPr/>
        </p:nvGrpSpPr>
        <p:grpSpPr>
          <a:xfrm>
            <a:off x="8667964" y="3028193"/>
            <a:ext cx="1026622" cy="1026622"/>
            <a:chOff x="9526699" y="7544659"/>
            <a:chExt cx="1026622" cy="1026622"/>
          </a:xfrm>
        </p:grpSpPr>
        <p:sp>
          <p:nvSpPr>
            <p:cNvPr id="30" name="Oval 29">
              <a:extLst>
                <a:ext uri="{FF2B5EF4-FFF2-40B4-BE49-F238E27FC236}">
                  <a16:creationId xmlns:a16="http://schemas.microsoft.com/office/drawing/2014/main" id="{9C0FAD36-CD0B-38C7-FD79-F9AC3E9BBB0D}"/>
                </a:ext>
              </a:extLst>
            </p:cNvPr>
            <p:cNvSpPr/>
            <p:nvPr/>
          </p:nvSpPr>
          <p:spPr>
            <a:xfrm>
              <a:off x="9526699" y="7544659"/>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descr="Upward trend outline">
              <a:extLst>
                <a:ext uri="{FF2B5EF4-FFF2-40B4-BE49-F238E27FC236}">
                  <a16:creationId xmlns:a16="http://schemas.microsoft.com/office/drawing/2014/main" id="{48012511-E840-C978-054C-641F9C83FE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82810" y="7600770"/>
              <a:ext cx="914400" cy="914400"/>
            </a:xfrm>
            <a:prstGeom prst="rect">
              <a:avLst/>
            </a:prstGeom>
          </p:spPr>
        </p:pic>
      </p:grpSp>
      <p:grpSp>
        <p:nvGrpSpPr>
          <p:cNvPr id="17" name="Group 16">
            <a:extLst>
              <a:ext uri="{FF2B5EF4-FFF2-40B4-BE49-F238E27FC236}">
                <a16:creationId xmlns:a16="http://schemas.microsoft.com/office/drawing/2014/main" id="{3768FC5E-B7EF-C79F-46A4-993F3933404D}"/>
              </a:ext>
            </a:extLst>
          </p:cNvPr>
          <p:cNvGrpSpPr/>
          <p:nvPr/>
        </p:nvGrpSpPr>
        <p:grpSpPr>
          <a:xfrm>
            <a:off x="5175768" y="3166552"/>
            <a:ext cx="1646540" cy="1683554"/>
            <a:chOff x="5302076" y="3264411"/>
            <a:chExt cx="1646540" cy="1683554"/>
          </a:xfrm>
        </p:grpSpPr>
        <p:sp>
          <p:nvSpPr>
            <p:cNvPr id="48" name="Oval 47">
              <a:extLst>
                <a:ext uri="{FF2B5EF4-FFF2-40B4-BE49-F238E27FC236}">
                  <a16:creationId xmlns:a16="http://schemas.microsoft.com/office/drawing/2014/main" id="{17DA3BA1-46A7-B351-54E6-5EA31B03ECB2}"/>
                </a:ext>
              </a:extLst>
            </p:cNvPr>
            <p:cNvSpPr/>
            <p:nvPr/>
          </p:nvSpPr>
          <p:spPr>
            <a:xfrm>
              <a:off x="5302076" y="3264411"/>
              <a:ext cx="1646540" cy="1646540"/>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phic 15" descr="Medicine outline">
              <a:extLst>
                <a:ext uri="{FF2B5EF4-FFF2-40B4-BE49-F238E27FC236}">
                  <a16:creationId xmlns:a16="http://schemas.microsoft.com/office/drawing/2014/main" id="{15DD607A-C3AC-D595-D006-C4AD6CF112F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33420" y="3568330"/>
              <a:ext cx="724736" cy="724736"/>
            </a:xfrm>
            <a:prstGeom prst="rect">
              <a:avLst/>
            </a:prstGeom>
          </p:spPr>
        </p:pic>
        <p:pic>
          <p:nvPicPr>
            <p:cNvPr id="50" name="Graphic 49" descr="IV outline">
              <a:extLst>
                <a:ext uri="{FF2B5EF4-FFF2-40B4-BE49-F238E27FC236}">
                  <a16:creationId xmlns:a16="http://schemas.microsoft.com/office/drawing/2014/main" id="{26C12D65-C1C0-4599-7B0B-E430B39D38D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993989" y="3388241"/>
              <a:ext cx="817129" cy="817129"/>
            </a:xfrm>
            <a:prstGeom prst="rect">
              <a:avLst/>
            </a:prstGeom>
          </p:spPr>
        </p:pic>
        <p:pic>
          <p:nvPicPr>
            <p:cNvPr id="52" name="Graphic 51" descr="Needle outline">
              <a:extLst>
                <a:ext uri="{FF2B5EF4-FFF2-40B4-BE49-F238E27FC236}">
                  <a16:creationId xmlns:a16="http://schemas.microsoft.com/office/drawing/2014/main" id="{5ABC0ED0-E8AF-FE42-1DF9-1245E372A50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686863">
              <a:off x="5780406" y="4033565"/>
              <a:ext cx="914400" cy="914400"/>
            </a:xfrm>
            <a:prstGeom prst="rect">
              <a:avLst/>
            </a:prstGeom>
          </p:spPr>
        </p:pic>
      </p:grpSp>
      <p:sp>
        <p:nvSpPr>
          <p:cNvPr id="22" name="TextBox 21">
            <a:extLst>
              <a:ext uri="{FF2B5EF4-FFF2-40B4-BE49-F238E27FC236}">
                <a16:creationId xmlns:a16="http://schemas.microsoft.com/office/drawing/2014/main" id="{507BB21A-2DD6-C386-2ADE-D1F626C424FA}"/>
              </a:ext>
            </a:extLst>
          </p:cNvPr>
          <p:cNvSpPr txBox="1"/>
          <p:nvPr/>
        </p:nvSpPr>
        <p:spPr>
          <a:xfrm>
            <a:off x="942354" y="3290369"/>
            <a:ext cx="1431802" cy="477054"/>
          </a:xfrm>
          <a:prstGeom prst="rect">
            <a:avLst/>
          </a:prstGeom>
          <a:noFill/>
        </p:spPr>
        <p:txBody>
          <a:bodyPr wrap="none" rtlCol="0">
            <a:spAutoFit/>
          </a:bodyPr>
          <a:lstStyle/>
          <a:p>
            <a:pPr algn="r"/>
            <a:r>
              <a:rPr lang="en-GB" sz="2500" dirty="0">
                <a:latin typeface="Arial" panose="020B0604020202020204" pitchFamily="34" charset="0"/>
                <a:cs typeface="Arial" panose="020B0604020202020204" pitchFamily="34" charset="0"/>
              </a:rPr>
              <a:t>…works.</a:t>
            </a:r>
          </a:p>
        </p:txBody>
      </p:sp>
      <p:sp>
        <p:nvSpPr>
          <p:cNvPr id="24" name="TextBox 23">
            <a:extLst>
              <a:ext uri="{FF2B5EF4-FFF2-40B4-BE49-F238E27FC236}">
                <a16:creationId xmlns:a16="http://schemas.microsoft.com/office/drawing/2014/main" id="{149ABFCA-213A-C794-E5D2-FA5541BA197C}"/>
              </a:ext>
            </a:extLst>
          </p:cNvPr>
          <p:cNvSpPr txBox="1"/>
          <p:nvPr/>
        </p:nvSpPr>
        <p:spPr>
          <a:xfrm>
            <a:off x="773628" y="4700701"/>
            <a:ext cx="1606314" cy="861774"/>
          </a:xfrm>
          <a:prstGeom prst="rect">
            <a:avLst/>
          </a:prstGeom>
          <a:noFill/>
        </p:spPr>
        <p:txBody>
          <a:bodyPr wrap="square" rtlCol="0">
            <a:spAutoFit/>
          </a:bodyPr>
          <a:lstStyle/>
          <a:p>
            <a:pPr algn="r"/>
            <a:r>
              <a:rPr lang="en-GB" sz="2500" dirty="0">
                <a:latin typeface="Arial" panose="020B0604020202020204" pitchFamily="34" charset="0"/>
                <a:cs typeface="Arial" panose="020B0604020202020204" pitchFamily="34" charset="0"/>
              </a:rPr>
              <a:t>…doesn’t work.</a:t>
            </a:r>
          </a:p>
        </p:txBody>
      </p:sp>
      <p:sp>
        <p:nvSpPr>
          <p:cNvPr id="26" name="TextBox 25">
            <a:extLst>
              <a:ext uri="{FF2B5EF4-FFF2-40B4-BE49-F238E27FC236}">
                <a16:creationId xmlns:a16="http://schemas.microsoft.com/office/drawing/2014/main" id="{2286E72D-612B-52BC-D64E-C0BB79E40AE4}"/>
              </a:ext>
            </a:extLst>
          </p:cNvPr>
          <p:cNvSpPr txBox="1"/>
          <p:nvPr/>
        </p:nvSpPr>
        <p:spPr>
          <a:xfrm>
            <a:off x="9694586" y="3301168"/>
            <a:ext cx="1431802" cy="477054"/>
          </a:xfrm>
          <a:prstGeom prst="rect">
            <a:avLst/>
          </a:prstGeom>
          <a:noFill/>
        </p:spPr>
        <p:txBody>
          <a:bodyPr wrap="none" rtlCol="0">
            <a:spAutoFit/>
          </a:bodyPr>
          <a:lstStyle/>
          <a:p>
            <a:r>
              <a:rPr lang="en-GB" sz="2500" dirty="0">
                <a:latin typeface="Arial" panose="020B0604020202020204" pitchFamily="34" charset="0"/>
                <a:cs typeface="Arial" panose="020B0604020202020204" pitchFamily="34" charset="0"/>
              </a:rPr>
              <a:t>…works.</a:t>
            </a:r>
          </a:p>
        </p:txBody>
      </p:sp>
      <p:sp>
        <p:nvSpPr>
          <p:cNvPr id="35" name="TextBox 34">
            <a:extLst>
              <a:ext uri="{FF2B5EF4-FFF2-40B4-BE49-F238E27FC236}">
                <a16:creationId xmlns:a16="http://schemas.microsoft.com/office/drawing/2014/main" id="{2283FB91-FF28-8E97-05F1-47ECA19E2625}"/>
              </a:ext>
            </a:extLst>
          </p:cNvPr>
          <p:cNvSpPr txBox="1"/>
          <p:nvPr/>
        </p:nvSpPr>
        <p:spPr>
          <a:xfrm>
            <a:off x="9681894" y="4716792"/>
            <a:ext cx="1606314" cy="861774"/>
          </a:xfrm>
          <a:prstGeom prst="rect">
            <a:avLst/>
          </a:prstGeom>
          <a:noFill/>
        </p:spPr>
        <p:txBody>
          <a:bodyPr wrap="square" rtlCol="0">
            <a:spAutoFit/>
          </a:bodyPr>
          <a:lstStyle/>
          <a:p>
            <a:r>
              <a:rPr lang="en-GB" sz="2500" dirty="0">
                <a:latin typeface="Arial" panose="020B0604020202020204" pitchFamily="34" charset="0"/>
                <a:cs typeface="Arial" panose="020B0604020202020204" pitchFamily="34" charset="0"/>
              </a:rPr>
              <a:t>…doesn’t work.</a:t>
            </a:r>
          </a:p>
        </p:txBody>
      </p:sp>
      <p:cxnSp>
        <p:nvCxnSpPr>
          <p:cNvPr id="39" name="Straight Arrow Connector 38">
            <a:extLst>
              <a:ext uri="{FF2B5EF4-FFF2-40B4-BE49-F238E27FC236}">
                <a16:creationId xmlns:a16="http://schemas.microsoft.com/office/drawing/2014/main" id="{0505B3BC-EA04-E11C-816F-295A294FB038}"/>
              </a:ext>
            </a:extLst>
          </p:cNvPr>
          <p:cNvCxnSpPr>
            <a:cxnSpLocks/>
          </p:cNvCxnSpPr>
          <p:nvPr/>
        </p:nvCxnSpPr>
        <p:spPr>
          <a:xfrm flipH="1">
            <a:off x="4788286" y="4113861"/>
            <a:ext cx="396000" cy="108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20F3EF43-3B8E-835A-C12F-114786A8E064}"/>
              </a:ext>
            </a:extLst>
          </p:cNvPr>
          <p:cNvCxnSpPr>
            <a:cxnSpLocks/>
          </p:cNvCxnSpPr>
          <p:nvPr/>
        </p:nvCxnSpPr>
        <p:spPr>
          <a:xfrm>
            <a:off x="6807936" y="4113861"/>
            <a:ext cx="360000" cy="108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0ECA08F4-FD5D-0762-1FA5-19F5568DF1A9}"/>
              </a:ext>
            </a:extLst>
          </p:cNvPr>
          <p:cNvCxnSpPr>
            <a:cxnSpLocks/>
          </p:cNvCxnSpPr>
          <p:nvPr/>
        </p:nvCxnSpPr>
        <p:spPr>
          <a:xfrm flipH="1" flipV="1">
            <a:off x="3327151" y="3734729"/>
            <a:ext cx="540000" cy="360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5" name="Straight Arrow Connector 44">
            <a:extLst>
              <a:ext uri="{FF2B5EF4-FFF2-40B4-BE49-F238E27FC236}">
                <a16:creationId xmlns:a16="http://schemas.microsoft.com/office/drawing/2014/main" id="{E508C59A-CF02-7AB2-F61D-90DEE8462450}"/>
              </a:ext>
            </a:extLst>
          </p:cNvPr>
          <p:cNvCxnSpPr>
            <a:cxnSpLocks/>
          </p:cNvCxnSpPr>
          <p:nvPr/>
        </p:nvCxnSpPr>
        <p:spPr>
          <a:xfrm flipH="1">
            <a:off x="3321108" y="4620838"/>
            <a:ext cx="540000" cy="360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7" name="Straight Arrow Connector 46">
            <a:extLst>
              <a:ext uri="{FF2B5EF4-FFF2-40B4-BE49-F238E27FC236}">
                <a16:creationId xmlns:a16="http://schemas.microsoft.com/office/drawing/2014/main" id="{D6E6FCCE-56DE-76AE-EAB9-88DB91A8626D}"/>
              </a:ext>
            </a:extLst>
          </p:cNvPr>
          <p:cNvCxnSpPr>
            <a:cxnSpLocks/>
          </p:cNvCxnSpPr>
          <p:nvPr/>
        </p:nvCxnSpPr>
        <p:spPr>
          <a:xfrm flipV="1">
            <a:off x="8183001" y="3778195"/>
            <a:ext cx="540000" cy="360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9" name="Straight Arrow Connector 48">
            <a:extLst>
              <a:ext uri="{FF2B5EF4-FFF2-40B4-BE49-F238E27FC236}">
                <a16:creationId xmlns:a16="http://schemas.microsoft.com/office/drawing/2014/main" id="{BF47BC7D-09B5-444F-39F8-6869A93B2D7E}"/>
              </a:ext>
            </a:extLst>
          </p:cNvPr>
          <p:cNvCxnSpPr>
            <a:cxnSpLocks/>
          </p:cNvCxnSpPr>
          <p:nvPr/>
        </p:nvCxnSpPr>
        <p:spPr>
          <a:xfrm>
            <a:off x="8167333" y="4512595"/>
            <a:ext cx="540000" cy="360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grpSp>
        <p:nvGrpSpPr>
          <p:cNvPr id="12" name="Group 11">
            <a:extLst>
              <a:ext uri="{FF2B5EF4-FFF2-40B4-BE49-F238E27FC236}">
                <a16:creationId xmlns:a16="http://schemas.microsoft.com/office/drawing/2014/main" id="{FECE9504-87FB-BCCD-D028-57A9A6153AC3}"/>
              </a:ext>
            </a:extLst>
          </p:cNvPr>
          <p:cNvGrpSpPr/>
          <p:nvPr/>
        </p:nvGrpSpPr>
        <p:grpSpPr>
          <a:xfrm>
            <a:off x="3691851" y="3853883"/>
            <a:ext cx="1445267" cy="1848453"/>
            <a:chOff x="3691851" y="3853883"/>
            <a:chExt cx="1445267" cy="1848453"/>
          </a:xfrm>
        </p:grpSpPr>
        <p:sp>
          <p:nvSpPr>
            <p:cNvPr id="11" name="Oval 10">
              <a:extLst>
                <a:ext uri="{FF2B5EF4-FFF2-40B4-BE49-F238E27FC236}">
                  <a16:creationId xmlns:a16="http://schemas.microsoft.com/office/drawing/2014/main" id="{2E6FA30A-DDA0-EC89-4959-FAAE9A525E55}"/>
                </a:ext>
              </a:extLst>
            </p:cNvPr>
            <p:cNvSpPr/>
            <p:nvPr/>
          </p:nvSpPr>
          <p:spPr>
            <a:xfrm>
              <a:off x="3801752" y="3853883"/>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B307DC44-FFE9-A98B-B240-A59D08D0A439}"/>
                </a:ext>
              </a:extLst>
            </p:cNvPr>
            <p:cNvSpPr txBox="1"/>
            <p:nvPr/>
          </p:nvSpPr>
          <p:spPr>
            <a:xfrm>
              <a:off x="3691851" y="4840562"/>
              <a:ext cx="1445267" cy="861774"/>
            </a:xfrm>
            <a:prstGeom prst="rect">
              <a:avLst/>
            </a:prstGeom>
            <a:noFill/>
          </p:spPr>
          <p:txBody>
            <a:bodyPr wrap="square" rtlCol="0">
              <a:spAutoFit/>
            </a:bodyPr>
            <a:lstStyle/>
            <a:p>
              <a:r>
                <a:rPr lang="en-GB" sz="2500" dirty="0">
                  <a:latin typeface="Arial" panose="020B0604020202020204" pitchFamily="34" charset="0"/>
                  <a:cs typeface="Arial" panose="020B0604020202020204" pitchFamily="34" charset="0"/>
                </a:rPr>
                <a:t>Side </a:t>
              </a:r>
            </a:p>
            <a:p>
              <a:r>
                <a:rPr lang="en-GB" sz="2500" dirty="0">
                  <a:latin typeface="Arial" panose="020B0604020202020204" pitchFamily="34" charset="0"/>
                  <a:cs typeface="Arial" panose="020B0604020202020204" pitchFamily="34" charset="0"/>
                </a:rPr>
                <a:t>effects…</a:t>
              </a:r>
            </a:p>
          </p:txBody>
        </p:sp>
        <p:pic>
          <p:nvPicPr>
            <p:cNvPr id="7" name="Graphic 6" descr="Fever outline">
              <a:extLst>
                <a:ext uri="{FF2B5EF4-FFF2-40B4-BE49-F238E27FC236}">
                  <a16:creationId xmlns:a16="http://schemas.microsoft.com/office/drawing/2014/main" id="{2BBA8D8F-408A-F573-89F2-2F2643450E0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48471" y="4006021"/>
              <a:ext cx="734208" cy="734208"/>
            </a:xfrm>
            <a:prstGeom prst="rect">
              <a:avLst/>
            </a:prstGeom>
          </p:spPr>
        </p:pic>
      </p:grpSp>
      <p:grpSp>
        <p:nvGrpSpPr>
          <p:cNvPr id="13" name="Group 12">
            <a:extLst>
              <a:ext uri="{FF2B5EF4-FFF2-40B4-BE49-F238E27FC236}">
                <a16:creationId xmlns:a16="http://schemas.microsoft.com/office/drawing/2014/main" id="{EB0C93D5-AF28-459F-A7E7-E5EDDFCF829F}"/>
              </a:ext>
            </a:extLst>
          </p:cNvPr>
          <p:cNvGrpSpPr/>
          <p:nvPr/>
        </p:nvGrpSpPr>
        <p:grpSpPr>
          <a:xfrm>
            <a:off x="7015544" y="3818068"/>
            <a:ext cx="1445267" cy="1834919"/>
            <a:chOff x="7015544" y="3818068"/>
            <a:chExt cx="1445267" cy="1834919"/>
          </a:xfrm>
        </p:grpSpPr>
        <p:sp>
          <p:nvSpPr>
            <p:cNvPr id="5" name="Oval 4">
              <a:extLst>
                <a:ext uri="{FF2B5EF4-FFF2-40B4-BE49-F238E27FC236}">
                  <a16:creationId xmlns:a16="http://schemas.microsoft.com/office/drawing/2014/main" id="{AB8D7885-E911-B66F-E2AD-CAB4A9C4256A}"/>
                </a:ext>
              </a:extLst>
            </p:cNvPr>
            <p:cNvSpPr/>
            <p:nvPr/>
          </p:nvSpPr>
          <p:spPr>
            <a:xfrm>
              <a:off x="7159665" y="3818068"/>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C9EDDC6D-0769-6AC5-B2B8-A43C01E30088}"/>
                </a:ext>
              </a:extLst>
            </p:cNvPr>
            <p:cNvSpPr txBox="1"/>
            <p:nvPr/>
          </p:nvSpPr>
          <p:spPr>
            <a:xfrm>
              <a:off x="7015544" y="4791213"/>
              <a:ext cx="1445267" cy="861774"/>
            </a:xfrm>
            <a:prstGeom prst="rect">
              <a:avLst/>
            </a:prstGeom>
            <a:noFill/>
          </p:spPr>
          <p:txBody>
            <a:bodyPr wrap="none" rtlCol="0">
              <a:spAutoFit/>
            </a:bodyPr>
            <a:lstStyle/>
            <a:p>
              <a:r>
                <a:rPr lang="en-GB" sz="2500" dirty="0">
                  <a:latin typeface="Arial" panose="020B0604020202020204" pitchFamily="34" charset="0"/>
                  <a:cs typeface="Arial" panose="020B0604020202020204" pitchFamily="34" charset="0"/>
                </a:rPr>
                <a:t>No side </a:t>
              </a:r>
            </a:p>
            <a:p>
              <a:r>
                <a:rPr lang="en-GB" sz="2500" dirty="0">
                  <a:latin typeface="Arial" panose="020B0604020202020204" pitchFamily="34" charset="0"/>
                  <a:cs typeface="Arial" panose="020B0604020202020204" pitchFamily="34" charset="0"/>
                </a:rPr>
                <a:t>effects…</a:t>
              </a:r>
            </a:p>
          </p:txBody>
        </p:sp>
        <p:pic>
          <p:nvPicPr>
            <p:cNvPr id="9" name="Graphic 8" descr="Fever outline">
              <a:extLst>
                <a:ext uri="{FF2B5EF4-FFF2-40B4-BE49-F238E27FC236}">
                  <a16:creationId xmlns:a16="http://schemas.microsoft.com/office/drawing/2014/main" id="{14BD70DB-8BDC-CE40-44DF-66F9EBEA006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375946" y="3972750"/>
              <a:ext cx="734208" cy="734208"/>
            </a:xfrm>
            <a:prstGeom prst="rect">
              <a:avLst/>
            </a:prstGeom>
          </p:spPr>
        </p:pic>
        <p:sp>
          <p:nvSpPr>
            <p:cNvPr id="10" name="Oval 9">
              <a:extLst>
                <a:ext uri="{FF2B5EF4-FFF2-40B4-BE49-F238E27FC236}">
                  <a16:creationId xmlns:a16="http://schemas.microsoft.com/office/drawing/2014/main" id="{F1347501-9FBB-376F-0242-DDB6E208315A}"/>
                </a:ext>
              </a:extLst>
            </p:cNvPr>
            <p:cNvSpPr/>
            <p:nvPr/>
          </p:nvSpPr>
          <p:spPr>
            <a:xfrm rot="19389012">
              <a:off x="7856361" y="3822701"/>
              <a:ext cx="235732" cy="544550"/>
            </a:xfrm>
            <a:prstGeom prst="ellipse">
              <a:avLst/>
            </a:prstGeom>
            <a:solidFill>
              <a:srgbClr val="0057A8"/>
            </a:solidFill>
            <a:ln>
              <a:solidFill>
                <a:srgbClr val="0057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Rectangle 2">
            <a:extLst>
              <a:ext uri="{FF2B5EF4-FFF2-40B4-BE49-F238E27FC236}">
                <a16:creationId xmlns:a16="http://schemas.microsoft.com/office/drawing/2014/main" id="{5409DDC2-01D8-10CC-9344-B8549CD80730}"/>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768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fltVal val="0"/>
                                          </p:val>
                                        </p:tav>
                                        <p:tav tm="100000">
                                          <p:val>
                                            <p:strVal val="#ppt_w"/>
                                          </p:val>
                                        </p:tav>
                                      </p:tavLst>
                                    </p:anim>
                                    <p:anim calcmode="lin" valueType="num">
                                      <p:cBhvr>
                                        <p:cTn id="20" dur="500" fill="hold"/>
                                        <p:tgtEl>
                                          <p:spTgt spid="43"/>
                                        </p:tgtEl>
                                        <p:attrNameLst>
                                          <p:attrName>ppt_h</p:attrName>
                                        </p:attrNameLst>
                                      </p:cBhvr>
                                      <p:tavLst>
                                        <p:tav tm="0">
                                          <p:val>
                                            <p:fltVal val="0"/>
                                          </p:val>
                                        </p:tav>
                                        <p:tav tm="100000">
                                          <p:val>
                                            <p:strVal val="#ppt_h"/>
                                          </p:val>
                                        </p:tav>
                                      </p:tavLst>
                                    </p:anim>
                                    <p:animEffect transition="in" filter="fade">
                                      <p:cBhvr>
                                        <p:cTn id="21" dur="500"/>
                                        <p:tgtEl>
                                          <p:spTgt spid="43"/>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500" fill="hold"/>
                                        <p:tgtEl>
                                          <p:spTgt spid="45"/>
                                        </p:tgtEl>
                                        <p:attrNameLst>
                                          <p:attrName>ppt_w</p:attrName>
                                        </p:attrNameLst>
                                      </p:cBhvr>
                                      <p:tavLst>
                                        <p:tav tm="0">
                                          <p:val>
                                            <p:fltVal val="0"/>
                                          </p:val>
                                        </p:tav>
                                        <p:tav tm="100000">
                                          <p:val>
                                            <p:strVal val="#ppt_w"/>
                                          </p:val>
                                        </p:tav>
                                      </p:tavLst>
                                    </p:anim>
                                    <p:anim calcmode="lin" valueType="num">
                                      <p:cBhvr>
                                        <p:cTn id="38" dur="500" fill="hold"/>
                                        <p:tgtEl>
                                          <p:spTgt spid="45"/>
                                        </p:tgtEl>
                                        <p:attrNameLst>
                                          <p:attrName>ppt_h</p:attrName>
                                        </p:attrNameLst>
                                      </p:cBhvr>
                                      <p:tavLst>
                                        <p:tav tm="0">
                                          <p:val>
                                            <p:fltVal val="0"/>
                                          </p:val>
                                        </p:tav>
                                        <p:tav tm="100000">
                                          <p:val>
                                            <p:strVal val="#ppt_h"/>
                                          </p:val>
                                        </p:tav>
                                      </p:tavLst>
                                    </p:anim>
                                    <p:animEffect transition="in" filter="fade">
                                      <p:cBhvr>
                                        <p:cTn id="39" dur="500"/>
                                        <p:tgtEl>
                                          <p:spTgt spid="45"/>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500" fill="hold"/>
                                        <p:tgtEl>
                                          <p:spTgt spid="32"/>
                                        </p:tgtEl>
                                        <p:attrNameLst>
                                          <p:attrName>ppt_w</p:attrName>
                                        </p:attrNameLst>
                                      </p:cBhvr>
                                      <p:tavLst>
                                        <p:tav tm="0">
                                          <p:val>
                                            <p:fltVal val="0"/>
                                          </p:val>
                                        </p:tav>
                                        <p:tav tm="100000">
                                          <p:val>
                                            <p:strVal val="#ppt_w"/>
                                          </p:val>
                                        </p:tav>
                                      </p:tavLst>
                                    </p:anim>
                                    <p:anim calcmode="lin" valueType="num">
                                      <p:cBhvr>
                                        <p:cTn id="44" dur="500" fill="hold"/>
                                        <p:tgtEl>
                                          <p:spTgt spid="32"/>
                                        </p:tgtEl>
                                        <p:attrNameLst>
                                          <p:attrName>ppt_h</p:attrName>
                                        </p:attrNameLst>
                                      </p:cBhvr>
                                      <p:tavLst>
                                        <p:tav tm="0">
                                          <p:val>
                                            <p:fltVal val="0"/>
                                          </p:val>
                                        </p:tav>
                                        <p:tav tm="100000">
                                          <p:val>
                                            <p:strVal val="#ppt_h"/>
                                          </p:val>
                                        </p:tav>
                                      </p:tavLst>
                                    </p:anim>
                                    <p:animEffect transition="in" filter="fade">
                                      <p:cBhvr>
                                        <p:cTn id="45" dur="500"/>
                                        <p:tgtEl>
                                          <p:spTgt spid="32"/>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childTnLst>
                          </p:cTn>
                        </p:par>
                        <p:par>
                          <p:cTn id="52" fill="hold">
                            <p:stCondLst>
                              <p:cond delay="4000"/>
                            </p:stCondLst>
                            <p:childTnLst>
                              <p:par>
                                <p:cTn id="53" presetID="32" presetClass="emph" presetSubtype="0" fill="hold" nodeType="afterEffect">
                                  <p:stCondLst>
                                    <p:cond delay="1000"/>
                                  </p:stCondLst>
                                  <p:childTnLst>
                                    <p:animRot by="120000">
                                      <p:cBhvr>
                                        <p:cTn id="54" dur="100" fill="hold">
                                          <p:stCondLst>
                                            <p:cond delay="0"/>
                                          </p:stCondLst>
                                        </p:cTn>
                                        <p:tgtEl>
                                          <p:spTgt spid="17"/>
                                        </p:tgtEl>
                                        <p:attrNameLst>
                                          <p:attrName>r</p:attrName>
                                        </p:attrNameLst>
                                      </p:cBhvr>
                                    </p:animRot>
                                    <p:animRot by="-240000">
                                      <p:cBhvr>
                                        <p:cTn id="55" dur="200" fill="hold">
                                          <p:stCondLst>
                                            <p:cond delay="200"/>
                                          </p:stCondLst>
                                        </p:cTn>
                                        <p:tgtEl>
                                          <p:spTgt spid="17"/>
                                        </p:tgtEl>
                                        <p:attrNameLst>
                                          <p:attrName>r</p:attrName>
                                        </p:attrNameLst>
                                      </p:cBhvr>
                                    </p:animRot>
                                    <p:animRot by="240000">
                                      <p:cBhvr>
                                        <p:cTn id="56" dur="200" fill="hold">
                                          <p:stCondLst>
                                            <p:cond delay="400"/>
                                          </p:stCondLst>
                                        </p:cTn>
                                        <p:tgtEl>
                                          <p:spTgt spid="17"/>
                                        </p:tgtEl>
                                        <p:attrNameLst>
                                          <p:attrName>r</p:attrName>
                                        </p:attrNameLst>
                                      </p:cBhvr>
                                    </p:animRot>
                                    <p:animRot by="-240000">
                                      <p:cBhvr>
                                        <p:cTn id="57" dur="200" fill="hold">
                                          <p:stCondLst>
                                            <p:cond delay="600"/>
                                          </p:stCondLst>
                                        </p:cTn>
                                        <p:tgtEl>
                                          <p:spTgt spid="17"/>
                                        </p:tgtEl>
                                        <p:attrNameLst>
                                          <p:attrName>r</p:attrName>
                                        </p:attrNameLst>
                                      </p:cBhvr>
                                    </p:animRot>
                                    <p:animRot by="120000">
                                      <p:cBhvr>
                                        <p:cTn id="58" dur="200" fill="hold">
                                          <p:stCondLst>
                                            <p:cond delay="800"/>
                                          </p:stCondLst>
                                        </p:cTn>
                                        <p:tgtEl>
                                          <p:spTgt spid="17"/>
                                        </p:tgtEl>
                                        <p:attrNameLst>
                                          <p:attrName>r</p:attrName>
                                        </p:attrNameLst>
                                      </p:cBhvr>
                                    </p:animRot>
                                  </p:childTnLst>
                                </p:cTn>
                              </p:par>
                            </p:childTnLst>
                          </p:cTn>
                        </p:par>
                        <p:par>
                          <p:cTn id="59" fill="hold">
                            <p:stCondLst>
                              <p:cond delay="6000"/>
                            </p:stCondLst>
                            <p:childTnLst>
                              <p:par>
                                <p:cTn id="60" presetID="32" presetClass="emph" presetSubtype="0" fill="hold" nodeType="afterEffect">
                                  <p:stCondLst>
                                    <p:cond delay="0"/>
                                  </p:stCondLst>
                                  <p:childTnLst>
                                    <p:animRot by="120000">
                                      <p:cBhvr>
                                        <p:cTn id="61" dur="100" fill="hold">
                                          <p:stCondLst>
                                            <p:cond delay="0"/>
                                          </p:stCondLst>
                                        </p:cTn>
                                        <p:tgtEl>
                                          <p:spTgt spid="17"/>
                                        </p:tgtEl>
                                        <p:attrNameLst>
                                          <p:attrName>r</p:attrName>
                                        </p:attrNameLst>
                                      </p:cBhvr>
                                    </p:animRot>
                                    <p:animRot by="-240000">
                                      <p:cBhvr>
                                        <p:cTn id="62" dur="200" fill="hold">
                                          <p:stCondLst>
                                            <p:cond delay="200"/>
                                          </p:stCondLst>
                                        </p:cTn>
                                        <p:tgtEl>
                                          <p:spTgt spid="17"/>
                                        </p:tgtEl>
                                        <p:attrNameLst>
                                          <p:attrName>r</p:attrName>
                                        </p:attrNameLst>
                                      </p:cBhvr>
                                    </p:animRot>
                                    <p:animRot by="240000">
                                      <p:cBhvr>
                                        <p:cTn id="63" dur="200" fill="hold">
                                          <p:stCondLst>
                                            <p:cond delay="400"/>
                                          </p:stCondLst>
                                        </p:cTn>
                                        <p:tgtEl>
                                          <p:spTgt spid="17"/>
                                        </p:tgtEl>
                                        <p:attrNameLst>
                                          <p:attrName>r</p:attrName>
                                        </p:attrNameLst>
                                      </p:cBhvr>
                                    </p:animRot>
                                    <p:animRot by="-240000">
                                      <p:cBhvr>
                                        <p:cTn id="64" dur="200" fill="hold">
                                          <p:stCondLst>
                                            <p:cond delay="600"/>
                                          </p:stCondLst>
                                        </p:cTn>
                                        <p:tgtEl>
                                          <p:spTgt spid="17"/>
                                        </p:tgtEl>
                                        <p:attrNameLst>
                                          <p:attrName>r</p:attrName>
                                        </p:attrNameLst>
                                      </p:cBhvr>
                                    </p:animRot>
                                    <p:animRot by="120000">
                                      <p:cBhvr>
                                        <p:cTn id="65" dur="200" fill="hold">
                                          <p:stCondLst>
                                            <p:cond delay="800"/>
                                          </p:stCondLst>
                                        </p:cTn>
                                        <p:tgtEl>
                                          <p:spTgt spid="17"/>
                                        </p:tgtEl>
                                        <p:attrNameLst>
                                          <p:attrName>r</p:attrName>
                                        </p:attrNameLst>
                                      </p:cBhvr>
                                    </p:animRot>
                                  </p:childTnLst>
                                </p:cTn>
                              </p:par>
                            </p:childTnLst>
                          </p:cTn>
                        </p:par>
                        <p:par>
                          <p:cTn id="66" fill="hold">
                            <p:stCondLst>
                              <p:cond delay="7000"/>
                            </p:stCondLst>
                            <p:childTnLst>
                              <p:par>
                                <p:cTn id="67" presetID="53" presetClass="entr" presetSubtype="16" fill="hold" nodeType="after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p:cTn id="69" dur="500" fill="hold"/>
                                        <p:tgtEl>
                                          <p:spTgt spid="41"/>
                                        </p:tgtEl>
                                        <p:attrNameLst>
                                          <p:attrName>ppt_w</p:attrName>
                                        </p:attrNameLst>
                                      </p:cBhvr>
                                      <p:tavLst>
                                        <p:tav tm="0">
                                          <p:val>
                                            <p:fltVal val="0"/>
                                          </p:val>
                                        </p:tav>
                                        <p:tav tm="100000">
                                          <p:val>
                                            <p:strVal val="#ppt_w"/>
                                          </p:val>
                                        </p:tav>
                                      </p:tavLst>
                                    </p:anim>
                                    <p:anim calcmode="lin" valueType="num">
                                      <p:cBhvr>
                                        <p:cTn id="70" dur="500" fill="hold"/>
                                        <p:tgtEl>
                                          <p:spTgt spid="41"/>
                                        </p:tgtEl>
                                        <p:attrNameLst>
                                          <p:attrName>ppt_h</p:attrName>
                                        </p:attrNameLst>
                                      </p:cBhvr>
                                      <p:tavLst>
                                        <p:tav tm="0">
                                          <p:val>
                                            <p:fltVal val="0"/>
                                          </p:val>
                                        </p:tav>
                                        <p:tav tm="100000">
                                          <p:val>
                                            <p:strVal val="#ppt_h"/>
                                          </p:val>
                                        </p:tav>
                                      </p:tavLst>
                                    </p:anim>
                                    <p:animEffect transition="in" filter="fade">
                                      <p:cBhvr>
                                        <p:cTn id="71" dur="500"/>
                                        <p:tgtEl>
                                          <p:spTgt spid="41"/>
                                        </p:tgtEl>
                                      </p:cBhvr>
                                    </p:animEffect>
                                  </p:childTnLst>
                                </p:cTn>
                              </p:par>
                            </p:childTnLst>
                          </p:cTn>
                        </p:par>
                        <p:par>
                          <p:cTn id="72" fill="hold">
                            <p:stCondLst>
                              <p:cond delay="7500"/>
                            </p:stCondLst>
                            <p:childTnLst>
                              <p:par>
                                <p:cTn id="73" presetID="53" presetClass="entr" presetSubtype="16"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p:cTn id="75" dur="500" fill="hold"/>
                                        <p:tgtEl>
                                          <p:spTgt spid="13"/>
                                        </p:tgtEl>
                                        <p:attrNameLst>
                                          <p:attrName>ppt_w</p:attrName>
                                        </p:attrNameLst>
                                      </p:cBhvr>
                                      <p:tavLst>
                                        <p:tav tm="0">
                                          <p:val>
                                            <p:fltVal val="0"/>
                                          </p:val>
                                        </p:tav>
                                        <p:tav tm="100000">
                                          <p:val>
                                            <p:strVal val="#ppt_w"/>
                                          </p:val>
                                        </p:tav>
                                      </p:tavLst>
                                    </p:anim>
                                    <p:anim calcmode="lin" valueType="num">
                                      <p:cBhvr>
                                        <p:cTn id="76" dur="500" fill="hold"/>
                                        <p:tgtEl>
                                          <p:spTgt spid="13"/>
                                        </p:tgtEl>
                                        <p:attrNameLst>
                                          <p:attrName>ppt_h</p:attrName>
                                        </p:attrNameLst>
                                      </p:cBhvr>
                                      <p:tavLst>
                                        <p:tav tm="0">
                                          <p:val>
                                            <p:fltVal val="0"/>
                                          </p:val>
                                        </p:tav>
                                        <p:tav tm="100000">
                                          <p:val>
                                            <p:strVal val="#ppt_h"/>
                                          </p:val>
                                        </p:tav>
                                      </p:tavLst>
                                    </p:anim>
                                    <p:animEffect transition="in" filter="fade">
                                      <p:cBhvr>
                                        <p:cTn id="77" dur="500"/>
                                        <p:tgtEl>
                                          <p:spTgt spid="13"/>
                                        </p:tgtEl>
                                      </p:cBhvr>
                                    </p:animEffect>
                                  </p:childTnLst>
                                </p:cTn>
                              </p:par>
                            </p:childTnLst>
                          </p:cTn>
                        </p:par>
                        <p:par>
                          <p:cTn id="78" fill="hold">
                            <p:stCondLst>
                              <p:cond delay="8000"/>
                            </p:stCondLst>
                            <p:childTnLst>
                              <p:par>
                                <p:cTn id="79" presetID="53" presetClass="entr" presetSubtype="16" fill="hold" nodeType="after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p:cTn id="81" dur="500" fill="hold"/>
                                        <p:tgtEl>
                                          <p:spTgt spid="47"/>
                                        </p:tgtEl>
                                        <p:attrNameLst>
                                          <p:attrName>ppt_w</p:attrName>
                                        </p:attrNameLst>
                                      </p:cBhvr>
                                      <p:tavLst>
                                        <p:tav tm="0">
                                          <p:val>
                                            <p:fltVal val="0"/>
                                          </p:val>
                                        </p:tav>
                                        <p:tav tm="100000">
                                          <p:val>
                                            <p:strVal val="#ppt_w"/>
                                          </p:val>
                                        </p:tav>
                                      </p:tavLst>
                                    </p:anim>
                                    <p:anim calcmode="lin" valueType="num">
                                      <p:cBhvr>
                                        <p:cTn id="82" dur="500" fill="hold"/>
                                        <p:tgtEl>
                                          <p:spTgt spid="47"/>
                                        </p:tgtEl>
                                        <p:attrNameLst>
                                          <p:attrName>ppt_h</p:attrName>
                                        </p:attrNameLst>
                                      </p:cBhvr>
                                      <p:tavLst>
                                        <p:tav tm="0">
                                          <p:val>
                                            <p:fltVal val="0"/>
                                          </p:val>
                                        </p:tav>
                                        <p:tav tm="100000">
                                          <p:val>
                                            <p:strVal val="#ppt_h"/>
                                          </p:val>
                                        </p:tav>
                                      </p:tavLst>
                                    </p:anim>
                                    <p:animEffect transition="in" filter="fade">
                                      <p:cBhvr>
                                        <p:cTn id="83" dur="500"/>
                                        <p:tgtEl>
                                          <p:spTgt spid="47"/>
                                        </p:tgtEl>
                                      </p:cBhvr>
                                    </p:animEffect>
                                  </p:childTnLst>
                                </p:cTn>
                              </p:par>
                            </p:childTnLst>
                          </p:cTn>
                        </p:par>
                        <p:par>
                          <p:cTn id="84" fill="hold">
                            <p:stCondLst>
                              <p:cond delay="8500"/>
                            </p:stCondLst>
                            <p:childTnLst>
                              <p:par>
                                <p:cTn id="85" presetID="53" presetClass="entr" presetSubtype="16" fill="hold" nodeType="after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p:cTn id="87" dur="500" fill="hold"/>
                                        <p:tgtEl>
                                          <p:spTgt spid="34"/>
                                        </p:tgtEl>
                                        <p:attrNameLst>
                                          <p:attrName>ppt_w</p:attrName>
                                        </p:attrNameLst>
                                      </p:cBhvr>
                                      <p:tavLst>
                                        <p:tav tm="0">
                                          <p:val>
                                            <p:fltVal val="0"/>
                                          </p:val>
                                        </p:tav>
                                        <p:tav tm="100000">
                                          <p:val>
                                            <p:strVal val="#ppt_w"/>
                                          </p:val>
                                        </p:tav>
                                      </p:tavLst>
                                    </p:anim>
                                    <p:anim calcmode="lin" valueType="num">
                                      <p:cBhvr>
                                        <p:cTn id="88" dur="500" fill="hold"/>
                                        <p:tgtEl>
                                          <p:spTgt spid="34"/>
                                        </p:tgtEl>
                                        <p:attrNameLst>
                                          <p:attrName>ppt_h</p:attrName>
                                        </p:attrNameLst>
                                      </p:cBhvr>
                                      <p:tavLst>
                                        <p:tav tm="0">
                                          <p:val>
                                            <p:fltVal val="0"/>
                                          </p:val>
                                        </p:tav>
                                        <p:tav tm="100000">
                                          <p:val>
                                            <p:strVal val="#ppt_h"/>
                                          </p:val>
                                        </p:tav>
                                      </p:tavLst>
                                    </p:anim>
                                    <p:animEffect transition="in" filter="fade">
                                      <p:cBhvr>
                                        <p:cTn id="89" dur="500"/>
                                        <p:tgtEl>
                                          <p:spTgt spid="34"/>
                                        </p:tgtEl>
                                      </p:cBhvr>
                                    </p:animEffect>
                                  </p:childTnLst>
                                </p:cTn>
                              </p:par>
                            </p:childTnLst>
                          </p:cTn>
                        </p:par>
                        <p:par>
                          <p:cTn id="90" fill="hold">
                            <p:stCondLst>
                              <p:cond delay="9000"/>
                            </p:stCondLst>
                            <p:childTnLst>
                              <p:par>
                                <p:cTn id="91" presetID="53" presetClass="entr" presetSubtype="16" fill="hold" grpId="0" nodeType="after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p:cTn id="93" dur="500" fill="hold"/>
                                        <p:tgtEl>
                                          <p:spTgt spid="26"/>
                                        </p:tgtEl>
                                        <p:attrNameLst>
                                          <p:attrName>ppt_w</p:attrName>
                                        </p:attrNameLst>
                                      </p:cBhvr>
                                      <p:tavLst>
                                        <p:tav tm="0">
                                          <p:val>
                                            <p:fltVal val="0"/>
                                          </p:val>
                                        </p:tav>
                                        <p:tav tm="100000">
                                          <p:val>
                                            <p:strVal val="#ppt_w"/>
                                          </p:val>
                                        </p:tav>
                                      </p:tavLst>
                                    </p:anim>
                                    <p:anim calcmode="lin" valueType="num">
                                      <p:cBhvr>
                                        <p:cTn id="94" dur="500" fill="hold"/>
                                        <p:tgtEl>
                                          <p:spTgt spid="26"/>
                                        </p:tgtEl>
                                        <p:attrNameLst>
                                          <p:attrName>ppt_h</p:attrName>
                                        </p:attrNameLst>
                                      </p:cBhvr>
                                      <p:tavLst>
                                        <p:tav tm="0">
                                          <p:val>
                                            <p:fltVal val="0"/>
                                          </p:val>
                                        </p:tav>
                                        <p:tav tm="100000">
                                          <p:val>
                                            <p:strVal val="#ppt_h"/>
                                          </p:val>
                                        </p:tav>
                                      </p:tavLst>
                                    </p:anim>
                                    <p:animEffect transition="in" filter="fade">
                                      <p:cBhvr>
                                        <p:cTn id="95" dur="500"/>
                                        <p:tgtEl>
                                          <p:spTgt spid="26"/>
                                        </p:tgtEl>
                                      </p:cBhvr>
                                    </p:animEffect>
                                  </p:childTnLst>
                                </p:cTn>
                              </p:par>
                            </p:childTnLst>
                          </p:cTn>
                        </p:par>
                        <p:par>
                          <p:cTn id="96" fill="hold">
                            <p:stCondLst>
                              <p:cond delay="9500"/>
                            </p:stCondLst>
                            <p:childTnLst>
                              <p:par>
                                <p:cTn id="97" presetID="53" presetClass="entr" presetSubtype="16" fill="hold" nodeType="afterEffect">
                                  <p:stCondLst>
                                    <p:cond delay="0"/>
                                  </p:stCondLst>
                                  <p:childTnLst>
                                    <p:set>
                                      <p:cBhvr>
                                        <p:cTn id="98" dur="1" fill="hold">
                                          <p:stCondLst>
                                            <p:cond delay="0"/>
                                          </p:stCondLst>
                                        </p:cTn>
                                        <p:tgtEl>
                                          <p:spTgt spid="49"/>
                                        </p:tgtEl>
                                        <p:attrNameLst>
                                          <p:attrName>style.visibility</p:attrName>
                                        </p:attrNameLst>
                                      </p:cBhvr>
                                      <p:to>
                                        <p:strVal val="visible"/>
                                      </p:to>
                                    </p:set>
                                    <p:anim calcmode="lin" valueType="num">
                                      <p:cBhvr>
                                        <p:cTn id="99" dur="500" fill="hold"/>
                                        <p:tgtEl>
                                          <p:spTgt spid="49"/>
                                        </p:tgtEl>
                                        <p:attrNameLst>
                                          <p:attrName>ppt_w</p:attrName>
                                        </p:attrNameLst>
                                      </p:cBhvr>
                                      <p:tavLst>
                                        <p:tav tm="0">
                                          <p:val>
                                            <p:fltVal val="0"/>
                                          </p:val>
                                        </p:tav>
                                        <p:tav tm="100000">
                                          <p:val>
                                            <p:strVal val="#ppt_w"/>
                                          </p:val>
                                        </p:tav>
                                      </p:tavLst>
                                    </p:anim>
                                    <p:anim calcmode="lin" valueType="num">
                                      <p:cBhvr>
                                        <p:cTn id="100" dur="500" fill="hold"/>
                                        <p:tgtEl>
                                          <p:spTgt spid="49"/>
                                        </p:tgtEl>
                                        <p:attrNameLst>
                                          <p:attrName>ppt_h</p:attrName>
                                        </p:attrNameLst>
                                      </p:cBhvr>
                                      <p:tavLst>
                                        <p:tav tm="0">
                                          <p:val>
                                            <p:fltVal val="0"/>
                                          </p:val>
                                        </p:tav>
                                        <p:tav tm="100000">
                                          <p:val>
                                            <p:strVal val="#ppt_h"/>
                                          </p:val>
                                        </p:tav>
                                      </p:tavLst>
                                    </p:anim>
                                    <p:animEffect transition="in" filter="fade">
                                      <p:cBhvr>
                                        <p:cTn id="101" dur="500"/>
                                        <p:tgtEl>
                                          <p:spTgt spid="49"/>
                                        </p:tgtEl>
                                      </p:cBhvr>
                                    </p:animEffect>
                                  </p:childTnLst>
                                </p:cTn>
                              </p:par>
                            </p:childTnLst>
                          </p:cTn>
                        </p:par>
                        <p:par>
                          <p:cTn id="102" fill="hold">
                            <p:stCondLst>
                              <p:cond delay="10000"/>
                            </p:stCondLst>
                            <p:childTnLst>
                              <p:par>
                                <p:cTn id="103" presetID="53" presetClass="entr" presetSubtype="16" fill="hold" nodeType="afterEffect">
                                  <p:stCondLst>
                                    <p:cond delay="0"/>
                                  </p:stCondLst>
                                  <p:childTnLst>
                                    <p:set>
                                      <p:cBhvr>
                                        <p:cTn id="104" dur="1" fill="hold">
                                          <p:stCondLst>
                                            <p:cond delay="0"/>
                                          </p:stCondLst>
                                        </p:cTn>
                                        <p:tgtEl>
                                          <p:spTgt spid="33"/>
                                        </p:tgtEl>
                                        <p:attrNameLst>
                                          <p:attrName>style.visibility</p:attrName>
                                        </p:attrNameLst>
                                      </p:cBhvr>
                                      <p:to>
                                        <p:strVal val="visible"/>
                                      </p:to>
                                    </p:set>
                                    <p:anim calcmode="lin" valueType="num">
                                      <p:cBhvr>
                                        <p:cTn id="105" dur="500" fill="hold"/>
                                        <p:tgtEl>
                                          <p:spTgt spid="33"/>
                                        </p:tgtEl>
                                        <p:attrNameLst>
                                          <p:attrName>ppt_w</p:attrName>
                                        </p:attrNameLst>
                                      </p:cBhvr>
                                      <p:tavLst>
                                        <p:tav tm="0">
                                          <p:val>
                                            <p:fltVal val="0"/>
                                          </p:val>
                                        </p:tav>
                                        <p:tav tm="100000">
                                          <p:val>
                                            <p:strVal val="#ppt_w"/>
                                          </p:val>
                                        </p:tav>
                                      </p:tavLst>
                                    </p:anim>
                                    <p:anim calcmode="lin" valueType="num">
                                      <p:cBhvr>
                                        <p:cTn id="106" dur="500" fill="hold"/>
                                        <p:tgtEl>
                                          <p:spTgt spid="33"/>
                                        </p:tgtEl>
                                        <p:attrNameLst>
                                          <p:attrName>ppt_h</p:attrName>
                                        </p:attrNameLst>
                                      </p:cBhvr>
                                      <p:tavLst>
                                        <p:tav tm="0">
                                          <p:val>
                                            <p:fltVal val="0"/>
                                          </p:val>
                                        </p:tav>
                                        <p:tav tm="100000">
                                          <p:val>
                                            <p:strVal val="#ppt_h"/>
                                          </p:val>
                                        </p:tav>
                                      </p:tavLst>
                                    </p:anim>
                                    <p:animEffect transition="in" filter="fade">
                                      <p:cBhvr>
                                        <p:cTn id="107" dur="500"/>
                                        <p:tgtEl>
                                          <p:spTgt spid="33"/>
                                        </p:tgtEl>
                                      </p:cBhvr>
                                    </p:animEffect>
                                  </p:childTnLst>
                                </p:cTn>
                              </p:par>
                            </p:childTnLst>
                          </p:cTn>
                        </p:par>
                        <p:par>
                          <p:cTn id="108" fill="hold">
                            <p:stCondLst>
                              <p:cond delay="10500"/>
                            </p:stCondLst>
                            <p:childTnLst>
                              <p:par>
                                <p:cTn id="109" presetID="53" presetClass="entr" presetSubtype="16" fill="hold" grpId="0" nodeType="afterEffect">
                                  <p:stCondLst>
                                    <p:cond delay="0"/>
                                  </p:stCondLst>
                                  <p:childTnLst>
                                    <p:set>
                                      <p:cBhvr>
                                        <p:cTn id="110" dur="1" fill="hold">
                                          <p:stCondLst>
                                            <p:cond delay="0"/>
                                          </p:stCondLst>
                                        </p:cTn>
                                        <p:tgtEl>
                                          <p:spTgt spid="35"/>
                                        </p:tgtEl>
                                        <p:attrNameLst>
                                          <p:attrName>style.visibility</p:attrName>
                                        </p:attrNameLst>
                                      </p:cBhvr>
                                      <p:to>
                                        <p:strVal val="visible"/>
                                      </p:to>
                                    </p:set>
                                    <p:anim calcmode="lin" valueType="num">
                                      <p:cBhvr>
                                        <p:cTn id="111" dur="500" fill="hold"/>
                                        <p:tgtEl>
                                          <p:spTgt spid="35"/>
                                        </p:tgtEl>
                                        <p:attrNameLst>
                                          <p:attrName>ppt_w</p:attrName>
                                        </p:attrNameLst>
                                      </p:cBhvr>
                                      <p:tavLst>
                                        <p:tav tm="0">
                                          <p:val>
                                            <p:fltVal val="0"/>
                                          </p:val>
                                        </p:tav>
                                        <p:tav tm="100000">
                                          <p:val>
                                            <p:strVal val="#ppt_w"/>
                                          </p:val>
                                        </p:tav>
                                      </p:tavLst>
                                    </p:anim>
                                    <p:anim calcmode="lin" valueType="num">
                                      <p:cBhvr>
                                        <p:cTn id="112" dur="500" fill="hold"/>
                                        <p:tgtEl>
                                          <p:spTgt spid="35"/>
                                        </p:tgtEl>
                                        <p:attrNameLst>
                                          <p:attrName>ppt_h</p:attrName>
                                        </p:attrNameLst>
                                      </p:cBhvr>
                                      <p:tavLst>
                                        <p:tav tm="0">
                                          <p:val>
                                            <p:fltVal val="0"/>
                                          </p:val>
                                        </p:tav>
                                        <p:tav tm="100000">
                                          <p:val>
                                            <p:strVal val="#ppt_h"/>
                                          </p:val>
                                        </p:tav>
                                      </p:tavLst>
                                    </p:anim>
                                    <p:animEffect transition="in" filter="fade">
                                      <p:cBhvr>
                                        <p:cTn id="1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529" cy="1732084"/>
          </a:xfrm>
        </p:spPr>
        <p:txBody>
          <a:bodyPr>
            <a:noAutofit/>
          </a:bodyPr>
          <a:lstStyle/>
          <a:p>
            <a:r>
              <a:rPr lang="en-GB" dirty="0"/>
              <a:t>It’s false. Precision medicine describes treatment or care specifically tailored to the individual.</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a:xfrm>
            <a:off x="729343" y="923026"/>
            <a:ext cx="10824027" cy="1210025"/>
          </a:xfrm>
        </p:spPr>
        <p:txBody>
          <a:bodyPr>
            <a:noAutofit/>
          </a:bodyPr>
          <a:lstStyle/>
          <a:p>
            <a:r>
              <a:rPr lang="en-GB" sz="3600" dirty="0"/>
              <a:t>A patient’s genomic information is the only factor considered for precision medicine.</a:t>
            </a:r>
          </a:p>
        </p:txBody>
      </p:sp>
      <p:sp>
        <p:nvSpPr>
          <p:cNvPr id="6" name="Rectangle 5">
            <a:extLst>
              <a:ext uri="{FF2B5EF4-FFF2-40B4-BE49-F238E27FC236}">
                <a16:creationId xmlns:a16="http://schemas.microsoft.com/office/drawing/2014/main" id="{831B7DD7-E36E-36A4-29A0-4BDB1CD7B9EF}"/>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590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p:txBody>
          <a:bodyPr>
            <a:normAutofit fontScale="90000"/>
          </a:bodyPr>
          <a:lstStyle/>
          <a:p>
            <a:r>
              <a:rPr lang="en-GB" dirty="0"/>
              <a:t>Precision medicine encompasses everything</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p:txBody>
          <a:bodyPr>
            <a:normAutofit lnSpcReduction="10000"/>
          </a:bodyPr>
          <a:lstStyle/>
          <a:p>
            <a:r>
              <a:rPr lang="en-GB" dirty="0"/>
              <a:t>Information, such as current health, lifestyle and genomic factors, is used to make sure the individual is receiving the right treatment, at the right time, at the right dose.</a:t>
            </a:r>
          </a:p>
          <a:p>
            <a:r>
              <a:rPr lang="en-GB" dirty="0">
                <a:solidFill>
                  <a:srgbClr val="9C2167"/>
                </a:solidFill>
              </a:rPr>
              <a:t>Discuss: In addition to genomics, what other health information will also be taken into account when making prescribing decisions?</a:t>
            </a:r>
          </a:p>
        </p:txBody>
      </p:sp>
      <p:sp>
        <p:nvSpPr>
          <p:cNvPr id="3" name="Rectangle 2">
            <a:extLst>
              <a:ext uri="{FF2B5EF4-FFF2-40B4-BE49-F238E27FC236}">
                <a16:creationId xmlns:a16="http://schemas.microsoft.com/office/drawing/2014/main" id="{8098AA95-A4C4-F2C1-A868-11E5CC5ED6B0}"/>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1106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6B7C9B-A9D7-A395-0DF4-70805BAFE6CD}"/>
              </a:ext>
            </a:extLst>
          </p:cNvPr>
          <p:cNvPicPr>
            <a:picLocks noGrp="1" noRot="1" noChangeAspect="1" noMove="1" noResize="1" noEditPoints="1" noAdjustHandles="1" noChangeArrowheads="1" noChangeShapeType="1" noCrop="1"/>
          </p:cNvPicPr>
          <p:nvPr/>
        </p:nvPicPr>
        <p:blipFill>
          <a:blip r:embed="rId2"/>
          <a:stretch>
            <a:fillRect/>
          </a:stretch>
        </p:blipFill>
        <p:spPr>
          <a:xfrm>
            <a:off x="6375495" y="3086309"/>
            <a:ext cx="4992160" cy="2848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FDC40802-6B8D-989F-D0BE-902A9E89DB08}"/>
              </a:ext>
            </a:extLst>
          </p:cNvPr>
          <p:cNvPicPr>
            <a:picLocks noGrp="1" noRot="1" noChangeAspect="1" noMove="1" noResize="1" noEditPoints="1" noAdjustHandles="1" noChangeArrowheads="1" noChangeShapeType="1" noCrop="1"/>
          </p:cNvPicPr>
          <p:nvPr/>
        </p:nvPicPr>
        <p:blipFill>
          <a:blip r:embed="rId3"/>
          <a:stretch>
            <a:fillRect/>
          </a:stretch>
        </p:blipFill>
        <p:spPr>
          <a:xfrm>
            <a:off x="852441" y="1690688"/>
            <a:ext cx="4931033" cy="2805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CFB0F1A2-16C2-1C85-2D8F-F8331D25C96B}"/>
              </a:ext>
            </a:extLst>
          </p:cNvPr>
          <p:cNvSpPr>
            <a:spLocks noGrp="1" noRot="1" noMove="1" noResize="1" noEditPoints="1" noAdjustHandles="1" noChangeArrowheads="1" noChangeShapeType="1"/>
          </p:cNvSpPr>
          <p:nvPr>
            <p:ph type="title"/>
          </p:nvPr>
        </p:nvSpPr>
        <p:spPr/>
        <p:txBody>
          <a:bodyPr/>
          <a:lstStyle/>
          <a:p>
            <a:r>
              <a:rPr lang="en-GB" dirty="0"/>
              <a:t>About the slides</a:t>
            </a:r>
          </a:p>
        </p:txBody>
      </p:sp>
      <p:sp>
        <p:nvSpPr>
          <p:cNvPr id="12" name="TextBox 11">
            <a:extLst>
              <a:ext uri="{FF2B5EF4-FFF2-40B4-BE49-F238E27FC236}">
                <a16:creationId xmlns:a16="http://schemas.microsoft.com/office/drawing/2014/main" id="{587AD24E-92A1-F74B-22A2-EC2280CF286E}"/>
              </a:ext>
            </a:extLst>
          </p:cNvPr>
          <p:cNvSpPr txBox="1">
            <a:spLocks noGrp="1" noRot="1" noMove="1" noResize="1" noEditPoints="1" noAdjustHandles="1" noChangeArrowheads="1" noChangeShapeType="1"/>
          </p:cNvSpPr>
          <p:nvPr/>
        </p:nvSpPr>
        <p:spPr>
          <a:xfrm>
            <a:off x="5918200" y="1690688"/>
            <a:ext cx="5449455" cy="1015663"/>
          </a:xfrm>
          <a:prstGeom prst="rect">
            <a:avLst/>
          </a:prstGeom>
          <a:noFill/>
        </p:spPr>
        <p:txBody>
          <a:bodyPr wrap="square" rtlCol="0">
            <a:spAutoFit/>
          </a:bodyPr>
          <a:lstStyle/>
          <a:p>
            <a:r>
              <a:rPr lang="en-GB" sz="2000" dirty="0"/>
              <a:t>The </a:t>
            </a:r>
            <a:r>
              <a:rPr lang="en-GB" sz="2000" dirty="0">
                <a:solidFill>
                  <a:srgbClr val="9C2167"/>
                </a:solidFill>
              </a:rPr>
              <a:t>red-question slides</a:t>
            </a:r>
            <a:r>
              <a:rPr lang="en-GB" sz="2000" dirty="0"/>
              <a:t> – there are over 40 around various genomic themes – also provide information through the       box.</a:t>
            </a:r>
          </a:p>
        </p:txBody>
      </p:sp>
      <p:sp>
        <p:nvSpPr>
          <p:cNvPr id="13" name="TextBox 12">
            <a:extLst>
              <a:ext uri="{FF2B5EF4-FFF2-40B4-BE49-F238E27FC236}">
                <a16:creationId xmlns:a16="http://schemas.microsoft.com/office/drawing/2014/main" id="{40F329A4-5007-6031-6287-54574716BA74}"/>
              </a:ext>
            </a:extLst>
          </p:cNvPr>
          <p:cNvSpPr txBox="1">
            <a:spLocks noGrp="1" noRot="1" noMove="1" noResize="1" noEditPoints="1" noAdjustHandles="1" noChangeArrowheads="1" noChangeShapeType="1"/>
          </p:cNvSpPr>
          <p:nvPr/>
        </p:nvSpPr>
        <p:spPr>
          <a:xfrm>
            <a:off x="685798" y="4857062"/>
            <a:ext cx="5689697" cy="1015663"/>
          </a:xfrm>
          <a:prstGeom prst="rect">
            <a:avLst/>
          </a:prstGeom>
          <a:noFill/>
        </p:spPr>
        <p:txBody>
          <a:bodyPr wrap="square" lIns="91440" tIns="45720" rIns="91440" bIns="45720" rtlCol="0" anchor="t">
            <a:spAutoFit/>
          </a:bodyPr>
          <a:lstStyle/>
          <a:p>
            <a:r>
              <a:rPr lang="en-GB" sz="2000" dirty="0"/>
              <a:t>The </a:t>
            </a:r>
            <a:r>
              <a:rPr lang="en-GB" sz="2000" dirty="0">
                <a:solidFill>
                  <a:srgbClr val="0057A8"/>
                </a:solidFill>
              </a:rPr>
              <a:t>blue-information slides </a:t>
            </a:r>
            <a:r>
              <a:rPr lang="en-GB" sz="2000" dirty="0"/>
              <a:t>give further information or context to the previous question slides. Some have discussion points.</a:t>
            </a:r>
          </a:p>
        </p:txBody>
      </p:sp>
      <p:grpSp>
        <p:nvGrpSpPr>
          <p:cNvPr id="4" name="Group 3">
            <a:extLst>
              <a:ext uri="{FF2B5EF4-FFF2-40B4-BE49-F238E27FC236}">
                <a16:creationId xmlns:a16="http://schemas.microsoft.com/office/drawing/2014/main" id="{4410032F-7FB5-931C-66F8-2E7E189BC09B}"/>
              </a:ext>
            </a:extLst>
          </p:cNvPr>
          <p:cNvGrpSpPr>
            <a:grpSpLocks noGrp="1" noUngrp="1" noRot="1" noMove="1" noResize="1"/>
          </p:cNvGrpSpPr>
          <p:nvPr/>
        </p:nvGrpSpPr>
        <p:grpSpPr>
          <a:xfrm>
            <a:off x="8675394" y="2306754"/>
            <a:ext cx="381979" cy="381979"/>
            <a:chOff x="335895" y="3745452"/>
            <a:chExt cx="971946" cy="971946"/>
          </a:xfrm>
        </p:grpSpPr>
        <p:sp>
          <p:nvSpPr>
            <p:cNvPr id="2" name="Oval 1">
              <a:extLst>
                <a:ext uri="{FF2B5EF4-FFF2-40B4-BE49-F238E27FC236}">
                  <a16:creationId xmlns:a16="http://schemas.microsoft.com/office/drawing/2014/main" id="{5E112A50-E33D-7CD7-A4C5-FF3812FDD6BA}"/>
                </a:ext>
              </a:extLst>
            </p:cNvPr>
            <p:cNvSpPr>
              <a:spLocks noGrp="1" noRot="1" noMove="1" noResize="1" noEditPoints="1" noAdjustHandles="1" noChangeArrowheads="1" noChangeShapeType="1"/>
            </p:cNvSpPr>
            <p:nvPr/>
          </p:nvSpPr>
          <p:spPr>
            <a:xfrm>
              <a:off x="335895"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Brainstorm outline">
              <a:extLst>
                <a:ext uri="{FF2B5EF4-FFF2-40B4-BE49-F238E27FC236}">
                  <a16:creationId xmlns:a16="http://schemas.microsoft.com/office/drawing/2014/main" id="{72A9B9DA-5647-C032-D440-C0D7A6C88378}"/>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394797" y="3789907"/>
              <a:ext cx="884965" cy="884965"/>
            </a:xfrm>
            <a:prstGeom prst="rect">
              <a:avLst/>
            </a:prstGeom>
          </p:spPr>
        </p:pic>
      </p:grpSp>
      <p:sp>
        <p:nvSpPr>
          <p:cNvPr id="6" name="Rectangle 5">
            <a:extLst>
              <a:ext uri="{FF2B5EF4-FFF2-40B4-BE49-F238E27FC236}">
                <a16:creationId xmlns:a16="http://schemas.microsoft.com/office/drawing/2014/main" id="{9D4C7C65-044A-5A2F-1A57-32DE7077F925}"/>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71102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3D4C5C-4870-EA40-139C-BEC33E277355}"/>
              </a:ext>
            </a:extLst>
          </p:cNvPr>
          <p:cNvSpPr>
            <a:spLocks noGrp="1"/>
          </p:cNvSpPr>
          <p:nvPr>
            <p:ph type="title"/>
          </p:nvPr>
        </p:nvSpPr>
        <p:spPr/>
        <p:txBody>
          <a:bodyPr>
            <a:normAutofit/>
          </a:bodyPr>
          <a:lstStyle/>
          <a:p>
            <a:r>
              <a:rPr lang="en-GB" sz="3600" dirty="0"/>
              <a:t>Video: The realisation of personalised medicine</a:t>
            </a:r>
          </a:p>
        </p:txBody>
      </p:sp>
      <p:pic>
        <p:nvPicPr>
          <p:cNvPr id="5" name="The Realisation of Personalised Medicine (1)">
            <a:hlinkClick r:id="" action="ppaction://media"/>
            <a:extLst>
              <a:ext uri="{FF2B5EF4-FFF2-40B4-BE49-F238E27FC236}">
                <a16:creationId xmlns:a16="http://schemas.microsoft.com/office/drawing/2014/main" id="{828E9CC4-9E7C-C1BB-F657-0F882E8D676E}"/>
              </a:ext>
            </a:extLst>
          </p:cNvPr>
          <p:cNvPicPr>
            <a:picLocks noGrp="1" noChangeAspect="1"/>
          </p:cNvPicPr>
          <p:nvPr>
            <p:ph type="media" sz="quarter" idx="21"/>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60B1ACDB-6E1F-4D1B-B0DD-9E270915696D}" label="The realisation of personalised medicine" lang="" r:embed="rId4"/>
                        </p173:trackLst>
                      </p173:tracksInfo>
                    </p:ext>
                  </p14:extLst>
                </p14:media>
              </p:ext>
            </p:extLst>
          </p:nvPr>
        </p:nvPicPr>
        <p:blipFill>
          <a:blip r:embed="rId5"/>
          <a:stretch>
            <a:fillRect/>
          </a:stretch>
        </p:blipFill>
        <p:spPr>
          <a:xfrm>
            <a:off x="5135563" y="2055813"/>
            <a:ext cx="6424612" cy="3613150"/>
          </a:xfrm>
        </p:spPr>
      </p:pic>
      <p:sp>
        <p:nvSpPr>
          <p:cNvPr id="2" name="Text Placeholder 44">
            <a:extLst>
              <a:ext uri="{FF2B5EF4-FFF2-40B4-BE49-F238E27FC236}">
                <a16:creationId xmlns:a16="http://schemas.microsoft.com/office/drawing/2014/main" id="{FA92EBF4-667C-4C1F-11B6-E64C96240ADB}"/>
              </a:ext>
            </a:extLst>
          </p:cNvPr>
          <p:cNvSpPr>
            <a:spLocks noGrp="1"/>
          </p:cNvSpPr>
          <p:nvPr>
            <p:ph type="body" sz="quarter" idx="22" hasCustomPrompt="1"/>
          </p:nvPr>
        </p:nvSpPr>
        <p:spPr>
          <a:xfrm>
            <a:off x="1290247" y="5241851"/>
            <a:ext cx="3709516" cy="490345"/>
          </a:xfrm>
        </p:spPr>
        <p:txBody>
          <a:bodyPr/>
          <a:lstStyle/>
          <a:p>
            <a:pPr marL="36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5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hlinkClick r:id="rId6"/>
              </a:rPr>
              <a:t>online, via Vimeo</a:t>
            </a:r>
            <a:endParaRPr kumimoji="0" lang="en-GB" sz="25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913D5BBB-D1F0-F35A-2D28-9EAD29930857}"/>
              </a:ext>
            </a:extLst>
          </p:cNvPr>
          <p:cNvSpPr>
            <a:spLocks noGrp="1" noRot="1" noMove="1" noResize="1" noEditPoints="1" noAdjustHandles="1" noChangeArrowheads="1" noChangeShapeType="1"/>
          </p:cNvSpPr>
          <p:nvPr/>
        </p:nvSpPr>
        <p:spPr>
          <a:xfrm>
            <a:off x="0" y="773723"/>
            <a:ext cx="12192000" cy="10550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9156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9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DA2750-834E-A6DE-5BCA-284FCE85F558}"/>
              </a:ext>
            </a:extLst>
          </p:cNvPr>
          <p:cNvSpPr>
            <a:spLocks noGrp="1" noRot="1" noMove="1" noResize="1" noEditPoints="1" noAdjustHandles="1" noChangeArrowheads="1" noChangeShapeType="1"/>
          </p:cNvSpPr>
          <p:nvPr>
            <p:ph type="ctrTitle"/>
          </p:nvPr>
        </p:nvSpPr>
        <p:spPr/>
        <p:txBody>
          <a:bodyPr>
            <a:normAutofit/>
          </a:bodyPr>
          <a:lstStyle/>
          <a:p>
            <a:pPr>
              <a:lnSpc>
                <a:spcPct val="100000"/>
              </a:lnSpc>
              <a:spcAft>
                <a:spcPts val="600"/>
              </a:spcAft>
            </a:pPr>
            <a:r>
              <a:rPr lang="en-GB" sz="4400" dirty="0">
                <a:solidFill>
                  <a:srgbClr val="000000"/>
                </a:solidFill>
                <a:latin typeface="+mn-lt"/>
              </a:rPr>
              <a:t>Thank you</a:t>
            </a:r>
            <a:br>
              <a:rPr lang="en-GB" sz="4400" dirty="0">
                <a:solidFill>
                  <a:srgbClr val="000000"/>
                </a:solidFill>
                <a:latin typeface="+mn-lt"/>
              </a:rPr>
            </a:br>
            <a:r>
              <a:rPr lang="en-GB" sz="4400" dirty="0">
                <a:solidFill>
                  <a:srgbClr val="000000"/>
                </a:solidFill>
                <a:latin typeface="+mn-lt"/>
              </a:rPr>
              <a:t>for taking part in</a:t>
            </a:r>
            <a:br>
              <a:rPr lang="en-GB" sz="4400" dirty="0">
                <a:solidFill>
                  <a:srgbClr val="0057A8"/>
                </a:solidFill>
                <a:latin typeface="+mn-lt"/>
              </a:rPr>
            </a:br>
            <a:r>
              <a:rPr lang="en-GB" sz="4400" b="1" dirty="0">
                <a:solidFill>
                  <a:srgbClr val="0057A8"/>
                </a:solidFill>
                <a:latin typeface="+mn-lt"/>
              </a:rPr>
              <a:t>The Genomics Game (Online)</a:t>
            </a:r>
          </a:p>
        </p:txBody>
      </p:sp>
      <p:sp>
        <p:nvSpPr>
          <p:cNvPr id="6" name="Subtitle 5">
            <a:extLst>
              <a:ext uri="{FF2B5EF4-FFF2-40B4-BE49-F238E27FC236}">
                <a16:creationId xmlns:a16="http://schemas.microsoft.com/office/drawing/2014/main" id="{70CFE3A1-129E-3D9C-FDE0-E16574F8DBE7}"/>
              </a:ext>
            </a:extLst>
          </p:cNvPr>
          <p:cNvSpPr>
            <a:spLocks noGrp="1" noRot="1" noMove="1" noResize="1" noEditPoints="1" noAdjustHandles="1" noChangeArrowheads="1" noChangeShapeType="1"/>
          </p:cNvSpPr>
          <p:nvPr>
            <p:ph type="subTitle" idx="1"/>
          </p:nvPr>
        </p:nvSpPr>
        <p:spPr>
          <a:xfrm>
            <a:off x="1524000" y="3602037"/>
            <a:ext cx="9144000" cy="1408113"/>
          </a:xfrm>
        </p:spPr>
        <p:txBody>
          <a:bodyPr>
            <a:noAutofit/>
          </a:bodyPr>
          <a:lstStyle/>
          <a:p>
            <a:r>
              <a:rPr lang="en-GB" sz="2500" dirty="0"/>
              <a:t>If you found it useful, consider letting your education and training colleagues know about this resource.</a:t>
            </a:r>
          </a:p>
          <a:p>
            <a:r>
              <a:rPr lang="en-GB" sz="2500" dirty="0"/>
              <a:t>We welcome any and all feedback or comments.</a:t>
            </a:r>
          </a:p>
        </p:txBody>
      </p:sp>
      <p:sp>
        <p:nvSpPr>
          <p:cNvPr id="7" name="Rectangle 6">
            <a:extLst>
              <a:ext uri="{FF2B5EF4-FFF2-40B4-BE49-F238E27FC236}">
                <a16:creationId xmlns:a16="http://schemas.microsoft.com/office/drawing/2014/main" id="{853EEBD9-27BC-6247-C0D1-5F5C4DCB2136}"/>
              </a:ext>
            </a:extLst>
          </p:cNvPr>
          <p:cNvSpPr>
            <a:spLocks noGrp="1" noRot="1" noMove="1" noResize="1" noEditPoints="1" noAdjustHandles="1" noChangeArrowheads="1" noChangeShapeType="1"/>
          </p:cNvSpPr>
          <p:nvPr/>
        </p:nvSpPr>
        <p:spPr>
          <a:xfrm>
            <a:off x="0" y="773723"/>
            <a:ext cx="12192000" cy="423642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90AFCC0-D7E9-FDBB-8348-97B185503AC4}"/>
              </a:ext>
            </a:extLst>
          </p:cNvPr>
          <p:cNvSpPr>
            <a:spLocks noGrp="1" noRot="1" noMove="1" noResize="1" noEditPoints="1" noAdjustHandles="1" noChangeArrowheads="1" noChangeShapeType="1"/>
          </p:cNvSpPr>
          <p:nvPr/>
        </p:nvSpPr>
        <p:spPr>
          <a:xfrm>
            <a:off x="0" y="5487204"/>
            <a:ext cx="12192000" cy="1370796"/>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FF75F9C-7DAE-05A4-83AB-DCD38F92A6AD}"/>
              </a:ext>
            </a:extLst>
          </p:cNvPr>
          <p:cNvSpPr txBox="1">
            <a:spLocks noGrp="1" noRot="1" noMove="1" noResize="1" noEditPoints="1" noAdjustHandles="1" noChangeArrowheads="1" noChangeShapeType="1"/>
          </p:cNvSpPr>
          <p:nvPr/>
        </p:nvSpPr>
        <p:spPr>
          <a:xfrm>
            <a:off x="3048000" y="5010150"/>
            <a:ext cx="6096000" cy="477054"/>
          </a:xfrm>
          <a:prstGeom prst="rect">
            <a:avLst/>
          </a:prstGeom>
          <a:noFill/>
        </p:spPr>
        <p:txBody>
          <a:bodyPr wrap="square">
            <a:spAutoFit/>
          </a:bodyPr>
          <a:lstStyle/>
          <a:p>
            <a:pPr algn="ctr"/>
            <a:r>
              <a:rPr lang="en-GB" sz="2500" dirty="0">
                <a:hlinkClick r:id="rId2"/>
              </a:rPr>
              <a:t>Please contact us</a:t>
            </a:r>
            <a:r>
              <a:rPr lang="en-GB" sz="2500" dirty="0"/>
              <a:t>.</a:t>
            </a:r>
          </a:p>
        </p:txBody>
      </p:sp>
    </p:spTree>
    <p:extLst>
      <p:ext uri="{BB962C8B-B14F-4D97-AF65-F5344CB8AC3E}">
        <p14:creationId xmlns:p14="http://schemas.microsoft.com/office/powerpoint/2010/main" val="595373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CEB0B9A-2721-F9BE-4A43-15DABEF49CAA}"/>
              </a:ext>
            </a:extLst>
          </p:cNvPr>
          <p:cNvSpPr>
            <a:spLocks noGrp="1" noRot="1" noMove="1" noResize="1" noEditPoints="1" noAdjustHandles="1" noChangeArrowheads="1" noChangeShapeType="1"/>
          </p:cNvSpPr>
          <p:nvPr>
            <p:ph type="title"/>
          </p:nvPr>
        </p:nvSpPr>
        <p:spPr>
          <a:xfrm>
            <a:off x="838200" y="923026"/>
            <a:ext cx="4897582" cy="767662"/>
          </a:xfrm>
        </p:spPr>
        <p:txBody>
          <a:bodyPr/>
          <a:lstStyle/>
          <a:p>
            <a:r>
              <a:rPr lang="en-GB" dirty="0"/>
              <a:t>Discussions</a:t>
            </a:r>
          </a:p>
        </p:txBody>
      </p:sp>
      <p:pic>
        <p:nvPicPr>
          <p:cNvPr id="7" name="Content Placeholder 6">
            <a:extLst>
              <a:ext uri="{FF2B5EF4-FFF2-40B4-BE49-F238E27FC236}">
                <a16:creationId xmlns:a16="http://schemas.microsoft.com/office/drawing/2014/main" id="{3C428792-AF21-3A55-9CE3-C665B24B20E8}"/>
              </a:ext>
            </a:extLst>
          </p:cNvPr>
          <p:cNvPicPr>
            <a:picLocks noGrp="1" noRot="1" noChangeAspect="1" noMove="1" noResize="1" noEditPoints="1" noAdjustHandles="1" noChangeArrowheads="1" noChangeShapeType="1" noCrop="1"/>
          </p:cNvPicPr>
          <p:nvPr>
            <p:ph idx="4294967295"/>
          </p:nvPr>
        </p:nvPicPr>
        <p:blipFill rotWithShape="1">
          <a:blip r:embed="rId3"/>
          <a:srcRect t="-1" b="20580"/>
          <a:stretch/>
        </p:blipFill>
        <p:spPr>
          <a:xfrm>
            <a:off x="6235700" y="1421804"/>
            <a:ext cx="5118100" cy="38706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356D3D45-1BF3-6D5F-72B2-F93A86418E6B}"/>
              </a:ext>
            </a:extLst>
          </p:cNvPr>
          <p:cNvSpPr txBox="1">
            <a:spLocks noGrp="1" noRot="1" noMove="1" noResize="1" noEditPoints="1" noAdjustHandles="1" noChangeArrowheads="1" noChangeShapeType="1"/>
          </p:cNvSpPr>
          <p:nvPr/>
        </p:nvSpPr>
        <p:spPr>
          <a:xfrm>
            <a:off x="838199" y="1810526"/>
            <a:ext cx="4897581" cy="4031873"/>
          </a:xfrm>
          <a:prstGeom prst="rect">
            <a:avLst/>
          </a:prstGeom>
          <a:noFill/>
        </p:spPr>
        <p:txBody>
          <a:bodyPr wrap="square">
            <a:spAutoFit/>
          </a:bodyPr>
          <a:lstStyle/>
          <a:p>
            <a:r>
              <a:rPr lang="en-GB" sz="2000" dirty="0"/>
              <a:t>Some </a:t>
            </a:r>
            <a:r>
              <a:rPr lang="en-GB" sz="2000" dirty="0">
                <a:solidFill>
                  <a:srgbClr val="003087"/>
                </a:solidFill>
              </a:rPr>
              <a:t>blue-information slides</a:t>
            </a:r>
            <a:r>
              <a:rPr lang="en-GB" sz="2000" dirty="0"/>
              <a:t>,</a:t>
            </a:r>
            <a:r>
              <a:rPr lang="en-GB" sz="2000" dirty="0">
                <a:solidFill>
                  <a:srgbClr val="0057A8"/>
                </a:solidFill>
              </a:rPr>
              <a:t> </a:t>
            </a:r>
            <a:r>
              <a:rPr lang="en-GB" sz="2000" dirty="0"/>
              <a:t>like this one, have a structured prompt discussion points (seen in the picture </a:t>
            </a:r>
            <a:r>
              <a:rPr lang="en-GB" sz="2000" dirty="0">
                <a:solidFill>
                  <a:srgbClr val="9C2167"/>
                </a:solidFill>
              </a:rPr>
              <a:t>in pink</a:t>
            </a:r>
            <a:r>
              <a:rPr lang="en-GB" sz="2000" dirty="0"/>
              <a:t>). </a:t>
            </a:r>
          </a:p>
          <a:p>
            <a:endParaRPr lang="en-GB" sz="2000" dirty="0"/>
          </a:p>
          <a:p>
            <a:r>
              <a:rPr lang="en-GB" sz="2000" dirty="0"/>
              <a:t>Discussions keep learners active during delivery, encourage critical thinking as well as other benefits. </a:t>
            </a:r>
          </a:p>
          <a:p>
            <a:endParaRPr lang="en-GB" sz="2000" dirty="0"/>
          </a:p>
          <a:p>
            <a:r>
              <a:rPr lang="en-GB" sz="2000" dirty="0"/>
              <a:t>To help you facilitate a group discussion, </a:t>
            </a:r>
            <a:r>
              <a:rPr lang="en-GB" sz="2000" b="1" dirty="0">
                <a:solidFill>
                  <a:srgbClr val="0057A8"/>
                </a:solidFill>
              </a:rPr>
              <a:t>notes to the educator </a:t>
            </a:r>
            <a:r>
              <a:rPr lang="en-GB" sz="2000" dirty="0"/>
              <a:t>are provided. These are found both in the </a:t>
            </a:r>
            <a:r>
              <a:rPr lang="en-GB" sz="2000" b="1" dirty="0">
                <a:solidFill>
                  <a:srgbClr val="0057A8"/>
                </a:solidFill>
              </a:rPr>
              <a:t>slide notes</a:t>
            </a:r>
            <a:r>
              <a:rPr lang="en-GB" sz="2000" dirty="0"/>
              <a:t>.</a:t>
            </a:r>
          </a:p>
          <a:p>
            <a:endParaRPr lang="en-GB" dirty="0"/>
          </a:p>
          <a:p>
            <a:endParaRPr lang="en-GB" dirty="0"/>
          </a:p>
        </p:txBody>
      </p:sp>
      <p:cxnSp>
        <p:nvCxnSpPr>
          <p:cNvPr id="3" name="Straight Arrow Connector 2">
            <a:extLst>
              <a:ext uri="{FF2B5EF4-FFF2-40B4-BE49-F238E27FC236}">
                <a16:creationId xmlns:a16="http://schemas.microsoft.com/office/drawing/2014/main" id="{26CA1FF2-14F4-E297-B3F0-B11317A42EC6}"/>
              </a:ext>
            </a:extLst>
          </p:cNvPr>
          <p:cNvCxnSpPr>
            <a:cxnSpLocks noGrp="1" noRot="1" noMove="1" noResize="1" noEditPoints="1" noAdjustHandles="1" noChangeArrowheads="1" noChangeShapeType="1"/>
            <a:endCxn id="5" idx="1"/>
          </p:cNvCxnSpPr>
          <p:nvPr/>
        </p:nvCxnSpPr>
        <p:spPr>
          <a:xfrm flipV="1">
            <a:off x="5535386" y="4955722"/>
            <a:ext cx="560614" cy="89805"/>
          </a:xfrm>
          <a:prstGeom prst="straightConnector1">
            <a:avLst/>
          </a:prstGeom>
          <a:ln w="28575">
            <a:solidFill>
              <a:srgbClr val="0057A8"/>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2C1E3B6-9B0B-67F2-3301-900CEE55CCB4}"/>
              </a:ext>
            </a:extLst>
          </p:cNvPr>
          <p:cNvSpPr>
            <a:spLocks noGrp="1" noRot="1" noMove="1" noResize="1" noEditPoints="1" noAdjustHandles="1" noChangeArrowheads="1" noChangeShapeType="1"/>
          </p:cNvSpPr>
          <p:nvPr/>
        </p:nvSpPr>
        <p:spPr>
          <a:xfrm>
            <a:off x="6096000" y="4359729"/>
            <a:ext cx="5448300" cy="1191985"/>
          </a:xfrm>
          <a:custGeom>
            <a:avLst/>
            <a:gdLst>
              <a:gd name="connsiteX0" fmla="*/ 0 w 5448300"/>
              <a:gd name="connsiteY0" fmla="*/ 0 h 1191985"/>
              <a:gd name="connsiteX1" fmla="*/ 490347 w 5448300"/>
              <a:gd name="connsiteY1" fmla="*/ 0 h 1191985"/>
              <a:gd name="connsiteX2" fmla="*/ 1035177 w 5448300"/>
              <a:gd name="connsiteY2" fmla="*/ 0 h 1191985"/>
              <a:gd name="connsiteX3" fmla="*/ 1634490 w 5448300"/>
              <a:gd name="connsiteY3" fmla="*/ 0 h 1191985"/>
              <a:gd name="connsiteX4" fmla="*/ 2179320 w 5448300"/>
              <a:gd name="connsiteY4" fmla="*/ 0 h 1191985"/>
              <a:gd name="connsiteX5" fmla="*/ 2669667 w 5448300"/>
              <a:gd name="connsiteY5" fmla="*/ 0 h 1191985"/>
              <a:gd name="connsiteX6" fmla="*/ 3268980 w 5448300"/>
              <a:gd name="connsiteY6" fmla="*/ 0 h 1191985"/>
              <a:gd name="connsiteX7" fmla="*/ 3868293 w 5448300"/>
              <a:gd name="connsiteY7" fmla="*/ 0 h 1191985"/>
              <a:gd name="connsiteX8" fmla="*/ 4304157 w 5448300"/>
              <a:gd name="connsiteY8" fmla="*/ 0 h 1191985"/>
              <a:gd name="connsiteX9" fmla="*/ 4903470 w 5448300"/>
              <a:gd name="connsiteY9" fmla="*/ 0 h 1191985"/>
              <a:gd name="connsiteX10" fmla="*/ 5448300 w 5448300"/>
              <a:gd name="connsiteY10" fmla="*/ 0 h 1191985"/>
              <a:gd name="connsiteX11" fmla="*/ 5448300 w 5448300"/>
              <a:gd name="connsiteY11" fmla="*/ 607912 h 1191985"/>
              <a:gd name="connsiteX12" fmla="*/ 5448300 w 5448300"/>
              <a:gd name="connsiteY12" fmla="*/ 1191985 h 1191985"/>
              <a:gd name="connsiteX13" fmla="*/ 4848987 w 5448300"/>
              <a:gd name="connsiteY13" fmla="*/ 1191985 h 1191985"/>
              <a:gd name="connsiteX14" fmla="*/ 4413123 w 5448300"/>
              <a:gd name="connsiteY14" fmla="*/ 1191985 h 1191985"/>
              <a:gd name="connsiteX15" fmla="*/ 3759327 w 5448300"/>
              <a:gd name="connsiteY15" fmla="*/ 1191985 h 1191985"/>
              <a:gd name="connsiteX16" fmla="*/ 3160014 w 5448300"/>
              <a:gd name="connsiteY16" fmla="*/ 1191985 h 1191985"/>
              <a:gd name="connsiteX17" fmla="*/ 2724150 w 5448300"/>
              <a:gd name="connsiteY17" fmla="*/ 1191985 h 1191985"/>
              <a:gd name="connsiteX18" fmla="*/ 2288286 w 5448300"/>
              <a:gd name="connsiteY18" fmla="*/ 1191985 h 1191985"/>
              <a:gd name="connsiteX19" fmla="*/ 1743456 w 5448300"/>
              <a:gd name="connsiteY19" fmla="*/ 1191985 h 1191985"/>
              <a:gd name="connsiteX20" fmla="*/ 1307592 w 5448300"/>
              <a:gd name="connsiteY20" fmla="*/ 1191985 h 1191985"/>
              <a:gd name="connsiteX21" fmla="*/ 817245 w 5448300"/>
              <a:gd name="connsiteY21" fmla="*/ 1191985 h 1191985"/>
              <a:gd name="connsiteX22" fmla="*/ 0 w 5448300"/>
              <a:gd name="connsiteY22" fmla="*/ 1191985 h 1191985"/>
              <a:gd name="connsiteX23" fmla="*/ 0 w 5448300"/>
              <a:gd name="connsiteY23" fmla="*/ 572153 h 1191985"/>
              <a:gd name="connsiteX24" fmla="*/ 0 w 5448300"/>
              <a:gd name="connsiteY24" fmla="*/ 0 h 119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48300" h="1191985" extrusionOk="0">
                <a:moveTo>
                  <a:pt x="0" y="0"/>
                </a:moveTo>
                <a:cubicBezTo>
                  <a:pt x="127203" y="-29088"/>
                  <a:pt x="310508" y="13595"/>
                  <a:pt x="490347" y="0"/>
                </a:cubicBezTo>
                <a:cubicBezTo>
                  <a:pt x="670186" y="-13595"/>
                  <a:pt x="819224" y="27203"/>
                  <a:pt x="1035177" y="0"/>
                </a:cubicBezTo>
                <a:cubicBezTo>
                  <a:pt x="1251130" y="-27203"/>
                  <a:pt x="1504305" y="40413"/>
                  <a:pt x="1634490" y="0"/>
                </a:cubicBezTo>
                <a:cubicBezTo>
                  <a:pt x="1764675" y="-40413"/>
                  <a:pt x="1957215" y="18350"/>
                  <a:pt x="2179320" y="0"/>
                </a:cubicBezTo>
                <a:cubicBezTo>
                  <a:pt x="2401425" y="-18350"/>
                  <a:pt x="2533401" y="55336"/>
                  <a:pt x="2669667" y="0"/>
                </a:cubicBezTo>
                <a:cubicBezTo>
                  <a:pt x="2805933" y="-55336"/>
                  <a:pt x="3141030" y="58006"/>
                  <a:pt x="3268980" y="0"/>
                </a:cubicBezTo>
                <a:cubicBezTo>
                  <a:pt x="3396930" y="-58006"/>
                  <a:pt x="3689624" y="13240"/>
                  <a:pt x="3868293" y="0"/>
                </a:cubicBezTo>
                <a:cubicBezTo>
                  <a:pt x="4046962" y="-13240"/>
                  <a:pt x="4203033" y="2565"/>
                  <a:pt x="4304157" y="0"/>
                </a:cubicBezTo>
                <a:cubicBezTo>
                  <a:pt x="4405281" y="-2565"/>
                  <a:pt x="4617834" y="49020"/>
                  <a:pt x="4903470" y="0"/>
                </a:cubicBezTo>
                <a:cubicBezTo>
                  <a:pt x="5189106" y="-49020"/>
                  <a:pt x="5259537" y="11145"/>
                  <a:pt x="5448300" y="0"/>
                </a:cubicBezTo>
                <a:cubicBezTo>
                  <a:pt x="5469764" y="150792"/>
                  <a:pt x="5411137" y="310111"/>
                  <a:pt x="5448300" y="607912"/>
                </a:cubicBezTo>
                <a:cubicBezTo>
                  <a:pt x="5485463" y="905713"/>
                  <a:pt x="5383985" y="1067454"/>
                  <a:pt x="5448300" y="1191985"/>
                </a:cubicBezTo>
                <a:cubicBezTo>
                  <a:pt x="5327720" y="1252729"/>
                  <a:pt x="5120131" y="1159107"/>
                  <a:pt x="4848987" y="1191985"/>
                </a:cubicBezTo>
                <a:cubicBezTo>
                  <a:pt x="4577843" y="1224863"/>
                  <a:pt x="4507065" y="1175960"/>
                  <a:pt x="4413123" y="1191985"/>
                </a:cubicBezTo>
                <a:cubicBezTo>
                  <a:pt x="4319181" y="1208010"/>
                  <a:pt x="4052687" y="1122289"/>
                  <a:pt x="3759327" y="1191985"/>
                </a:cubicBezTo>
                <a:cubicBezTo>
                  <a:pt x="3465967" y="1261681"/>
                  <a:pt x="3387430" y="1128760"/>
                  <a:pt x="3160014" y="1191985"/>
                </a:cubicBezTo>
                <a:cubicBezTo>
                  <a:pt x="2932598" y="1255210"/>
                  <a:pt x="2855521" y="1164235"/>
                  <a:pt x="2724150" y="1191985"/>
                </a:cubicBezTo>
                <a:cubicBezTo>
                  <a:pt x="2592779" y="1219735"/>
                  <a:pt x="2379661" y="1172889"/>
                  <a:pt x="2288286" y="1191985"/>
                </a:cubicBezTo>
                <a:cubicBezTo>
                  <a:pt x="2196911" y="1211081"/>
                  <a:pt x="1923998" y="1170061"/>
                  <a:pt x="1743456" y="1191985"/>
                </a:cubicBezTo>
                <a:cubicBezTo>
                  <a:pt x="1562914" y="1213909"/>
                  <a:pt x="1419075" y="1159240"/>
                  <a:pt x="1307592" y="1191985"/>
                </a:cubicBezTo>
                <a:cubicBezTo>
                  <a:pt x="1196109" y="1224730"/>
                  <a:pt x="1016048" y="1138267"/>
                  <a:pt x="817245" y="1191985"/>
                </a:cubicBezTo>
                <a:cubicBezTo>
                  <a:pt x="618442" y="1245703"/>
                  <a:pt x="326767" y="1102966"/>
                  <a:pt x="0" y="1191985"/>
                </a:cubicBezTo>
                <a:cubicBezTo>
                  <a:pt x="-53107" y="966779"/>
                  <a:pt x="60056" y="718489"/>
                  <a:pt x="0" y="572153"/>
                </a:cubicBezTo>
                <a:cubicBezTo>
                  <a:pt x="-60056" y="425817"/>
                  <a:pt x="7535" y="231814"/>
                  <a:pt x="0" y="0"/>
                </a:cubicBezTo>
                <a:close/>
              </a:path>
            </a:pathLst>
          </a:custGeom>
          <a:noFill/>
          <a:ln w="28575">
            <a:solidFill>
              <a:srgbClr val="0057A8"/>
            </a:solidFill>
            <a:extLst>
              <a:ext uri="{C807C97D-BFC1-408E-A445-0C87EB9F89A2}">
                <ask:lineSketchStyleProps xmlns:ask="http://schemas.microsoft.com/office/drawing/2018/sketchyshapes" sd="3179467860">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7A8"/>
              </a:solidFill>
            </a:endParaRPr>
          </a:p>
        </p:txBody>
      </p:sp>
      <p:sp>
        <p:nvSpPr>
          <p:cNvPr id="2" name="Rectangle 1">
            <a:extLst>
              <a:ext uri="{FF2B5EF4-FFF2-40B4-BE49-F238E27FC236}">
                <a16:creationId xmlns:a16="http://schemas.microsoft.com/office/drawing/2014/main" id="{EEBA6A9A-581E-936E-7724-D7D4DE3BAA0C}"/>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7605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55387-9332-0FA9-D6C6-3F763B976BA1}"/>
              </a:ext>
            </a:extLst>
          </p:cNvPr>
          <p:cNvSpPr>
            <a:spLocks noGrp="1" noRot="1" noMove="1" noResize="1" noEditPoints="1" noAdjustHandles="1" noChangeArrowheads="1" noChangeShapeType="1"/>
          </p:cNvSpPr>
          <p:nvPr>
            <p:ph type="title"/>
          </p:nvPr>
        </p:nvSpPr>
        <p:spPr>
          <a:xfrm>
            <a:off x="838200" y="923026"/>
            <a:ext cx="10760242" cy="767662"/>
          </a:xfrm>
        </p:spPr>
        <p:txBody>
          <a:bodyPr>
            <a:noAutofit/>
          </a:bodyPr>
          <a:lstStyle/>
          <a:p>
            <a:r>
              <a:rPr lang="en-GB" dirty="0"/>
              <a:t>How to present these slides</a:t>
            </a:r>
          </a:p>
        </p:txBody>
      </p:sp>
      <p:sp>
        <p:nvSpPr>
          <p:cNvPr id="3" name="Content Placeholder 2">
            <a:extLst>
              <a:ext uri="{FF2B5EF4-FFF2-40B4-BE49-F238E27FC236}">
                <a16:creationId xmlns:a16="http://schemas.microsoft.com/office/drawing/2014/main" id="{76BDF073-488D-FF55-C745-871680E3E9E2}"/>
              </a:ext>
            </a:extLst>
          </p:cNvPr>
          <p:cNvSpPr>
            <a:spLocks noGrp="1" noRot="1" noMove="1" noResize="1" noEditPoints="1" noAdjustHandles="1" noChangeArrowheads="1" noChangeShapeType="1"/>
          </p:cNvSpPr>
          <p:nvPr>
            <p:ph idx="1"/>
          </p:nvPr>
        </p:nvSpPr>
        <p:spPr>
          <a:xfrm>
            <a:off x="838200" y="1825625"/>
            <a:ext cx="10515600" cy="4308475"/>
          </a:xfrm>
        </p:spPr>
        <p:txBody>
          <a:bodyPr>
            <a:normAutofit/>
          </a:bodyPr>
          <a:lstStyle/>
          <a:p>
            <a:r>
              <a:rPr lang="en-GB" sz="2000" dirty="0"/>
              <a:t>Use the complete slide deck as presented here (we recommend removing this ‘read-me’ section first).</a:t>
            </a:r>
          </a:p>
          <a:p>
            <a:r>
              <a:rPr lang="en-GB" sz="2000" b="1" cap="small" dirty="0"/>
              <a:t>or</a:t>
            </a:r>
          </a:p>
          <a:p>
            <a:r>
              <a:rPr lang="en-GB" sz="2000" dirty="0"/>
              <a:t>Insert individual slides into your own presentation. To do this:</a:t>
            </a:r>
          </a:p>
          <a:p>
            <a:pPr marL="742950" indent="-742950">
              <a:buFont typeface="+mj-lt"/>
              <a:buAutoNum type="arabicPeriod"/>
            </a:pPr>
            <a:r>
              <a:rPr lang="en-GB" sz="2000" dirty="0"/>
              <a:t>Highlight slides you wish to use. </a:t>
            </a:r>
            <a:endParaRPr lang="en-GB" sz="2000" strike="sngStrike" dirty="0"/>
          </a:p>
          <a:p>
            <a:pPr marL="742950" indent="-742950">
              <a:buFont typeface="+mj-lt"/>
              <a:buAutoNum type="arabicPeriod"/>
            </a:pPr>
            <a:r>
              <a:rPr lang="en-GB" sz="2000" dirty="0"/>
              <a:t>Copy slides.</a:t>
            </a:r>
          </a:p>
          <a:p>
            <a:pPr marL="742950" indent="-742950">
              <a:buFont typeface="+mj-lt"/>
              <a:buAutoNum type="arabicPeriod"/>
            </a:pPr>
            <a:r>
              <a:rPr lang="en-GB" sz="2000" dirty="0"/>
              <a:t>Paste, </a:t>
            </a:r>
            <a:r>
              <a:rPr lang="en-GB" sz="2000" u="sng" dirty="0"/>
              <a:t>keeping source formatting</a:t>
            </a:r>
            <a:r>
              <a:rPr lang="en-GB" sz="2000" dirty="0"/>
              <a:t> (   ), into your own PowerPoint file.</a:t>
            </a:r>
          </a:p>
          <a:p>
            <a:r>
              <a:rPr lang="en-GB" sz="2000" dirty="0"/>
              <a:t>For support, see the tutorial video on the next slide or access </a:t>
            </a:r>
            <a:r>
              <a:rPr lang="en-GB" sz="2000" dirty="0">
                <a:hlinkClick r:id="rId2"/>
              </a:rPr>
              <a:t>Microsoft’s help webpage</a:t>
            </a:r>
            <a:r>
              <a:rPr lang="en-GB" sz="2000" dirty="0"/>
              <a:t>.</a:t>
            </a:r>
          </a:p>
          <a:p>
            <a:r>
              <a:rPr lang="en-GB" sz="2000" b="1" cap="small" dirty="0"/>
              <a:t>For the best experience, present the slides as a slide show</a:t>
            </a:r>
            <a:r>
              <a:rPr lang="en-GB" sz="2000" b="1" dirty="0"/>
              <a:t>. </a:t>
            </a:r>
          </a:p>
          <a:p>
            <a:r>
              <a:rPr lang="en-GB" sz="2000" dirty="0"/>
              <a:t>For a how-to on this, please see this </a:t>
            </a:r>
            <a:r>
              <a:rPr lang="en-GB" sz="2000" dirty="0">
                <a:hlinkClick r:id="rId3"/>
              </a:rPr>
              <a:t>Microsoft help webpage</a:t>
            </a:r>
            <a:r>
              <a:rPr lang="en-GB" sz="2000" dirty="0"/>
              <a:t>.</a:t>
            </a:r>
          </a:p>
        </p:txBody>
      </p:sp>
      <p:pic>
        <p:nvPicPr>
          <p:cNvPr id="5" name="Picture 4">
            <a:extLst>
              <a:ext uri="{FF2B5EF4-FFF2-40B4-BE49-F238E27FC236}">
                <a16:creationId xmlns:a16="http://schemas.microsoft.com/office/drawing/2014/main" id="{4663AC1E-B7EF-5143-A071-E48FE54F1A2E}"/>
              </a:ext>
            </a:extLst>
          </p:cNvPr>
          <p:cNvPicPr>
            <a:picLocks noGrp="1" noRot="1" noChangeAspect="1" noMove="1" noResize="1" noEditPoints="1" noAdjustHandles="1" noChangeArrowheads="1" noChangeShapeType="1" noCrop="1"/>
          </p:cNvPicPr>
          <p:nvPr/>
        </p:nvPicPr>
        <p:blipFill rotWithShape="1">
          <a:blip r:embed="rId4"/>
          <a:srcRect l="10705" t="10880" r="11069" b="9574"/>
          <a:stretch/>
        </p:blipFill>
        <p:spPr>
          <a:xfrm>
            <a:off x="5530055" y="4378919"/>
            <a:ext cx="230983" cy="250032"/>
          </a:xfrm>
          <a:prstGeom prst="rect">
            <a:avLst/>
          </a:prstGeom>
        </p:spPr>
      </p:pic>
      <p:sp>
        <p:nvSpPr>
          <p:cNvPr id="4" name="Rectangle 3">
            <a:extLst>
              <a:ext uri="{FF2B5EF4-FFF2-40B4-BE49-F238E27FC236}">
                <a16:creationId xmlns:a16="http://schemas.microsoft.com/office/drawing/2014/main" id="{59587E7F-FDCE-81C4-787D-2A39C15E9EB1}"/>
              </a:ext>
            </a:extLst>
          </p:cNvPr>
          <p:cNvSpPr>
            <a:spLocks noGrp="1" noRot="1" noMove="1" noResize="1" noEditPoints="1" noAdjustHandles="1" noChangeArrowheads="1" noChangeShapeType="1"/>
          </p:cNvSpPr>
          <p:nvPr/>
        </p:nvSpPr>
        <p:spPr>
          <a:xfrm>
            <a:off x="0" y="902599"/>
            <a:ext cx="12192000" cy="3726353"/>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3F51242-6159-D40E-A506-2A7B2B2BC8D9}"/>
              </a:ext>
            </a:extLst>
          </p:cNvPr>
          <p:cNvSpPr>
            <a:spLocks noGrp="1" noRot="1" noMove="1" noResize="1" noEditPoints="1" noAdjustHandles="1" noChangeArrowheads="1" noChangeShapeType="1"/>
          </p:cNvSpPr>
          <p:nvPr/>
        </p:nvSpPr>
        <p:spPr>
          <a:xfrm>
            <a:off x="0" y="4649379"/>
            <a:ext cx="7772400" cy="913221"/>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12C3540-7F49-774E-DCD6-3603A3C6AE08}"/>
              </a:ext>
            </a:extLst>
          </p:cNvPr>
          <p:cNvSpPr>
            <a:spLocks noGrp="1" noRot="1" noMove="1" noResize="1" noEditPoints="1" noAdjustHandles="1" noChangeArrowheads="1" noChangeShapeType="1"/>
          </p:cNvSpPr>
          <p:nvPr/>
        </p:nvSpPr>
        <p:spPr>
          <a:xfrm>
            <a:off x="0" y="5478363"/>
            <a:ext cx="5010150" cy="913221"/>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A25EC3C-5151-1521-0FB0-AA3723DD5213}"/>
              </a:ext>
            </a:extLst>
          </p:cNvPr>
          <p:cNvSpPr>
            <a:spLocks noGrp="1" noRot="1" noMove="1" noResize="1" noEditPoints="1" noAdjustHandles="1" noChangeArrowheads="1" noChangeShapeType="1"/>
          </p:cNvSpPr>
          <p:nvPr/>
        </p:nvSpPr>
        <p:spPr>
          <a:xfrm>
            <a:off x="7772400" y="5086350"/>
            <a:ext cx="4419602" cy="1347353"/>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92166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C470C-DA2D-DA20-224A-2C087DD20B8A}"/>
              </a:ext>
            </a:extLst>
          </p:cNvPr>
          <p:cNvSpPr>
            <a:spLocks noGrp="1" noRot="1" noMove="1" noResize="1" noEditPoints="1" noAdjustHandles="1" noChangeArrowheads="1" noChangeShapeType="1"/>
          </p:cNvSpPr>
          <p:nvPr>
            <p:ph type="title"/>
          </p:nvPr>
        </p:nvSpPr>
        <p:spPr/>
        <p:txBody>
          <a:bodyPr>
            <a:noAutofit/>
          </a:bodyPr>
          <a:lstStyle/>
          <a:p>
            <a:r>
              <a:rPr lang="en-GB" dirty="0"/>
              <a:t>Video: Copy slides into your presentation</a:t>
            </a:r>
          </a:p>
        </p:txBody>
      </p:sp>
      <p:pic>
        <p:nvPicPr>
          <p:cNvPr id="7" name="Content Placeholder 6" descr="Gif showing how to move slides from GEP presentation in your own presentation.">
            <a:extLst>
              <a:ext uri="{FF2B5EF4-FFF2-40B4-BE49-F238E27FC236}">
                <a16:creationId xmlns:a16="http://schemas.microsoft.com/office/drawing/2014/main" id="{098DF399-0E68-0951-D57A-D002A78A2D26}"/>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2367642" y="1690688"/>
            <a:ext cx="7456715" cy="4200617"/>
          </a:xfrm>
        </p:spPr>
      </p:pic>
      <p:sp>
        <p:nvSpPr>
          <p:cNvPr id="3" name="Rectangle 2">
            <a:extLst>
              <a:ext uri="{FF2B5EF4-FFF2-40B4-BE49-F238E27FC236}">
                <a16:creationId xmlns:a16="http://schemas.microsoft.com/office/drawing/2014/main" id="{D5BC4672-3D5A-4DBD-83E0-4DF0AD0FF844}"/>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6162481"/>
      </p:ext>
    </p:extLst>
  </p:cSld>
  <p:clrMapOvr>
    <a:masterClrMapping/>
  </p:clrMapOvr>
  <mc:AlternateContent xmlns:mc="http://schemas.openxmlformats.org/markup-compatibility/2006" xmlns:p14="http://schemas.microsoft.com/office/powerpoint/2010/main">
    <mc:Choice Requires="p14">
      <p:transition spd="slow" p14:dur="2000" advTm="50280"/>
    </mc:Choice>
    <mc:Fallback xmlns="">
      <p:transition spd="slow" advTm="5028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B762A24-92A2-8438-0A8B-CAF2090F65BF}"/>
              </a:ext>
            </a:extLst>
          </p:cNvPr>
          <p:cNvSpPr>
            <a:spLocks noGrp="1" noRot="1" noMove="1" noResize="1" noEditPoints="1" noAdjustHandles="1" noChangeArrowheads="1" noChangeShapeType="1"/>
          </p:cNvSpPr>
          <p:nvPr>
            <p:ph type="ctrTitle"/>
          </p:nvPr>
        </p:nvSpPr>
        <p:spPr/>
        <p:txBody>
          <a:bodyPr anchor="ctr">
            <a:normAutofit/>
          </a:bodyPr>
          <a:lstStyle/>
          <a:p>
            <a:r>
              <a:rPr lang="en-GB" sz="4400" dirty="0"/>
              <a:t>The Genomics Game (online)</a:t>
            </a:r>
          </a:p>
        </p:txBody>
      </p:sp>
      <p:sp>
        <p:nvSpPr>
          <p:cNvPr id="9" name="Subtitle 8">
            <a:extLst>
              <a:ext uri="{FF2B5EF4-FFF2-40B4-BE49-F238E27FC236}">
                <a16:creationId xmlns:a16="http://schemas.microsoft.com/office/drawing/2014/main" id="{EF8D6D77-6F84-91A2-80D9-A15DB6F0294A}"/>
              </a:ext>
            </a:extLst>
          </p:cNvPr>
          <p:cNvSpPr>
            <a:spLocks noGrp="1" noRot="1" noMove="1" noResize="1" noEditPoints="1" noAdjustHandles="1" noChangeArrowheads="1" noChangeShapeType="1"/>
          </p:cNvSpPr>
          <p:nvPr>
            <p:ph type="subTitle" idx="1"/>
          </p:nvPr>
        </p:nvSpPr>
        <p:spPr>
          <a:xfrm>
            <a:off x="1524000" y="3602037"/>
            <a:ext cx="9144000" cy="2133599"/>
          </a:xfrm>
        </p:spPr>
        <p:txBody>
          <a:bodyPr>
            <a:normAutofit/>
          </a:bodyPr>
          <a:lstStyle/>
          <a:p>
            <a:r>
              <a:rPr lang="en-GB" sz="2000" dirty="0">
                <a:solidFill>
                  <a:srgbClr val="222222"/>
                </a:solidFill>
                <a:latin typeface="+mn-lt"/>
              </a:rPr>
              <a:t>Based on The Genomics Game for in-person learning (</a:t>
            </a:r>
            <a:r>
              <a:rPr lang="en-GB" sz="2000" dirty="0">
                <a:solidFill>
                  <a:srgbClr val="222222"/>
                </a:solidFill>
                <a:latin typeface="+mn-lt"/>
                <a:hlinkClick r:id="rId2"/>
              </a:rPr>
              <a:t>found online here</a:t>
            </a:r>
            <a:r>
              <a:rPr lang="en-GB" sz="2000" dirty="0">
                <a:solidFill>
                  <a:srgbClr val="222222"/>
                </a:solidFill>
                <a:latin typeface="+mn-lt"/>
              </a:rPr>
              <a:t>), </a:t>
            </a:r>
            <a:br>
              <a:rPr lang="en-GB" sz="2000" dirty="0">
                <a:solidFill>
                  <a:srgbClr val="222222"/>
                </a:solidFill>
                <a:latin typeface="+mn-lt"/>
              </a:rPr>
            </a:br>
            <a:r>
              <a:rPr lang="en-GB" sz="2000" dirty="0">
                <a:solidFill>
                  <a:srgbClr val="222222"/>
                </a:solidFill>
                <a:latin typeface="+mn-lt"/>
              </a:rPr>
              <a:t>this q</a:t>
            </a:r>
            <a:r>
              <a:rPr lang="en-GB" sz="2000" dirty="0">
                <a:latin typeface="+mn-lt"/>
              </a:rPr>
              <a:t>uiz resource supports the delivery of genomics education in an online learning environment.</a:t>
            </a:r>
          </a:p>
          <a:p>
            <a:r>
              <a:rPr lang="en-GB" sz="2000" dirty="0">
                <a:latin typeface="+mn-lt"/>
              </a:rPr>
              <a:t>This quiz was made by NHS England’s Genomics Education Programme.</a:t>
            </a:r>
          </a:p>
          <a:p>
            <a:r>
              <a:rPr lang="en-GB" sz="2000" b="1" dirty="0">
                <a:latin typeface="+mn-lt"/>
              </a:rPr>
              <a:t>Slide deck 2 of 2.</a:t>
            </a:r>
          </a:p>
        </p:txBody>
      </p:sp>
      <p:sp>
        <p:nvSpPr>
          <p:cNvPr id="15" name="Rectangle 14">
            <a:extLst>
              <a:ext uri="{FF2B5EF4-FFF2-40B4-BE49-F238E27FC236}">
                <a16:creationId xmlns:a16="http://schemas.microsoft.com/office/drawing/2014/main" id="{540852F2-DCC4-D791-296B-465BFDF1FCAD}"/>
              </a:ext>
            </a:extLst>
          </p:cNvPr>
          <p:cNvSpPr>
            <a:spLocks noGrp="1" noRot="1" noMove="1" noResize="1" noEditPoints="1" noAdjustHandles="1" noChangeArrowheads="1" noChangeShapeType="1"/>
          </p:cNvSpPr>
          <p:nvPr/>
        </p:nvSpPr>
        <p:spPr>
          <a:xfrm>
            <a:off x="0" y="3994149"/>
            <a:ext cx="12192000" cy="2863851"/>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07C425B-1554-6776-0BF1-C4815EBB5FFD}"/>
              </a:ext>
            </a:extLst>
          </p:cNvPr>
          <p:cNvSpPr>
            <a:spLocks noGrp="1" noRot="1" noMove="1" noResize="1" noEditPoints="1" noAdjustHandles="1" noChangeArrowheads="1" noChangeShapeType="1"/>
          </p:cNvSpPr>
          <p:nvPr/>
        </p:nvSpPr>
        <p:spPr>
          <a:xfrm>
            <a:off x="0" y="806564"/>
            <a:ext cx="12192000" cy="2795474"/>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D48F19F-257D-2F27-5648-31776045CC70}"/>
              </a:ext>
            </a:extLst>
          </p:cNvPr>
          <p:cNvSpPr>
            <a:spLocks noGrp="1" noRot="1" noMove="1" noResize="1" noEditPoints="1" noAdjustHandles="1" noChangeArrowheads="1" noChangeShapeType="1"/>
          </p:cNvSpPr>
          <p:nvPr/>
        </p:nvSpPr>
        <p:spPr>
          <a:xfrm>
            <a:off x="0" y="1858226"/>
            <a:ext cx="8020050" cy="2795474"/>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2942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25BA40-E9DE-7305-E4CD-CDE125F3D844}"/>
              </a:ext>
            </a:extLst>
          </p:cNvPr>
          <p:cNvSpPr>
            <a:spLocks noGrp="1" noRot="1" noMove="1" noResize="1" noEditPoints="1" noAdjustHandles="1" noChangeArrowheads="1" noChangeShapeType="1"/>
          </p:cNvSpPr>
          <p:nvPr>
            <p:ph type="ctrTitle"/>
          </p:nvPr>
        </p:nvSpPr>
        <p:spPr>
          <a:xfrm>
            <a:off x="1524000" y="1122363"/>
            <a:ext cx="9144000" cy="869723"/>
          </a:xfrm>
        </p:spPr>
        <p:txBody>
          <a:bodyPr>
            <a:normAutofit/>
          </a:bodyPr>
          <a:lstStyle/>
          <a:p>
            <a:r>
              <a:rPr lang="en-GB" sz="4400" dirty="0"/>
              <a:t>Continued from part 1 which covers</a:t>
            </a:r>
          </a:p>
        </p:txBody>
      </p:sp>
      <p:sp>
        <p:nvSpPr>
          <p:cNvPr id="5" name="Subtitle 4">
            <a:extLst>
              <a:ext uri="{FF2B5EF4-FFF2-40B4-BE49-F238E27FC236}">
                <a16:creationId xmlns:a16="http://schemas.microsoft.com/office/drawing/2014/main" id="{5E2D96F0-B98A-F33E-E7D2-6BC74D9CA4BA}"/>
              </a:ext>
            </a:extLst>
          </p:cNvPr>
          <p:cNvSpPr>
            <a:spLocks noGrp="1" noRot="1" noMove="1" noResize="1" noEditPoints="1" noAdjustHandles="1" noChangeArrowheads="1" noChangeShapeType="1"/>
          </p:cNvSpPr>
          <p:nvPr>
            <p:ph type="subTitle" idx="1"/>
          </p:nvPr>
        </p:nvSpPr>
        <p:spPr>
          <a:xfrm>
            <a:off x="1524000" y="1992087"/>
            <a:ext cx="9144000" cy="2141764"/>
          </a:xfrm>
        </p:spPr>
        <p:txBody>
          <a:bodyPr numCol="2">
            <a:noAutofit/>
          </a:bodyPr>
          <a:lstStyle/>
          <a:p>
            <a:pPr marL="342900" indent="-342900">
              <a:buFont typeface="Wingdings" panose="05000000000000000000" pitchFamily="2" charset="2"/>
              <a:buChar char="ü"/>
            </a:pPr>
            <a:r>
              <a:rPr lang="en-GB" sz="2500" dirty="0"/>
              <a:t>About DNA</a:t>
            </a:r>
          </a:p>
          <a:p>
            <a:pPr marL="342900" indent="-342900">
              <a:buFont typeface="Wingdings" panose="05000000000000000000" pitchFamily="2" charset="2"/>
              <a:buChar char="ü"/>
            </a:pPr>
            <a:r>
              <a:rPr lang="en-GB" sz="2500" dirty="0"/>
              <a:t>Chromosomes</a:t>
            </a:r>
          </a:p>
          <a:p>
            <a:pPr marL="342900" indent="-342900">
              <a:buFont typeface="Wingdings" panose="05000000000000000000" pitchFamily="2" charset="2"/>
              <a:buChar char="ü"/>
            </a:pPr>
            <a:r>
              <a:rPr lang="en-GB" sz="2500" dirty="0"/>
              <a:t>Genes vs genomes</a:t>
            </a:r>
          </a:p>
          <a:p>
            <a:pPr marL="342900" indent="-342900">
              <a:buFont typeface="Wingdings" panose="05000000000000000000" pitchFamily="2" charset="2"/>
              <a:buChar char="ü"/>
            </a:pPr>
            <a:r>
              <a:rPr lang="en-GB" sz="2500" dirty="0"/>
              <a:t>Genomes to proteins</a:t>
            </a:r>
          </a:p>
          <a:p>
            <a:pPr marL="342900" indent="-342900">
              <a:buFont typeface="Wingdings" panose="05000000000000000000" pitchFamily="2" charset="2"/>
              <a:buChar char="ü"/>
            </a:pPr>
            <a:r>
              <a:rPr lang="en-GB" sz="2500" dirty="0"/>
              <a:t>Inheritance and variation</a:t>
            </a:r>
          </a:p>
          <a:p>
            <a:pPr marL="342900" indent="-342900">
              <a:buFont typeface="Wingdings" panose="05000000000000000000" pitchFamily="2" charset="2"/>
              <a:buChar char="ü"/>
            </a:pPr>
            <a:r>
              <a:rPr lang="en-GB" sz="2500" dirty="0"/>
              <a:t>Research and techniques</a:t>
            </a:r>
          </a:p>
          <a:p>
            <a:pPr marL="342900" indent="-342900">
              <a:buFont typeface="Wingdings" panose="05000000000000000000" pitchFamily="2" charset="2"/>
              <a:buChar char="ü"/>
            </a:pPr>
            <a:r>
              <a:rPr lang="en-GB" sz="2500" dirty="0"/>
              <a:t>Diagnostics</a:t>
            </a:r>
          </a:p>
        </p:txBody>
      </p:sp>
      <p:sp>
        <p:nvSpPr>
          <p:cNvPr id="6" name="Title 3">
            <a:extLst>
              <a:ext uri="{FF2B5EF4-FFF2-40B4-BE49-F238E27FC236}">
                <a16:creationId xmlns:a16="http://schemas.microsoft.com/office/drawing/2014/main" id="{AA22E3C8-23FE-A303-0F92-85E3405E81B3}"/>
              </a:ext>
            </a:extLst>
          </p:cNvPr>
          <p:cNvSpPr txBox="1">
            <a:spLocks noGrp="1" noRot="1" noMove="1" noResize="1" noEditPoints="1" noAdjustHandles="1" noChangeArrowheads="1" noChangeShapeType="1"/>
          </p:cNvSpPr>
          <p:nvPr/>
        </p:nvSpPr>
        <p:spPr>
          <a:xfrm>
            <a:off x="1524000" y="4604657"/>
            <a:ext cx="9144000" cy="11309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kern="1200">
                <a:solidFill>
                  <a:srgbClr val="212B32"/>
                </a:solidFill>
                <a:latin typeface="Arial" panose="020B0604020202020204" pitchFamily="34" charset="0"/>
                <a:ea typeface="+mj-ea"/>
                <a:cs typeface="Arial" panose="020B0604020202020204" pitchFamily="34" charset="0"/>
              </a:defRPr>
            </a:lvl1pPr>
          </a:lstStyle>
          <a:p>
            <a:r>
              <a:rPr lang="en-GB" sz="2500" dirty="0">
                <a:solidFill>
                  <a:schemeClr val="tx2"/>
                </a:solidFill>
              </a:rPr>
              <a:t>If you have not already downloaded part 1, you can grab it from </a:t>
            </a:r>
            <a:r>
              <a:rPr lang="en-GB" sz="2500" dirty="0">
                <a:solidFill>
                  <a:schemeClr val="tx2"/>
                </a:solidFill>
                <a:hlinkClick r:id="rId2"/>
              </a:rPr>
              <a:t>this Genomics Education Programme webpage.</a:t>
            </a:r>
            <a:endParaRPr lang="en-GB" sz="2500" dirty="0">
              <a:solidFill>
                <a:schemeClr val="tx2"/>
              </a:solidFill>
            </a:endParaRPr>
          </a:p>
        </p:txBody>
      </p:sp>
      <p:sp>
        <p:nvSpPr>
          <p:cNvPr id="2" name="Rectangle 1">
            <a:extLst>
              <a:ext uri="{FF2B5EF4-FFF2-40B4-BE49-F238E27FC236}">
                <a16:creationId xmlns:a16="http://schemas.microsoft.com/office/drawing/2014/main" id="{F07BA923-1296-3888-7D2C-8C5BCD4DBB1A}"/>
              </a:ext>
            </a:extLst>
          </p:cNvPr>
          <p:cNvSpPr>
            <a:spLocks noGrp="1" noRot="1" noMove="1" noResize="1" noEditPoints="1" noAdjustHandles="1" noChangeArrowheads="1" noChangeShapeType="1"/>
          </p:cNvSpPr>
          <p:nvPr/>
        </p:nvSpPr>
        <p:spPr>
          <a:xfrm>
            <a:off x="0" y="773723"/>
            <a:ext cx="12192000" cy="454122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3550121"/>
      </p:ext>
    </p:extLst>
  </p:cSld>
  <p:clrMapOvr>
    <a:masterClrMapping/>
  </p:clrMapOvr>
</p:sld>
</file>

<file path=ppt/theme/theme1.xml><?xml version="1.0" encoding="utf-8"?>
<a:theme xmlns:a="http://schemas.openxmlformats.org/drawingml/2006/main" name="Office Theme">
  <a:themeElements>
    <a:clrScheme name="NHS Standards 2022">
      <a:dk1>
        <a:srgbClr val="212B32"/>
      </a:dk1>
      <a:lt1>
        <a:srgbClr val="F0F4F5"/>
      </a:lt1>
      <a:dk2>
        <a:srgbClr val="4C6272"/>
      </a:dk2>
      <a:lt2>
        <a:srgbClr val="FFFFFF"/>
      </a:lt2>
      <a:accent1>
        <a:srgbClr val="0057A8"/>
      </a:accent1>
      <a:accent2>
        <a:srgbClr val="007F3B"/>
      </a:accent2>
      <a:accent3>
        <a:srgbClr val="FFEB3B"/>
      </a:accent3>
      <a:accent4>
        <a:srgbClr val="FFB81C"/>
      </a:accent4>
      <a:accent5>
        <a:srgbClr val="D5281B"/>
      </a:accent5>
      <a:accent6>
        <a:srgbClr val="9C2167"/>
      </a:accent6>
      <a:hlink>
        <a:srgbClr val="005EB8"/>
      </a:hlink>
      <a:folHlink>
        <a:srgbClr val="3300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c61c818-070d-425d-82fa-a58db545a2c1">
      <Terms xmlns="http://schemas.microsoft.com/office/infopath/2007/PartnerControls"/>
    </lcf76f155ced4ddcb4097134ff3c332f>
    <TaxCatchAll xmlns="24325a1f-6156-4dc7-ae6c-2ed44c156974" xsi:nil="true"/>
    <_ip_UnifiedCompliancePolicyUIAction xmlns="24325a1f-6156-4dc7-ae6c-2ed44c156974" xsi:nil="true"/>
    <_ip_UnifiedCompliancePolicyProperties xmlns="24325a1f-6156-4dc7-ae6c-2ed44c15697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B3B76C500F98B4CAC7422DB05DDF48E" ma:contentTypeVersion="26" ma:contentTypeDescription="Create a new document." ma:contentTypeScope="" ma:versionID="7c751527bb098bf9eb19ce35b125bfba">
  <xsd:schema xmlns:xsd="http://www.w3.org/2001/XMLSchema" xmlns:xs="http://www.w3.org/2001/XMLSchema" xmlns:p="http://schemas.microsoft.com/office/2006/metadata/properties" xmlns:ns2="9c61c818-070d-425d-82fa-a58db545a2c1" xmlns:ns3="24325a1f-6156-4dc7-ae6c-2ed44c156974" targetNamespace="http://schemas.microsoft.com/office/2006/metadata/properties" ma:root="true" ma:fieldsID="12bbb0dac924cbf8fd0248e738eee633" ns2:_="" ns3:_="">
    <xsd:import namespace="9c61c818-070d-425d-82fa-a58db545a2c1"/>
    <xsd:import namespace="24325a1f-6156-4dc7-ae6c-2ed44c156974"/>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3:_ip_UnifiedCompliancePolicyProperties" minOccurs="0"/>
                <xsd:element ref="ns3: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61c818-070d-425d-82fa-a58db545a2c1"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description="" ma:hidden="true" ma:internalName="MediaServiceDateTaken" ma:readOnly="true">
      <xsd:simpleType>
        <xsd:restriction base="dms:Text"/>
      </xsd:simpleType>
    </xsd:element>
    <xsd:element name="MediaServiceOCR" ma:index="9" nillable="true" ma:displayName="Extracted Text" ma:internalName="MediaServiceOCR" ma:readOnly="true">
      <xsd:simpleType>
        <xsd:restriction base="dms:Note">
          <xsd:maxLength value="255"/>
        </xsd:restriction>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LengthInSeconds" ma:index="12" nillable="true" ma:displayName="MediaLengthInSeconds" ma:description=""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325a1f-6156-4dc7-ae6c-2ed44c156974" elementFormDefault="qualified">
    <xsd:import namespace="http://schemas.microsoft.com/office/2006/documentManagement/types"/>
    <xsd:import namespace="http://schemas.microsoft.com/office/infopath/2007/PartnerControls"/>
    <xsd:element name="SharedWithUsers" ma:index="7"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8"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d6d5eec1-e70c-4229-9194-45a173b25d15}" ma:internalName="TaxCatchAll" ma:showField="CatchAllData" ma:web="24325a1f-6156-4dc7-ae6c-2ed44c156974">
      <xsd:complexType>
        <xsd:complexContent>
          <xsd:extension base="dms:MultiChoiceLookup">
            <xsd:sequence>
              <xsd:element name="Value" type="dms:Lookup" maxOccurs="unbounded" minOccurs="0" nillable="true"/>
            </xsd:sequence>
          </xsd:extension>
        </xsd:complexContent>
      </xsd:complexType>
    </xsd:element>
    <xsd:element name="_ip_UnifiedCompliancePolicyProperties" ma:index="22" nillable="true" ma:displayName="Unified Compliance Policy Properties" ma:internalName="_ip_UnifiedCompliancePolicyProperties" ma:readOnly="false">
      <xsd:simpleType>
        <xsd:restriction base="dms:Note"/>
      </xsd:simpleType>
    </xsd:element>
    <xsd:element name="_ip_UnifiedCompliancePolicyUIAction" ma:index="23" nillable="true" ma:displayName="Unified Compliance Policy UI Action" ma:hidden="true" ma:internalName="_ip_UnifiedCompliancePolicyUIAction"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56C6CD-67BB-4591-804B-9A7311ADBAE6}">
  <ds:schemaRefs>
    <ds:schemaRef ds:uri="http://schemas.microsoft.com/office/2006/documentManagement/types"/>
    <ds:schemaRef ds:uri="http://purl.org/dc/elements/1.1/"/>
    <ds:schemaRef ds:uri="http://purl.org/dc/dcmitype/"/>
    <ds:schemaRef ds:uri="http://purl.org/dc/terms/"/>
    <ds:schemaRef ds:uri="http://schemas.microsoft.com/office/infopath/2007/PartnerControls"/>
    <ds:schemaRef ds:uri="http://schemas.microsoft.com/office/2006/metadata/properties"/>
    <ds:schemaRef ds:uri="http://www.w3.org/XML/1998/namespace"/>
    <ds:schemaRef ds:uri="24325a1f-6156-4dc7-ae6c-2ed44c156974"/>
    <ds:schemaRef ds:uri="http://schemas.openxmlformats.org/package/2006/metadata/core-properties"/>
    <ds:schemaRef ds:uri="9c61c818-070d-425d-82fa-a58db545a2c1"/>
  </ds:schemaRefs>
</ds:datastoreItem>
</file>

<file path=customXml/itemProps2.xml><?xml version="1.0" encoding="utf-8"?>
<ds:datastoreItem xmlns:ds="http://schemas.openxmlformats.org/officeDocument/2006/customXml" ds:itemID="{0CEBC780-F8A5-4AC1-BDA0-81509C4C7C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61c818-070d-425d-82fa-a58db545a2c1"/>
    <ds:schemaRef ds:uri="24325a1f-6156-4dc7-ae6c-2ed44c156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26FF9A-C1FE-4A37-AB2F-021229EF4530}">
  <ds:schemaRefs>
    <ds:schemaRef ds:uri="http://schemas.microsoft.com/sharepoint/v3/contenttype/form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19547</TotalTime>
  <Words>2748</Words>
  <Application>Microsoft Office PowerPoint</Application>
  <PresentationFormat>Widescreen</PresentationFormat>
  <Paragraphs>299</Paragraphs>
  <Slides>41</Slides>
  <Notes>14</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HelveticaNeue</vt:lpstr>
      <vt:lpstr>Open Sans</vt:lpstr>
      <vt:lpstr>Roboto</vt:lpstr>
      <vt:lpstr>Symbol</vt:lpstr>
      <vt:lpstr>Wingdings</vt:lpstr>
      <vt:lpstr>Office Theme</vt:lpstr>
      <vt:lpstr>The Genomics Game (Online)</vt:lpstr>
      <vt:lpstr>The quiz comes in two slide decks</vt:lpstr>
      <vt:lpstr>Slides in sections for easy configuration</vt:lpstr>
      <vt:lpstr>About the slides</vt:lpstr>
      <vt:lpstr>Discussions</vt:lpstr>
      <vt:lpstr>How to present these slides</vt:lpstr>
      <vt:lpstr>Video: Copy slides into your presentation</vt:lpstr>
      <vt:lpstr>The Genomics Game (online)</vt:lpstr>
      <vt:lpstr>Continued from part 1 which covers</vt:lpstr>
      <vt:lpstr>Only humans have a genome.</vt:lpstr>
      <vt:lpstr>Genomics is used in infectious disease outbreaks.</vt:lpstr>
      <vt:lpstr>Antibiotic resistance comes from mutations in bacteria’s DNA.</vt:lpstr>
      <vt:lpstr>In an outbreak, we sequence the pathogen’s genome to:</vt:lpstr>
      <vt:lpstr>Whole genome sequencing (WGS) can trace disease</vt:lpstr>
      <vt:lpstr>Antibiotic resistance and bacterial genomes</vt:lpstr>
      <vt:lpstr>Cancer is a disease of the genome.</vt:lpstr>
      <vt:lpstr>A cancer cell’s genome looks the same as a healthy cell’s genome.</vt:lpstr>
      <vt:lpstr>Cancer cells’ genomes look different to a healthy cell</vt:lpstr>
      <vt:lpstr>Sequencing a tumour’s genome tells us:</vt:lpstr>
      <vt:lpstr>Video: How genomics is used in cancer care</vt:lpstr>
      <vt:lpstr>The word ‘familial’ in familial disease means the disease:</vt:lpstr>
      <vt:lpstr>In a clinical context, what is a family history?</vt:lpstr>
      <vt:lpstr>It runs in the family</vt:lpstr>
      <vt:lpstr>A patient is worried about an inherited condition. Do you:</vt:lpstr>
      <vt:lpstr>In a family history, which has the least clinical value?</vt:lpstr>
      <vt:lpstr>Often used symbols when taking a history</vt:lpstr>
      <vt:lpstr>Which clinical clues may hint at a genetic condition?</vt:lpstr>
      <vt:lpstr>Clinical clues from relatives who died young</vt:lpstr>
      <vt:lpstr>Family histories are valuable</vt:lpstr>
      <vt:lpstr>Results from a genetic test will have clinical implications for the patient, only.</vt:lpstr>
      <vt:lpstr>Angelina Jolie chose to have a double mastectomy based on a genetic diagnosis.</vt:lpstr>
      <vt:lpstr>Video: The impact on families</vt:lpstr>
      <vt:lpstr>Patients make choices based on genetic tests</vt:lpstr>
      <vt:lpstr>A patient’s genomic information should always be handled sensitively.</vt:lpstr>
      <vt:lpstr>Protect sensitive data</vt:lpstr>
      <vt:lpstr>Which best defines the word ‘pharmacogenomics’?</vt:lpstr>
      <vt:lpstr>About pharmacogenomics</vt:lpstr>
      <vt:lpstr>A patient’s genomic information is the only factor considered for precision medicine.</vt:lpstr>
      <vt:lpstr>Precision medicine encompasses everything</vt:lpstr>
      <vt:lpstr>Video: The realisation of personalised medicine</vt:lpstr>
      <vt:lpstr>Thank you for taking part in The Genomics Game (Online)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Check list</dc:title>
  <dc:creator>Elliott Williams</dc:creator>
  <cp:lastModifiedBy>WILLIAMS, Elliott (NHS ENGLAND - T1510)</cp:lastModifiedBy>
  <cp:revision>20</cp:revision>
  <dcterms:created xsi:type="dcterms:W3CDTF">2022-10-12T19:24:34Z</dcterms:created>
  <dcterms:modified xsi:type="dcterms:W3CDTF">2024-04-23T16:16:04Z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0x0101008B3B76C500F98B4CAC7422DB05DDF48E</vt:lpwstr>
  </property>
  <property fmtid="{D5CDD505-2E9C-101B-9397-08002B2CF9AE}" pid="3" name="MediaServiceImageTags">
    <vt:lpwstr/>
  </property>
  <property fmtid="{D5CDD505-2E9C-101B-9397-08002B2CF9AE}" pid="4" name="Order">
    <vt:lpwstr>1621700.00000000</vt:lpwstr>
  </property>
  <property fmtid="{D5CDD505-2E9C-101B-9397-08002B2CF9AE}" pid="5" name="_ExtendedDescription">
    <vt:lpwstr/>
  </property>
  <property fmtid="{D5CDD505-2E9C-101B-9397-08002B2CF9AE}" pid="6" name="_MarkAsFinal">
    <vt:bool>true</vt:bool>
  </property>
</Properties>
</file>