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4"/>
  </p:notesMasterIdLst>
  <p:sldIdLst>
    <p:sldId id="256" r:id="rId5"/>
    <p:sldId id="283" r:id="rId6"/>
    <p:sldId id="286" r:id="rId7"/>
    <p:sldId id="285" r:id="rId8"/>
    <p:sldId id="284" r:id="rId9"/>
    <p:sldId id="2145706783" r:id="rId10"/>
    <p:sldId id="287" r:id="rId11"/>
    <p:sldId id="293" r:id="rId12"/>
    <p:sldId id="2145706784" r:id="rId1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9CE"/>
    <a:srgbClr val="005EB8"/>
    <a:srgbClr val="324144"/>
    <a:srgbClr val="AE2573"/>
    <a:srgbClr val="E8F4F8"/>
    <a:srgbClr val="F5F8EE"/>
    <a:srgbClr val="00A499"/>
    <a:srgbClr val="E1F7EF"/>
    <a:srgbClr val="DBF9F3"/>
    <a:srgbClr val="EB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ne Kelly" userId="d1e6b43e-4370-4cc0-8ab8-e791a95f23b4" providerId="ADAL" clId="{7CF194EC-8F8E-4933-A7E1-C619E7B9E6C2}"/>
    <pc:docChg chg="undo redo custSel modSld">
      <pc:chgData name="Aine Kelly" userId="d1e6b43e-4370-4cc0-8ab8-e791a95f23b4" providerId="ADAL" clId="{7CF194EC-8F8E-4933-A7E1-C619E7B9E6C2}" dt="2022-11-17T09:40:24.704" v="125" actId="20577"/>
      <pc:docMkLst>
        <pc:docMk/>
      </pc:docMkLst>
      <pc:sldChg chg="modSp mod">
        <pc:chgData name="Aine Kelly" userId="d1e6b43e-4370-4cc0-8ab8-e791a95f23b4" providerId="ADAL" clId="{7CF194EC-8F8E-4933-A7E1-C619E7B9E6C2}" dt="2022-11-17T09:39:27.319" v="109" actId="20577"/>
        <pc:sldMkLst>
          <pc:docMk/>
          <pc:sldMk cId="2068987561" sldId="287"/>
        </pc:sldMkLst>
        <pc:spChg chg="mod">
          <ac:chgData name="Aine Kelly" userId="d1e6b43e-4370-4cc0-8ab8-e791a95f23b4" providerId="ADAL" clId="{7CF194EC-8F8E-4933-A7E1-C619E7B9E6C2}" dt="2022-11-17T09:39:27.319" v="109" actId="20577"/>
          <ac:spMkLst>
            <pc:docMk/>
            <pc:sldMk cId="2068987561" sldId="287"/>
            <ac:spMk id="3" creationId="{E83E05E2-A992-478A-8A36-BD0241D1C0E8}"/>
          </ac:spMkLst>
        </pc:spChg>
        <pc:spChg chg="mod">
          <ac:chgData name="Aine Kelly" userId="d1e6b43e-4370-4cc0-8ab8-e791a95f23b4" providerId="ADAL" clId="{7CF194EC-8F8E-4933-A7E1-C619E7B9E6C2}" dt="2022-11-17T09:39:21.648" v="105" actId="1035"/>
          <ac:spMkLst>
            <pc:docMk/>
            <pc:sldMk cId="2068987561" sldId="287"/>
            <ac:spMk id="5" creationId="{77972D0B-A5CD-A6E5-89FA-5D1C020DE6A2}"/>
          </ac:spMkLst>
        </pc:spChg>
      </pc:sldChg>
      <pc:sldChg chg="modSp mod">
        <pc:chgData name="Aine Kelly" userId="d1e6b43e-4370-4cc0-8ab8-e791a95f23b4" providerId="ADAL" clId="{7CF194EC-8F8E-4933-A7E1-C619E7B9E6C2}" dt="2022-11-17T09:40:24.704" v="125" actId="20577"/>
        <pc:sldMkLst>
          <pc:docMk/>
          <pc:sldMk cId="1740552941" sldId="2145706783"/>
        </pc:sldMkLst>
        <pc:spChg chg="mod">
          <ac:chgData name="Aine Kelly" userId="d1e6b43e-4370-4cc0-8ab8-e791a95f23b4" providerId="ADAL" clId="{7CF194EC-8F8E-4933-A7E1-C619E7B9E6C2}" dt="2022-11-17T09:40:24.704" v="125" actId="20577"/>
          <ac:spMkLst>
            <pc:docMk/>
            <pc:sldMk cId="1740552941" sldId="2145706783"/>
            <ac:spMk id="3" creationId="{BC00622C-5631-44DE-AAC6-A39AC8EF86E3}"/>
          </ac:spMkLst>
        </pc:spChg>
      </pc:sldChg>
    </pc:docChg>
  </pc:docChgLst>
  <pc:docChgLst>
    <pc:chgData name="Aine Kelly" userId="d1e6b43e-4370-4cc0-8ab8-e791a95f23b4" providerId="ADAL" clId="{63CB3BCC-F317-447F-B5E6-AFA581D8E92E}"/>
    <pc:docChg chg="undo custSel addSld delSld modSld sldOrd modMainMaster">
      <pc:chgData name="Aine Kelly" userId="d1e6b43e-4370-4cc0-8ab8-e791a95f23b4" providerId="ADAL" clId="{63CB3BCC-F317-447F-B5E6-AFA581D8E92E}" dt="2022-10-06T23:41:01.751" v="2609" actId="207"/>
      <pc:docMkLst>
        <pc:docMk/>
      </pc:docMkLst>
      <pc:sldChg chg="addSp delSp modSp mod">
        <pc:chgData name="Aine Kelly" userId="d1e6b43e-4370-4cc0-8ab8-e791a95f23b4" providerId="ADAL" clId="{63CB3BCC-F317-447F-B5E6-AFA581D8E92E}" dt="2022-10-06T21:58:10.032" v="343" actId="478"/>
        <pc:sldMkLst>
          <pc:docMk/>
          <pc:sldMk cId="1085801661" sldId="256"/>
        </pc:sldMkLst>
        <pc:spChg chg="mod">
          <ac:chgData name="Aine Kelly" userId="d1e6b43e-4370-4cc0-8ab8-e791a95f23b4" providerId="ADAL" clId="{63CB3BCC-F317-447F-B5E6-AFA581D8E92E}" dt="2022-10-06T15:03:42.151" v="260" actId="20577"/>
          <ac:spMkLst>
            <pc:docMk/>
            <pc:sldMk cId="1085801661" sldId="256"/>
            <ac:spMk id="2" creationId="{22DAD7A6-623E-514F-BFE9-9BDEC796272C}"/>
          </ac:spMkLst>
        </pc:spChg>
        <pc:spChg chg="del">
          <ac:chgData name="Aine Kelly" userId="d1e6b43e-4370-4cc0-8ab8-e791a95f23b4" providerId="ADAL" clId="{63CB3BCC-F317-447F-B5E6-AFA581D8E92E}" dt="2022-10-06T15:03:44.941" v="261" actId="478"/>
          <ac:spMkLst>
            <pc:docMk/>
            <pc:sldMk cId="1085801661" sldId="256"/>
            <ac:spMk id="3" creationId="{9C61A5FE-A2DA-F048-8E22-57F2866C6F74}"/>
          </ac:spMkLst>
        </pc:spChg>
        <pc:spChg chg="add del mod">
          <ac:chgData name="Aine Kelly" userId="d1e6b43e-4370-4cc0-8ab8-e791a95f23b4" providerId="ADAL" clId="{63CB3BCC-F317-447F-B5E6-AFA581D8E92E}" dt="2022-10-06T15:03:48.577" v="262" actId="478"/>
          <ac:spMkLst>
            <pc:docMk/>
            <pc:sldMk cId="1085801661" sldId="256"/>
            <ac:spMk id="6" creationId="{0C70FB60-1FBD-29A0-F17E-7FE5D0955CEC}"/>
          </ac:spMkLst>
        </pc:spChg>
        <pc:picChg chg="del">
          <ac:chgData name="Aine Kelly" userId="d1e6b43e-4370-4cc0-8ab8-e791a95f23b4" providerId="ADAL" clId="{63CB3BCC-F317-447F-B5E6-AFA581D8E92E}" dt="2022-10-06T21:58:09.521" v="342" actId="478"/>
          <ac:picMkLst>
            <pc:docMk/>
            <pc:sldMk cId="1085801661" sldId="256"/>
            <ac:picMk id="7" creationId="{623DFA69-8DBF-497B-A15A-4042307EADED}"/>
          </ac:picMkLst>
        </pc:picChg>
        <pc:picChg chg="del">
          <ac:chgData name="Aine Kelly" userId="d1e6b43e-4370-4cc0-8ab8-e791a95f23b4" providerId="ADAL" clId="{63CB3BCC-F317-447F-B5E6-AFA581D8E92E}" dt="2022-10-06T21:58:08.256" v="340" actId="478"/>
          <ac:picMkLst>
            <pc:docMk/>
            <pc:sldMk cId="1085801661" sldId="256"/>
            <ac:picMk id="20" creationId="{6096E51C-171D-499F-A47E-C89ACCE1F953}"/>
          </ac:picMkLst>
        </pc:picChg>
        <pc:picChg chg="del">
          <ac:chgData name="Aine Kelly" userId="d1e6b43e-4370-4cc0-8ab8-e791a95f23b4" providerId="ADAL" clId="{63CB3BCC-F317-447F-B5E6-AFA581D8E92E}" dt="2022-10-06T21:58:10.032" v="343" actId="478"/>
          <ac:picMkLst>
            <pc:docMk/>
            <pc:sldMk cId="1085801661" sldId="256"/>
            <ac:picMk id="22" creationId="{DEA7472E-EBBD-40DC-AAE3-D0ED2B662BAC}"/>
          </ac:picMkLst>
        </pc:picChg>
        <pc:picChg chg="del">
          <ac:chgData name="Aine Kelly" userId="d1e6b43e-4370-4cc0-8ab8-e791a95f23b4" providerId="ADAL" clId="{63CB3BCC-F317-447F-B5E6-AFA581D8E92E}" dt="2022-10-06T21:58:08.942" v="341" actId="478"/>
          <ac:picMkLst>
            <pc:docMk/>
            <pc:sldMk cId="1085801661" sldId="256"/>
            <ac:picMk id="25" creationId="{020AB9D2-8173-41E1-B23C-8FF57E0D4CF7}"/>
          </ac:picMkLst>
        </pc:picChg>
        <pc:picChg chg="del">
          <ac:chgData name="Aine Kelly" userId="d1e6b43e-4370-4cc0-8ab8-e791a95f23b4" providerId="ADAL" clId="{63CB3BCC-F317-447F-B5E6-AFA581D8E92E}" dt="2022-10-06T21:58:07.444" v="339" actId="478"/>
          <ac:picMkLst>
            <pc:docMk/>
            <pc:sldMk cId="1085801661" sldId="256"/>
            <ac:picMk id="38" creationId="{40A88CFD-A681-4F50-A593-416F7AC252E0}"/>
          </ac:picMkLst>
        </pc:picChg>
      </pc:sldChg>
      <pc:sldChg chg="addSp delSp modSp mod">
        <pc:chgData name="Aine Kelly" userId="d1e6b43e-4370-4cc0-8ab8-e791a95f23b4" providerId="ADAL" clId="{63CB3BCC-F317-447F-B5E6-AFA581D8E92E}" dt="2022-10-06T23:31:40.857" v="2127" actId="20577"/>
        <pc:sldMkLst>
          <pc:docMk/>
          <pc:sldMk cId="3034549426" sldId="283"/>
        </pc:sldMkLst>
        <pc:spChg chg="mod">
          <ac:chgData name="Aine Kelly" userId="d1e6b43e-4370-4cc0-8ab8-e791a95f23b4" providerId="ADAL" clId="{63CB3BCC-F317-447F-B5E6-AFA581D8E92E}" dt="2022-10-06T23:31:40.857" v="2127" actId="20577"/>
          <ac:spMkLst>
            <pc:docMk/>
            <pc:sldMk cId="3034549426" sldId="283"/>
            <ac:spMk id="2" creationId="{00529757-8C74-4810-90EF-6FB50D0A9A90}"/>
          </ac:spMkLst>
        </pc:spChg>
        <pc:spChg chg="mod">
          <ac:chgData name="Aine Kelly" userId="d1e6b43e-4370-4cc0-8ab8-e791a95f23b4" providerId="ADAL" clId="{63CB3BCC-F317-447F-B5E6-AFA581D8E92E}" dt="2022-10-06T23:30:25.439" v="2114" actId="20577"/>
          <ac:spMkLst>
            <pc:docMk/>
            <pc:sldMk cId="3034549426" sldId="283"/>
            <ac:spMk id="3" creationId="{D617BAC2-8028-47F2-98BC-8CC0AF9A9E18}"/>
          </ac:spMkLst>
        </pc:spChg>
        <pc:picChg chg="add mod modCrop">
          <ac:chgData name="Aine Kelly" userId="d1e6b43e-4370-4cc0-8ab8-e791a95f23b4" providerId="ADAL" clId="{63CB3BCC-F317-447F-B5E6-AFA581D8E92E}" dt="2022-10-06T22:01:08.142" v="375" actId="1037"/>
          <ac:picMkLst>
            <pc:docMk/>
            <pc:sldMk cId="3034549426" sldId="283"/>
            <ac:picMk id="5" creationId="{D7B6D335-CAA1-DB34-6B39-D7C3ACB2B427}"/>
          </ac:picMkLst>
        </pc:picChg>
        <pc:picChg chg="del">
          <ac:chgData name="Aine Kelly" userId="d1e6b43e-4370-4cc0-8ab8-e791a95f23b4" providerId="ADAL" clId="{63CB3BCC-F317-447F-B5E6-AFA581D8E92E}" dt="2022-10-06T21:59:28.180" v="350" actId="478"/>
          <ac:picMkLst>
            <pc:docMk/>
            <pc:sldMk cId="3034549426" sldId="283"/>
            <ac:picMk id="6" creationId="{83294E01-C75B-4B92-AFDC-E874D272FE5E}"/>
          </ac:picMkLst>
        </pc:picChg>
      </pc:sldChg>
      <pc:sldChg chg="modSp mod">
        <pc:chgData name="Aine Kelly" userId="d1e6b43e-4370-4cc0-8ab8-e791a95f23b4" providerId="ADAL" clId="{63CB3BCC-F317-447F-B5E6-AFA581D8E92E}" dt="2022-10-06T23:16:46.754" v="1970" actId="113"/>
        <pc:sldMkLst>
          <pc:docMk/>
          <pc:sldMk cId="2338420936" sldId="284"/>
        </pc:sldMkLst>
        <pc:spChg chg="mod">
          <ac:chgData name="Aine Kelly" userId="d1e6b43e-4370-4cc0-8ab8-e791a95f23b4" providerId="ADAL" clId="{63CB3BCC-F317-447F-B5E6-AFA581D8E92E}" dt="2022-10-06T23:08:17.861" v="1711" actId="20577"/>
          <ac:spMkLst>
            <pc:docMk/>
            <pc:sldMk cId="2338420936" sldId="284"/>
            <ac:spMk id="2" creationId="{FF4AAC8F-8694-4192-870B-7B79B8ED7E98}"/>
          </ac:spMkLst>
        </pc:spChg>
        <pc:spChg chg="mod">
          <ac:chgData name="Aine Kelly" userId="d1e6b43e-4370-4cc0-8ab8-e791a95f23b4" providerId="ADAL" clId="{63CB3BCC-F317-447F-B5E6-AFA581D8E92E}" dt="2022-10-06T23:16:46.754" v="1970" actId="113"/>
          <ac:spMkLst>
            <pc:docMk/>
            <pc:sldMk cId="2338420936" sldId="284"/>
            <ac:spMk id="3" creationId="{F9CC64DF-7E53-4A03-AF54-553C448D8842}"/>
          </ac:spMkLst>
        </pc:spChg>
      </pc:sldChg>
      <pc:sldChg chg="addSp delSp modSp mod ord">
        <pc:chgData name="Aine Kelly" userId="d1e6b43e-4370-4cc0-8ab8-e791a95f23b4" providerId="ADAL" clId="{63CB3BCC-F317-447F-B5E6-AFA581D8E92E}" dt="2022-10-06T23:32:13.158" v="2138" actId="1035"/>
        <pc:sldMkLst>
          <pc:docMk/>
          <pc:sldMk cId="3493204733" sldId="285"/>
        </pc:sldMkLst>
        <pc:spChg chg="add mod">
          <ac:chgData name="Aine Kelly" userId="d1e6b43e-4370-4cc0-8ab8-e791a95f23b4" providerId="ADAL" clId="{63CB3BCC-F317-447F-B5E6-AFA581D8E92E}" dt="2022-10-06T23:28:56.971" v="2099" actId="20577"/>
          <ac:spMkLst>
            <pc:docMk/>
            <pc:sldMk cId="3493204733" sldId="285"/>
            <ac:spMk id="5" creationId="{36D7850B-C2AD-DA97-0DCB-F5B6C1E5CC30}"/>
          </ac:spMkLst>
        </pc:spChg>
        <pc:picChg chg="add mod">
          <ac:chgData name="Aine Kelly" userId="d1e6b43e-4370-4cc0-8ab8-e791a95f23b4" providerId="ADAL" clId="{63CB3BCC-F317-447F-B5E6-AFA581D8E92E}" dt="2022-10-06T23:32:13.158" v="2138" actId="1035"/>
          <ac:picMkLst>
            <pc:docMk/>
            <pc:sldMk cId="3493204733" sldId="285"/>
            <ac:picMk id="3" creationId="{44690E10-1327-F6CC-B545-92BADF5C5BDB}"/>
          </ac:picMkLst>
        </pc:picChg>
        <pc:picChg chg="del">
          <ac:chgData name="Aine Kelly" userId="d1e6b43e-4370-4cc0-8ab8-e791a95f23b4" providerId="ADAL" clId="{63CB3BCC-F317-447F-B5E6-AFA581D8E92E}" dt="2022-10-06T15:38:46.965" v="265" actId="478"/>
          <ac:picMkLst>
            <pc:docMk/>
            <pc:sldMk cId="3493204733" sldId="285"/>
            <ac:picMk id="4" creationId="{AFAE6B81-062D-45D7-98A7-562DB735AB17}"/>
          </ac:picMkLst>
        </pc:picChg>
      </pc:sldChg>
      <pc:sldChg chg="addSp delSp modSp mod ord">
        <pc:chgData name="Aine Kelly" userId="d1e6b43e-4370-4cc0-8ab8-e791a95f23b4" providerId="ADAL" clId="{63CB3BCC-F317-447F-B5E6-AFA581D8E92E}" dt="2022-10-06T23:32:02.453" v="2135" actId="1036"/>
        <pc:sldMkLst>
          <pc:docMk/>
          <pc:sldMk cId="854395485" sldId="286"/>
        </pc:sldMkLst>
        <pc:spChg chg="mod">
          <ac:chgData name="Aine Kelly" userId="d1e6b43e-4370-4cc0-8ab8-e791a95f23b4" providerId="ADAL" clId="{63CB3BCC-F317-447F-B5E6-AFA581D8E92E}" dt="2022-10-06T23:31:49.479" v="2130"/>
          <ac:spMkLst>
            <pc:docMk/>
            <pc:sldMk cId="854395485" sldId="286"/>
            <ac:spMk id="2" creationId="{712BD009-4A11-4A0F-9C2C-EC07BF505F82}"/>
          </ac:spMkLst>
        </pc:spChg>
        <pc:spChg chg="mod">
          <ac:chgData name="Aine Kelly" userId="d1e6b43e-4370-4cc0-8ab8-e791a95f23b4" providerId="ADAL" clId="{63CB3BCC-F317-447F-B5E6-AFA581D8E92E}" dt="2022-10-06T23:29:53.968" v="2101" actId="948"/>
          <ac:spMkLst>
            <pc:docMk/>
            <pc:sldMk cId="854395485" sldId="286"/>
            <ac:spMk id="3" creationId="{CD752898-CB2A-435D-B0B6-5C9961D1555A}"/>
          </ac:spMkLst>
        </pc:spChg>
        <pc:picChg chg="add del mod ord modCrop">
          <ac:chgData name="Aine Kelly" userId="d1e6b43e-4370-4cc0-8ab8-e791a95f23b4" providerId="ADAL" clId="{63CB3BCC-F317-447F-B5E6-AFA581D8E92E}" dt="2022-10-06T23:24:05.263" v="2033" actId="478"/>
          <ac:picMkLst>
            <pc:docMk/>
            <pc:sldMk cId="854395485" sldId="286"/>
            <ac:picMk id="5" creationId="{C413796F-4E00-E822-69F9-FFCA525EE326}"/>
          </ac:picMkLst>
        </pc:picChg>
        <pc:picChg chg="add del mod ord modCrop">
          <ac:chgData name="Aine Kelly" userId="d1e6b43e-4370-4cc0-8ab8-e791a95f23b4" providerId="ADAL" clId="{63CB3BCC-F317-447F-B5E6-AFA581D8E92E}" dt="2022-10-06T23:26:36.068" v="2052" actId="478"/>
          <ac:picMkLst>
            <pc:docMk/>
            <pc:sldMk cId="854395485" sldId="286"/>
            <ac:picMk id="7" creationId="{3AACA5A4-FE94-4771-D3BE-9A04EC22C8D9}"/>
          </ac:picMkLst>
        </pc:picChg>
        <pc:picChg chg="add mod ord modCrop">
          <ac:chgData name="Aine Kelly" userId="d1e6b43e-4370-4cc0-8ab8-e791a95f23b4" providerId="ADAL" clId="{63CB3BCC-F317-447F-B5E6-AFA581D8E92E}" dt="2022-10-06T23:28:39.157" v="2090" actId="1038"/>
          <ac:picMkLst>
            <pc:docMk/>
            <pc:sldMk cId="854395485" sldId="286"/>
            <ac:picMk id="9" creationId="{DE73B494-2716-CC1E-C44E-4497D6D14F43}"/>
          </ac:picMkLst>
        </pc:picChg>
        <pc:picChg chg="add del">
          <ac:chgData name="Aine Kelly" userId="d1e6b43e-4370-4cc0-8ab8-e791a95f23b4" providerId="ADAL" clId="{63CB3BCC-F317-447F-B5E6-AFA581D8E92E}" dt="2022-10-06T23:25:22.776" v="2041" actId="478"/>
          <ac:picMkLst>
            <pc:docMk/>
            <pc:sldMk cId="854395485" sldId="286"/>
            <ac:picMk id="11" creationId="{31D27007-532B-E02A-BBF5-C1E508CEC126}"/>
          </ac:picMkLst>
        </pc:picChg>
        <pc:picChg chg="add mod ord modCrop">
          <ac:chgData name="Aine Kelly" userId="d1e6b43e-4370-4cc0-8ab8-e791a95f23b4" providerId="ADAL" clId="{63CB3BCC-F317-447F-B5E6-AFA581D8E92E}" dt="2022-10-06T23:32:02.453" v="2135" actId="1036"/>
          <ac:picMkLst>
            <pc:docMk/>
            <pc:sldMk cId="854395485" sldId="286"/>
            <ac:picMk id="13" creationId="{0A1A0DD9-1FEC-A12E-230A-4DE7130469FF}"/>
          </ac:picMkLst>
        </pc:picChg>
      </pc:sldChg>
      <pc:sldChg chg="addSp modSp mod ord">
        <pc:chgData name="Aine Kelly" userId="d1e6b43e-4370-4cc0-8ab8-e791a95f23b4" providerId="ADAL" clId="{63CB3BCC-F317-447F-B5E6-AFA581D8E92E}" dt="2022-10-06T23:15:07.628" v="1955" actId="403"/>
        <pc:sldMkLst>
          <pc:docMk/>
          <pc:sldMk cId="2068987561" sldId="287"/>
        </pc:sldMkLst>
        <pc:spChg chg="mod">
          <ac:chgData name="Aine Kelly" userId="d1e6b43e-4370-4cc0-8ab8-e791a95f23b4" providerId="ADAL" clId="{63CB3BCC-F317-447F-B5E6-AFA581D8E92E}" dt="2022-10-06T23:10:13.683" v="1769" actId="20577"/>
          <ac:spMkLst>
            <pc:docMk/>
            <pc:sldMk cId="2068987561" sldId="287"/>
            <ac:spMk id="2" creationId="{BD3A011A-A169-44FD-B613-F1F44C795DAF}"/>
          </ac:spMkLst>
        </pc:spChg>
        <pc:spChg chg="mod">
          <ac:chgData name="Aine Kelly" userId="d1e6b43e-4370-4cc0-8ab8-e791a95f23b4" providerId="ADAL" clId="{63CB3BCC-F317-447F-B5E6-AFA581D8E92E}" dt="2022-10-06T23:15:07.628" v="1955" actId="403"/>
          <ac:spMkLst>
            <pc:docMk/>
            <pc:sldMk cId="2068987561" sldId="287"/>
            <ac:spMk id="3" creationId="{E83E05E2-A992-478A-8A36-BD0241D1C0E8}"/>
          </ac:spMkLst>
        </pc:spChg>
        <pc:spChg chg="add mod">
          <ac:chgData name="Aine Kelly" userId="d1e6b43e-4370-4cc0-8ab8-e791a95f23b4" providerId="ADAL" clId="{63CB3BCC-F317-447F-B5E6-AFA581D8E92E}" dt="2022-10-06T23:14:46.171" v="1947" actId="1036"/>
          <ac:spMkLst>
            <pc:docMk/>
            <pc:sldMk cId="2068987561" sldId="287"/>
            <ac:spMk id="5" creationId="{77972D0B-A5CD-A6E5-89FA-5D1C020DE6A2}"/>
          </ac:spMkLst>
        </pc:spChg>
      </pc:sldChg>
      <pc:sldChg chg="del">
        <pc:chgData name="Aine Kelly" userId="d1e6b43e-4370-4cc0-8ab8-e791a95f23b4" providerId="ADAL" clId="{63CB3BCC-F317-447F-B5E6-AFA581D8E92E}" dt="2022-10-06T22:48:53.363" v="728" actId="2696"/>
        <pc:sldMkLst>
          <pc:docMk/>
          <pc:sldMk cId="2008112518" sldId="288"/>
        </pc:sldMkLst>
      </pc:sldChg>
      <pc:sldChg chg="del">
        <pc:chgData name="Aine Kelly" userId="d1e6b43e-4370-4cc0-8ab8-e791a95f23b4" providerId="ADAL" clId="{63CB3BCC-F317-447F-B5E6-AFA581D8E92E}" dt="2022-10-06T22:50:14.989" v="782" actId="2696"/>
        <pc:sldMkLst>
          <pc:docMk/>
          <pc:sldMk cId="781601708" sldId="289"/>
        </pc:sldMkLst>
      </pc:sldChg>
      <pc:sldChg chg="modSp del mod ord">
        <pc:chgData name="Aine Kelly" userId="d1e6b43e-4370-4cc0-8ab8-e791a95f23b4" providerId="ADAL" clId="{63CB3BCC-F317-447F-B5E6-AFA581D8E92E}" dt="2022-10-06T23:07:05.468" v="1680" actId="2696"/>
        <pc:sldMkLst>
          <pc:docMk/>
          <pc:sldMk cId="1226543754" sldId="290"/>
        </pc:sldMkLst>
        <pc:spChg chg="mod">
          <ac:chgData name="Aine Kelly" userId="d1e6b43e-4370-4cc0-8ab8-e791a95f23b4" providerId="ADAL" clId="{63CB3BCC-F317-447F-B5E6-AFA581D8E92E}" dt="2022-10-06T22:49:15.657" v="747" actId="20577"/>
          <ac:spMkLst>
            <pc:docMk/>
            <pc:sldMk cId="1226543754" sldId="290"/>
            <ac:spMk id="2" creationId="{4A05A36E-1D6E-4F3B-BE01-4E0470ADAACF}"/>
          </ac:spMkLst>
        </pc:spChg>
        <pc:spChg chg="mod">
          <ac:chgData name="Aine Kelly" userId="d1e6b43e-4370-4cc0-8ab8-e791a95f23b4" providerId="ADAL" clId="{63CB3BCC-F317-447F-B5E6-AFA581D8E92E}" dt="2022-10-06T22:50:50.936" v="802" actId="20577"/>
          <ac:spMkLst>
            <pc:docMk/>
            <pc:sldMk cId="1226543754" sldId="290"/>
            <ac:spMk id="3" creationId="{BC00622C-5631-44DE-AAC6-A39AC8EF86E3}"/>
          </ac:spMkLst>
        </pc:spChg>
      </pc:sldChg>
      <pc:sldChg chg="del">
        <pc:chgData name="Aine Kelly" userId="d1e6b43e-4370-4cc0-8ab8-e791a95f23b4" providerId="ADAL" clId="{63CB3BCC-F317-447F-B5E6-AFA581D8E92E}" dt="2022-10-06T22:50:23.992" v="783" actId="2696"/>
        <pc:sldMkLst>
          <pc:docMk/>
          <pc:sldMk cId="1799970293" sldId="291"/>
        </pc:sldMkLst>
      </pc:sldChg>
      <pc:sldChg chg="del">
        <pc:chgData name="Aine Kelly" userId="d1e6b43e-4370-4cc0-8ab8-e791a95f23b4" providerId="ADAL" clId="{63CB3BCC-F317-447F-B5E6-AFA581D8E92E}" dt="2022-10-06T22:50:31.581" v="784" actId="2696"/>
        <pc:sldMkLst>
          <pc:docMk/>
          <pc:sldMk cId="1459131393" sldId="292"/>
        </pc:sldMkLst>
      </pc:sldChg>
      <pc:sldChg chg="addSp delSp modSp add mod">
        <pc:chgData name="Aine Kelly" userId="d1e6b43e-4370-4cc0-8ab8-e791a95f23b4" providerId="ADAL" clId="{63CB3BCC-F317-447F-B5E6-AFA581D8E92E}" dt="2022-10-06T23:14:08.159" v="1931" actId="113"/>
        <pc:sldMkLst>
          <pc:docMk/>
          <pc:sldMk cId="1746264862" sldId="293"/>
        </pc:sldMkLst>
        <pc:spChg chg="mod">
          <ac:chgData name="Aine Kelly" userId="d1e6b43e-4370-4cc0-8ab8-e791a95f23b4" providerId="ADAL" clId="{63CB3BCC-F317-447F-B5E6-AFA581D8E92E}" dt="2022-10-06T15:02:57.432" v="247" actId="20577"/>
          <ac:spMkLst>
            <pc:docMk/>
            <pc:sldMk cId="1746264862" sldId="293"/>
            <ac:spMk id="2" creationId="{712BD009-4A11-4A0F-9C2C-EC07BF505F82}"/>
          </ac:spMkLst>
        </pc:spChg>
        <pc:spChg chg="mod">
          <ac:chgData name="Aine Kelly" userId="d1e6b43e-4370-4cc0-8ab8-e791a95f23b4" providerId="ADAL" clId="{63CB3BCC-F317-447F-B5E6-AFA581D8E92E}" dt="2022-10-06T23:13:46.034" v="1921" actId="14100"/>
          <ac:spMkLst>
            <pc:docMk/>
            <pc:sldMk cId="1746264862" sldId="293"/>
            <ac:spMk id="3" creationId="{CD752898-CB2A-435D-B0B6-5C9961D1555A}"/>
          </ac:spMkLst>
        </pc:spChg>
        <pc:spChg chg="add del mod">
          <ac:chgData name="Aine Kelly" userId="d1e6b43e-4370-4cc0-8ab8-e791a95f23b4" providerId="ADAL" clId="{63CB3BCC-F317-447F-B5E6-AFA581D8E92E}" dt="2022-10-06T23:11:21.169" v="1789"/>
          <ac:spMkLst>
            <pc:docMk/>
            <pc:sldMk cId="1746264862" sldId="293"/>
            <ac:spMk id="5" creationId="{3F22EA21-39C4-94F8-81F3-726284205FAD}"/>
          </ac:spMkLst>
        </pc:spChg>
        <pc:spChg chg="add mod">
          <ac:chgData name="Aine Kelly" userId="d1e6b43e-4370-4cc0-8ab8-e791a95f23b4" providerId="ADAL" clId="{63CB3BCC-F317-447F-B5E6-AFA581D8E92E}" dt="2022-10-06T23:14:02.269" v="1930" actId="113"/>
          <ac:spMkLst>
            <pc:docMk/>
            <pc:sldMk cId="1746264862" sldId="293"/>
            <ac:spMk id="6" creationId="{5402E33F-5461-BA94-F620-30E318F6477C}"/>
          </ac:spMkLst>
        </pc:spChg>
        <pc:graphicFrameChg chg="add mod ord modGraphic">
          <ac:chgData name="Aine Kelly" userId="d1e6b43e-4370-4cc0-8ab8-e791a95f23b4" providerId="ADAL" clId="{63CB3BCC-F317-447F-B5E6-AFA581D8E92E}" dt="2022-10-06T23:14:08.159" v="1931" actId="113"/>
          <ac:graphicFrameMkLst>
            <pc:docMk/>
            <pc:sldMk cId="1746264862" sldId="293"/>
            <ac:graphicFrameMk id="4" creationId="{A5E719AB-4A37-46F1-444C-C0D7B1A3C48F}"/>
          </ac:graphicFrameMkLst>
        </pc:graphicFrameChg>
      </pc:sldChg>
      <pc:sldChg chg="add del">
        <pc:chgData name="Aine Kelly" userId="d1e6b43e-4370-4cc0-8ab8-e791a95f23b4" providerId="ADAL" clId="{63CB3BCC-F317-447F-B5E6-AFA581D8E92E}" dt="2022-10-06T23:00:04.225" v="1404" actId="2696"/>
        <pc:sldMkLst>
          <pc:docMk/>
          <pc:sldMk cId="2102091722" sldId="2145706782"/>
        </pc:sldMkLst>
      </pc:sldChg>
      <pc:sldChg chg="modSp add mod ord">
        <pc:chgData name="Aine Kelly" userId="d1e6b43e-4370-4cc0-8ab8-e791a95f23b4" providerId="ADAL" clId="{63CB3BCC-F317-447F-B5E6-AFA581D8E92E}" dt="2022-10-06T23:33:22.492" v="2139" actId="113"/>
        <pc:sldMkLst>
          <pc:docMk/>
          <pc:sldMk cId="1740552941" sldId="2145706783"/>
        </pc:sldMkLst>
        <pc:spChg chg="mod">
          <ac:chgData name="Aine Kelly" userId="d1e6b43e-4370-4cc0-8ab8-e791a95f23b4" providerId="ADAL" clId="{63CB3BCC-F317-447F-B5E6-AFA581D8E92E}" dt="2022-10-06T22:53:19.108" v="876" actId="20577"/>
          <ac:spMkLst>
            <pc:docMk/>
            <pc:sldMk cId="1740552941" sldId="2145706783"/>
            <ac:spMk id="2" creationId="{4A05A36E-1D6E-4F3B-BE01-4E0470ADAACF}"/>
          </ac:spMkLst>
        </pc:spChg>
        <pc:spChg chg="mod">
          <ac:chgData name="Aine Kelly" userId="d1e6b43e-4370-4cc0-8ab8-e791a95f23b4" providerId="ADAL" clId="{63CB3BCC-F317-447F-B5E6-AFA581D8E92E}" dt="2022-10-06T23:33:22.492" v="2139" actId="113"/>
          <ac:spMkLst>
            <pc:docMk/>
            <pc:sldMk cId="1740552941" sldId="2145706783"/>
            <ac:spMk id="3" creationId="{BC00622C-5631-44DE-AAC6-A39AC8EF86E3}"/>
          </ac:spMkLst>
        </pc:spChg>
      </pc:sldChg>
      <pc:sldChg chg="addSp delSp modSp add mod">
        <pc:chgData name="Aine Kelly" userId="d1e6b43e-4370-4cc0-8ab8-e791a95f23b4" providerId="ADAL" clId="{63CB3BCC-F317-447F-B5E6-AFA581D8E92E}" dt="2022-10-06T23:41:01.751" v="2609" actId="207"/>
        <pc:sldMkLst>
          <pc:docMk/>
          <pc:sldMk cId="2795196316" sldId="2145706784"/>
        </pc:sldMkLst>
        <pc:spChg chg="mod">
          <ac:chgData name="Aine Kelly" userId="d1e6b43e-4370-4cc0-8ab8-e791a95f23b4" providerId="ADAL" clId="{63CB3BCC-F317-447F-B5E6-AFA581D8E92E}" dt="2022-10-06T23:35:56.935" v="2379" actId="20577"/>
          <ac:spMkLst>
            <pc:docMk/>
            <pc:sldMk cId="2795196316" sldId="2145706784"/>
            <ac:spMk id="2" creationId="{712BD009-4A11-4A0F-9C2C-EC07BF505F82}"/>
          </ac:spMkLst>
        </pc:spChg>
        <pc:spChg chg="mod">
          <ac:chgData name="Aine Kelly" userId="d1e6b43e-4370-4cc0-8ab8-e791a95f23b4" providerId="ADAL" clId="{63CB3BCC-F317-447F-B5E6-AFA581D8E92E}" dt="2022-10-06T23:40:21.465" v="2604" actId="948"/>
          <ac:spMkLst>
            <pc:docMk/>
            <pc:sldMk cId="2795196316" sldId="2145706784"/>
            <ac:spMk id="3" creationId="{CD752898-CB2A-435D-B0B6-5C9961D1555A}"/>
          </ac:spMkLst>
        </pc:spChg>
        <pc:spChg chg="del">
          <ac:chgData name="Aine Kelly" userId="d1e6b43e-4370-4cc0-8ab8-e791a95f23b4" providerId="ADAL" clId="{63CB3BCC-F317-447F-B5E6-AFA581D8E92E}" dt="2022-10-06T23:34:23.109" v="2158" actId="478"/>
          <ac:spMkLst>
            <pc:docMk/>
            <pc:sldMk cId="2795196316" sldId="2145706784"/>
            <ac:spMk id="6" creationId="{5402E33F-5461-BA94-F620-30E318F6477C}"/>
          </ac:spMkLst>
        </pc:spChg>
        <pc:graphicFrameChg chg="del">
          <ac:chgData name="Aine Kelly" userId="d1e6b43e-4370-4cc0-8ab8-e791a95f23b4" providerId="ADAL" clId="{63CB3BCC-F317-447F-B5E6-AFA581D8E92E}" dt="2022-10-06T23:34:21.471" v="2157" actId="478"/>
          <ac:graphicFrameMkLst>
            <pc:docMk/>
            <pc:sldMk cId="2795196316" sldId="2145706784"/>
            <ac:graphicFrameMk id="4" creationId="{A5E719AB-4A37-46F1-444C-C0D7B1A3C48F}"/>
          </ac:graphicFrameMkLst>
        </pc:graphicFrameChg>
        <pc:picChg chg="add mod">
          <ac:chgData name="Aine Kelly" userId="d1e6b43e-4370-4cc0-8ab8-e791a95f23b4" providerId="ADAL" clId="{63CB3BCC-F317-447F-B5E6-AFA581D8E92E}" dt="2022-10-06T23:41:01.751" v="2609" actId="207"/>
          <ac:picMkLst>
            <pc:docMk/>
            <pc:sldMk cId="2795196316" sldId="2145706784"/>
            <ac:picMk id="7" creationId="{E1EFA69D-5D12-B07E-747A-C6CD3A7F5927}"/>
          </ac:picMkLst>
        </pc:picChg>
      </pc:sldChg>
      <pc:sldMasterChg chg="delSldLayout modSldLayout">
        <pc:chgData name="Aine Kelly" userId="d1e6b43e-4370-4cc0-8ab8-e791a95f23b4" providerId="ADAL" clId="{63CB3BCC-F317-447F-B5E6-AFA581D8E92E}" dt="2022-10-06T23:00:04.225" v="1404" actId="2696"/>
        <pc:sldMasterMkLst>
          <pc:docMk/>
          <pc:sldMasterMk cId="109760492" sldId="2147483684"/>
        </pc:sldMasterMkLst>
        <pc:sldLayoutChg chg="addSp delSp modSp mod">
          <pc:chgData name="Aine Kelly" userId="d1e6b43e-4370-4cc0-8ab8-e791a95f23b4" providerId="ADAL" clId="{63CB3BCC-F317-447F-B5E6-AFA581D8E92E}" dt="2022-10-06T21:58:49.798" v="349"/>
          <pc:sldLayoutMkLst>
            <pc:docMk/>
            <pc:sldMasterMk cId="109760492" sldId="2147483684"/>
            <pc:sldLayoutMk cId="1119914070" sldId="2147483685"/>
          </pc:sldLayoutMkLst>
          <pc:picChg chg="add mod">
            <ac:chgData name="Aine Kelly" userId="d1e6b43e-4370-4cc0-8ab8-e791a95f23b4" providerId="ADAL" clId="{63CB3BCC-F317-447F-B5E6-AFA581D8E92E}" dt="2022-10-06T21:58:49.798" v="349"/>
            <ac:picMkLst>
              <pc:docMk/>
              <pc:sldMasterMk cId="109760492" sldId="2147483684"/>
              <pc:sldLayoutMk cId="1119914070" sldId="2147483685"/>
              <ac:picMk id="4" creationId="{38B51AAA-6EEF-545E-28AE-659A31A23B80}"/>
            </ac:picMkLst>
          </pc:picChg>
          <pc:picChg chg="add mod">
            <ac:chgData name="Aine Kelly" userId="d1e6b43e-4370-4cc0-8ab8-e791a95f23b4" providerId="ADAL" clId="{63CB3BCC-F317-447F-B5E6-AFA581D8E92E}" dt="2022-10-06T21:58:49.798" v="349"/>
            <ac:picMkLst>
              <pc:docMk/>
              <pc:sldMasterMk cId="109760492" sldId="2147483684"/>
              <pc:sldLayoutMk cId="1119914070" sldId="2147483685"/>
              <ac:picMk id="5" creationId="{DDA1CF18-31D5-BE1D-F1FF-F40D7C585C5B}"/>
            </ac:picMkLst>
          </pc:picChg>
          <pc:picChg chg="add mod">
            <ac:chgData name="Aine Kelly" userId="d1e6b43e-4370-4cc0-8ab8-e791a95f23b4" providerId="ADAL" clId="{63CB3BCC-F317-447F-B5E6-AFA581D8E92E}" dt="2022-10-06T21:58:49.798" v="349"/>
            <ac:picMkLst>
              <pc:docMk/>
              <pc:sldMasterMk cId="109760492" sldId="2147483684"/>
              <pc:sldLayoutMk cId="1119914070" sldId="2147483685"/>
              <ac:picMk id="6" creationId="{06B1D397-3DA1-33F4-3997-AFAC9D494337}"/>
            </ac:picMkLst>
          </pc:picChg>
          <pc:picChg chg="add mod">
            <ac:chgData name="Aine Kelly" userId="d1e6b43e-4370-4cc0-8ab8-e791a95f23b4" providerId="ADAL" clId="{63CB3BCC-F317-447F-B5E6-AFA581D8E92E}" dt="2022-10-06T21:58:49.798" v="349"/>
            <ac:picMkLst>
              <pc:docMk/>
              <pc:sldMasterMk cId="109760492" sldId="2147483684"/>
              <pc:sldLayoutMk cId="1119914070" sldId="2147483685"/>
              <ac:picMk id="7" creationId="{36FB5329-B40E-CD3F-00B7-B94221D6CD4C}"/>
            </ac:picMkLst>
          </pc:picChg>
          <pc:picChg chg="add mod">
            <ac:chgData name="Aine Kelly" userId="d1e6b43e-4370-4cc0-8ab8-e791a95f23b4" providerId="ADAL" clId="{63CB3BCC-F317-447F-B5E6-AFA581D8E92E}" dt="2022-10-06T21:58:49.798" v="349"/>
            <ac:picMkLst>
              <pc:docMk/>
              <pc:sldMasterMk cId="109760492" sldId="2147483684"/>
              <pc:sldLayoutMk cId="1119914070" sldId="2147483685"/>
              <ac:picMk id="8" creationId="{A750DDFC-C6E1-BCA9-C213-010DA4F38CFE}"/>
            </ac:picMkLst>
          </pc:picChg>
          <pc:picChg chg="del">
            <ac:chgData name="Aine Kelly" userId="d1e6b43e-4370-4cc0-8ab8-e791a95f23b4" providerId="ADAL" clId="{63CB3BCC-F317-447F-B5E6-AFA581D8E92E}" dt="2022-10-06T21:58:47.310" v="345" actId="478"/>
            <ac:picMkLst>
              <pc:docMk/>
              <pc:sldMasterMk cId="109760492" sldId="2147483684"/>
              <pc:sldLayoutMk cId="1119914070" sldId="2147483685"/>
              <ac:picMk id="16" creationId="{731CE99A-7041-4C3C-A606-D03FE0C3D22F}"/>
            </ac:picMkLst>
          </pc:picChg>
          <pc:picChg chg="del">
            <ac:chgData name="Aine Kelly" userId="d1e6b43e-4370-4cc0-8ab8-e791a95f23b4" providerId="ADAL" clId="{63CB3BCC-F317-447F-B5E6-AFA581D8E92E}" dt="2022-10-06T21:58:48.682" v="348" actId="478"/>
            <ac:picMkLst>
              <pc:docMk/>
              <pc:sldMasterMk cId="109760492" sldId="2147483684"/>
              <pc:sldLayoutMk cId="1119914070" sldId="2147483685"/>
              <ac:picMk id="18" creationId="{1BA34109-1C87-4F5C-AB00-43D33AC2B440}"/>
            </ac:picMkLst>
          </pc:picChg>
          <pc:picChg chg="del">
            <ac:chgData name="Aine Kelly" userId="d1e6b43e-4370-4cc0-8ab8-e791a95f23b4" providerId="ADAL" clId="{63CB3BCC-F317-447F-B5E6-AFA581D8E92E}" dt="2022-10-06T21:58:47.710" v="346" actId="478"/>
            <ac:picMkLst>
              <pc:docMk/>
              <pc:sldMasterMk cId="109760492" sldId="2147483684"/>
              <pc:sldLayoutMk cId="1119914070" sldId="2147483685"/>
              <ac:picMk id="19" creationId="{AF02F38E-476D-4279-89B7-1764B647044E}"/>
            </ac:picMkLst>
          </pc:picChg>
          <pc:picChg chg="del">
            <ac:chgData name="Aine Kelly" userId="d1e6b43e-4370-4cc0-8ab8-e791a95f23b4" providerId="ADAL" clId="{63CB3BCC-F317-447F-B5E6-AFA581D8E92E}" dt="2022-10-06T21:58:48.265" v="347" actId="478"/>
            <ac:picMkLst>
              <pc:docMk/>
              <pc:sldMasterMk cId="109760492" sldId="2147483684"/>
              <pc:sldLayoutMk cId="1119914070" sldId="2147483685"/>
              <ac:picMk id="20" creationId="{DEB4D0E2-4034-4E78-AC2E-346CBC48AF7E}"/>
            </ac:picMkLst>
          </pc:picChg>
          <pc:picChg chg="del">
            <ac:chgData name="Aine Kelly" userId="d1e6b43e-4370-4cc0-8ab8-e791a95f23b4" providerId="ADAL" clId="{63CB3BCC-F317-447F-B5E6-AFA581D8E92E}" dt="2022-10-06T21:58:46.808" v="344" actId="478"/>
            <ac:picMkLst>
              <pc:docMk/>
              <pc:sldMasterMk cId="109760492" sldId="2147483684"/>
              <pc:sldLayoutMk cId="1119914070" sldId="2147483685"/>
              <ac:picMk id="21" creationId="{DCD748B4-35DB-4C09-A39B-431F768D1A63}"/>
            </ac:picMkLst>
          </pc:picChg>
        </pc:sldLayoutChg>
        <pc:sldLayoutChg chg="del">
          <pc:chgData name="Aine Kelly" userId="d1e6b43e-4370-4cc0-8ab8-e791a95f23b4" providerId="ADAL" clId="{63CB3BCC-F317-447F-B5E6-AFA581D8E92E}" dt="2022-10-06T23:00:04.225" v="1404" actId="2696"/>
          <pc:sldLayoutMkLst>
            <pc:docMk/>
            <pc:sldMasterMk cId="109760492" sldId="2147483684"/>
            <pc:sldLayoutMk cId="579784861" sldId="2147483693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624091-B32E-4358-9D92-60B985939B7D}" type="doc">
      <dgm:prSet loTypeId="urn:microsoft.com/office/officeart/2011/layout/CircleProcess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D90034C0-0E52-4FF5-BD78-498FCF9B1B68}">
      <dgm:prSet phldrT="[Text]" custT="1"/>
      <dgm:spPr/>
      <dgm:t>
        <a:bodyPr/>
        <a:lstStyle/>
        <a:p>
          <a:r>
            <a:rPr lang="en-GB" sz="1600" dirty="0"/>
            <a:t>1. Specialty writing</a:t>
          </a:r>
        </a:p>
      </dgm:t>
    </dgm:pt>
    <dgm:pt modelId="{CBABEC46-5072-42EA-B810-8E628283624A}" type="parTrans" cxnId="{796D6B95-9B4D-4F5C-98E3-1F2ACE8772E7}">
      <dgm:prSet/>
      <dgm:spPr/>
      <dgm:t>
        <a:bodyPr/>
        <a:lstStyle/>
        <a:p>
          <a:endParaRPr lang="en-GB"/>
        </a:p>
      </dgm:t>
    </dgm:pt>
    <dgm:pt modelId="{40F20BF8-DE56-4257-937A-509475700BBB}" type="sibTrans" cxnId="{796D6B95-9B4D-4F5C-98E3-1F2ACE8772E7}">
      <dgm:prSet/>
      <dgm:spPr/>
      <dgm:t>
        <a:bodyPr/>
        <a:lstStyle/>
        <a:p>
          <a:endParaRPr lang="en-GB"/>
        </a:p>
      </dgm:t>
    </dgm:pt>
    <dgm:pt modelId="{AB32D75C-6BE6-4BB4-9113-8387EE2E24A6}">
      <dgm:prSet phldrT="[Text]" custT="1"/>
      <dgm:spPr/>
      <dgm:t>
        <a:bodyPr/>
        <a:lstStyle/>
        <a:p>
          <a:r>
            <a:rPr lang="en-GB" sz="1600" dirty="0"/>
            <a:t>2. Clinical genetics review</a:t>
          </a:r>
        </a:p>
      </dgm:t>
    </dgm:pt>
    <dgm:pt modelId="{BF455183-57DA-4664-8FFD-AD7B3BC74BE9}" type="parTrans" cxnId="{842341F0-6AA4-461D-BE2F-42B66BAFA051}">
      <dgm:prSet/>
      <dgm:spPr/>
      <dgm:t>
        <a:bodyPr/>
        <a:lstStyle/>
        <a:p>
          <a:endParaRPr lang="en-GB"/>
        </a:p>
      </dgm:t>
    </dgm:pt>
    <dgm:pt modelId="{50009BCA-06BA-4181-B238-9F55ADA06B1F}" type="sibTrans" cxnId="{842341F0-6AA4-461D-BE2F-42B66BAFA051}">
      <dgm:prSet/>
      <dgm:spPr/>
      <dgm:t>
        <a:bodyPr/>
        <a:lstStyle/>
        <a:p>
          <a:endParaRPr lang="en-GB"/>
        </a:p>
      </dgm:t>
    </dgm:pt>
    <dgm:pt modelId="{014C2941-B086-4E21-BA6B-8B2F47D2CC06}">
      <dgm:prSet phldrT="[Text]" custT="1"/>
      <dgm:spPr/>
      <dgm:t>
        <a:bodyPr/>
        <a:lstStyle/>
        <a:p>
          <a:r>
            <a:rPr lang="en-GB" sz="1600" dirty="0"/>
            <a:t>3. Speciality consultant review</a:t>
          </a:r>
        </a:p>
      </dgm:t>
    </dgm:pt>
    <dgm:pt modelId="{58BB46DF-3B9D-41DE-A34E-1814F83451D7}" type="parTrans" cxnId="{744181B0-0321-4B9A-9BDA-88E5519B3236}">
      <dgm:prSet/>
      <dgm:spPr/>
      <dgm:t>
        <a:bodyPr/>
        <a:lstStyle/>
        <a:p>
          <a:endParaRPr lang="en-GB"/>
        </a:p>
      </dgm:t>
    </dgm:pt>
    <dgm:pt modelId="{18D86662-FA0B-494E-862B-EB9FD29A77DD}" type="sibTrans" cxnId="{744181B0-0321-4B9A-9BDA-88E5519B3236}">
      <dgm:prSet/>
      <dgm:spPr/>
      <dgm:t>
        <a:bodyPr/>
        <a:lstStyle/>
        <a:p>
          <a:endParaRPr lang="en-GB"/>
        </a:p>
      </dgm:t>
    </dgm:pt>
    <dgm:pt modelId="{046BD353-A2A8-4427-B606-5C704FA05C60}">
      <dgm:prSet phldrT="[Text]" custT="1"/>
      <dgm:spPr/>
      <dgm:t>
        <a:bodyPr/>
        <a:lstStyle/>
        <a:p>
          <a:r>
            <a:rPr lang="en-GB" sz="1600" dirty="0"/>
            <a:t>4. Clinical genetics consultant review</a:t>
          </a:r>
        </a:p>
      </dgm:t>
    </dgm:pt>
    <dgm:pt modelId="{5F673B49-0583-44BA-8ABF-BCC16C737A60}" type="parTrans" cxnId="{65E4777F-F7C8-4250-B4D8-8FE3B55C1409}">
      <dgm:prSet/>
      <dgm:spPr/>
      <dgm:t>
        <a:bodyPr/>
        <a:lstStyle/>
        <a:p>
          <a:endParaRPr lang="en-GB"/>
        </a:p>
      </dgm:t>
    </dgm:pt>
    <dgm:pt modelId="{8AC29139-1C73-48E1-B2A8-B4E0346EE680}" type="sibTrans" cxnId="{65E4777F-F7C8-4250-B4D8-8FE3B55C1409}">
      <dgm:prSet/>
      <dgm:spPr/>
      <dgm:t>
        <a:bodyPr/>
        <a:lstStyle/>
        <a:p>
          <a:endParaRPr lang="en-GB"/>
        </a:p>
      </dgm:t>
    </dgm:pt>
    <dgm:pt modelId="{90A51C85-70EA-45F7-AB44-24297655D412}">
      <dgm:prSet phldrT="[Text]" custT="1"/>
      <dgm:spPr/>
      <dgm:t>
        <a:bodyPr/>
        <a:lstStyle/>
        <a:p>
          <a:r>
            <a:rPr lang="en-GB" sz="1600" dirty="0"/>
            <a:t>5. Editorial review and publishing</a:t>
          </a:r>
        </a:p>
      </dgm:t>
    </dgm:pt>
    <dgm:pt modelId="{6AC35419-E91F-4861-AC32-EEDD3CEE865B}" type="parTrans" cxnId="{67C2D725-9995-4452-8EBA-BFB8550E54AC}">
      <dgm:prSet/>
      <dgm:spPr/>
      <dgm:t>
        <a:bodyPr/>
        <a:lstStyle/>
        <a:p>
          <a:endParaRPr lang="en-GB"/>
        </a:p>
      </dgm:t>
    </dgm:pt>
    <dgm:pt modelId="{45A43F94-C38D-45B1-9AF0-9EB4E75D80FC}" type="sibTrans" cxnId="{67C2D725-9995-4452-8EBA-BFB8550E54AC}">
      <dgm:prSet/>
      <dgm:spPr/>
      <dgm:t>
        <a:bodyPr/>
        <a:lstStyle/>
        <a:p>
          <a:endParaRPr lang="en-GB"/>
        </a:p>
      </dgm:t>
    </dgm:pt>
    <dgm:pt modelId="{9678EA01-C71D-4343-BC26-388AB2299DAD}" type="pres">
      <dgm:prSet presAssocID="{E7624091-B32E-4358-9D92-60B985939B7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240FC2BC-F255-4206-8E33-509A145A16C7}" type="pres">
      <dgm:prSet presAssocID="{90A51C85-70EA-45F7-AB44-24297655D412}" presName="Accent5" presStyleCnt="0"/>
      <dgm:spPr/>
    </dgm:pt>
    <dgm:pt modelId="{0D954182-D507-449D-82E7-5F2FD72ED6DD}" type="pres">
      <dgm:prSet presAssocID="{90A51C85-70EA-45F7-AB44-24297655D412}" presName="Accent" presStyleLbl="node1" presStyleIdx="0" presStyleCnt="5"/>
      <dgm:spPr/>
    </dgm:pt>
    <dgm:pt modelId="{C1AF7124-EE88-4674-9FBE-AC11BD868839}" type="pres">
      <dgm:prSet presAssocID="{90A51C85-70EA-45F7-AB44-24297655D412}" presName="ParentBackground5" presStyleCnt="0"/>
      <dgm:spPr/>
    </dgm:pt>
    <dgm:pt modelId="{255EAD34-F728-4B54-B257-7D96C81ED13A}" type="pres">
      <dgm:prSet presAssocID="{90A51C85-70EA-45F7-AB44-24297655D412}" presName="ParentBackground" presStyleLbl="fgAcc1" presStyleIdx="0" presStyleCnt="5"/>
      <dgm:spPr/>
    </dgm:pt>
    <dgm:pt modelId="{D0ECD02B-D743-4F67-A126-131CDDDBCBD1}" type="pres">
      <dgm:prSet presAssocID="{90A51C85-70EA-45F7-AB44-24297655D412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D2C6797-9B09-4844-952C-5A3973149586}" type="pres">
      <dgm:prSet presAssocID="{046BD353-A2A8-4427-B606-5C704FA05C60}" presName="Accent4" presStyleCnt="0"/>
      <dgm:spPr/>
    </dgm:pt>
    <dgm:pt modelId="{1137B68B-70F6-4AA9-AD5A-C8821CBD9B71}" type="pres">
      <dgm:prSet presAssocID="{046BD353-A2A8-4427-B606-5C704FA05C60}" presName="Accent" presStyleLbl="node1" presStyleIdx="1" presStyleCnt="5"/>
      <dgm:spPr/>
    </dgm:pt>
    <dgm:pt modelId="{61DEFBBB-0745-4E5F-9EC4-EBFEB5A61127}" type="pres">
      <dgm:prSet presAssocID="{046BD353-A2A8-4427-B606-5C704FA05C60}" presName="ParentBackground4" presStyleCnt="0"/>
      <dgm:spPr/>
    </dgm:pt>
    <dgm:pt modelId="{CA5C41AA-0F15-4CD6-B960-A0696FD80566}" type="pres">
      <dgm:prSet presAssocID="{046BD353-A2A8-4427-B606-5C704FA05C60}" presName="ParentBackground" presStyleLbl="fgAcc1" presStyleIdx="1" presStyleCnt="5"/>
      <dgm:spPr/>
    </dgm:pt>
    <dgm:pt modelId="{E4A70CDB-D5E8-4F73-877F-CD099F178F92}" type="pres">
      <dgm:prSet presAssocID="{046BD353-A2A8-4427-B606-5C704FA05C60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F9B2CC5-BB81-4A15-BB9F-27FCC2E4E981}" type="pres">
      <dgm:prSet presAssocID="{014C2941-B086-4E21-BA6B-8B2F47D2CC06}" presName="Accent3" presStyleCnt="0"/>
      <dgm:spPr/>
    </dgm:pt>
    <dgm:pt modelId="{FFB0B510-15EB-488D-A7D7-43DAA49A124F}" type="pres">
      <dgm:prSet presAssocID="{014C2941-B086-4E21-BA6B-8B2F47D2CC06}" presName="Accent" presStyleLbl="node1" presStyleIdx="2" presStyleCnt="5"/>
      <dgm:spPr/>
    </dgm:pt>
    <dgm:pt modelId="{C4698F4D-AF15-427F-90C2-316954682435}" type="pres">
      <dgm:prSet presAssocID="{014C2941-B086-4E21-BA6B-8B2F47D2CC06}" presName="ParentBackground3" presStyleCnt="0"/>
      <dgm:spPr/>
    </dgm:pt>
    <dgm:pt modelId="{87EBBCE1-811D-4F77-BA75-ACC77D4EC532}" type="pres">
      <dgm:prSet presAssocID="{014C2941-B086-4E21-BA6B-8B2F47D2CC06}" presName="ParentBackground" presStyleLbl="fgAcc1" presStyleIdx="2" presStyleCnt="5"/>
      <dgm:spPr/>
    </dgm:pt>
    <dgm:pt modelId="{F8D07A9D-AADB-4DAC-889A-BCD78503BC92}" type="pres">
      <dgm:prSet presAssocID="{014C2941-B086-4E21-BA6B-8B2F47D2CC0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AB92CB2-DE49-4E0E-BDED-23186DD5D70A}" type="pres">
      <dgm:prSet presAssocID="{AB32D75C-6BE6-4BB4-9113-8387EE2E24A6}" presName="Accent2" presStyleCnt="0"/>
      <dgm:spPr/>
    </dgm:pt>
    <dgm:pt modelId="{862A9C82-7551-4AB8-AC51-FC5AAA5F7308}" type="pres">
      <dgm:prSet presAssocID="{AB32D75C-6BE6-4BB4-9113-8387EE2E24A6}" presName="Accent" presStyleLbl="node1" presStyleIdx="3" presStyleCnt="5"/>
      <dgm:spPr/>
    </dgm:pt>
    <dgm:pt modelId="{A84C2153-70B8-4497-B172-2A196E6097D9}" type="pres">
      <dgm:prSet presAssocID="{AB32D75C-6BE6-4BB4-9113-8387EE2E24A6}" presName="ParentBackground2" presStyleCnt="0"/>
      <dgm:spPr/>
    </dgm:pt>
    <dgm:pt modelId="{B47E2302-E9DE-49E6-95B2-B5329D0C1275}" type="pres">
      <dgm:prSet presAssocID="{AB32D75C-6BE6-4BB4-9113-8387EE2E24A6}" presName="ParentBackground" presStyleLbl="fgAcc1" presStyleIdx="3" presStyleCnt="5"/>
      <dgm:spPr/>
    </dgm:pt>
    <dgm:pt modelId="{552E13CD-C6B6-4AF7-B606-C65C039DD8F2}" type="pres">
      <dgm:prSet presAssocID="{AB32D75C-6BE6-4BB4-9113-8387EE2E24A6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76B4133-A64F-4288-8C2F-6DBDAC9B5C2A}" type="pres">
      <dgm:prSet presAssocID="{D90034C0-0E52-4FF5-BD78-498FCF9B1B68}" presName="Accent1" presStyleCnt="0"/>
      <dgm:spPr/>
    </dgm:pt>
    <dgm:pt modelId="{564936CB-FA21-4B9E-B732-328490BC48FE}" type="pres">
      <dgm:prSet presAssocID="{D90034C0-0E52-4FF5-BD78-498FCF9B1B68}" presName="Accent" presStyleLbl="node1" presStyleIdx="4" presStyleCnt="5"/>
      <dgm:spPr/>
    </dgm:pt>
    <dgm:pt modelId="{48A0D2B4-036D-4651-A153-0F31B2D9B68B}" type="pres">
      <dgm:prSet presAssocID="{D90034C0-0E52-4FF5-BD78-498FCF9B1B68}" presName="ParentBackground1" presStyleCnt="0"/>
      <dgm:spPr/>
    </dgm:pt>
    <dgm:pt modelId="{A35D9A31-6C89-4C4B-A417-61B8CA873806}" type="pres">
      <dgm:prSet presAssocID="{D90034C0-0E52-4FF5-BD78-498FCF9B1B68}" presName="ParentBackground" presStyleLbl="fgAcc1" presStyleIdx="4" presStyleCnt="5"/>
      <dgm:spPr/>
    </dgm:pt>
    <dgm:pt modelId="{6908642A-E12C-4642-8B1B-C18868DB769F}" type="pres">
      <dgm:prSet presAssocID="{D90034C0-0E52-4FF5-BD78-498FCF9B1B68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67C2D725-9995-4452-8EBA-BFB8550E54AC}" srcId="{E7624091-B32E-4358-9D92-60B985939B7D}" destId="{90A51C85-70EA-45F7-AB44-24297655D412}" srcOrd="4" destOrd="0" parTransId="{6AC35419-E91F-4861-AC32-EEDD3CEE865B}" sibTransId="{45A43F94-C38D-45B1-9AF0-9EB4E75D80FC}"/>
    <dgm:cxn modelId="{B9980D3D-A3E2-4F52-8275-5B62732FBE22}" type="presOf" srcId="{90A51C85-70EA-45F7-AB44-24297655D412}" destId="{255EAD34-F728-4B54-B257-7D96C81ED13A}" srcOrd="0" destOrd="0" presId="urn:microsoft.com/office/officeart/2011/layout/CircleProcess"/>
    <dgm:cxn modelId="{3F409445-AC45-454D-8422-6CD2513DF5C4}" type="presOf" srcId="{AB32D75C-6BE6-4BB4-9113-8387EE2E24A6}" destId="{552E13CD-C6B6-4AF7-B606-C65C039DD8F2}" srcOrd="1" destOrd="0" presId="urn:microsoft.com/office/officeart/2011/layout/CircleProcess"/>
    <dgm:cxn modelId="{3AC52D67-CCE4-4E37-B221-8F824ED53423}" type="presOf" srcId="{046BD353-A2A8-4427-B606-5C704FA05C60}" destId="{E4A70CDB-D5E8-4F73-877F-CD099F178F92}" srcOrd="1" destOrd="0" presId="urn:microsoft.com/office/officeart/2011/layout/CircleProcess"/>
    <dgm:cxn modelId="{4874186D-56EA-4439-A079-02EAD15C478A}" type="presOf" srcId="{046BD353-A2A8-4427-B606-5C704FA05C60}" destId="{CA5C41AA-0F15-4CD6-B960-A0696FD80566}" srcOrd="0" destOrd="0" presId="urn:microsoft.com/office/officeart/2011/layout/CircleProcess"/>
    <dgm:cxn modelId="{65E4777F-F7C8-4250-B4D8-8FE3B55C1409}" srcId="{E7624091-B32E-4358-9D92-60B985939B7D}" destId="{046BD353-A2A8-4427-B606-5C704FA05C60}" srcOrd="3" destOrd="0" parTransId="{5F673B49-0583-44BA-8ABF-BCC16C737A60}" sibTransId="{8AC29139-1C73-48E1-B2A8-B4E0346EE680}"/>
    <dgm:cxn modelId="{C1088C85-5002-41D2-8521-6E7DA266A96A}" type="presOf" srcId="{D90034C0-0E52-4FF5-BD78-498FCF9B1B68}" destId="{6908642A-E12C-4642-8B1B-C18868DB769F}" srcOrd="1" destOrd="0" presId="urn:microsoft.com/office/officeart/2011/layout/CircleProcess"/>
    <dgm:cxn modelId="{D029E287-9E3A-4986-B316-38DDE017F5C4}" type="presOf" srcId="{014C2941-B086-4E21-BA6B-8B2F47D2CC06}" destId="{87EBBCE1-811D-4F77-BA75-ACC77D4EC532}" srcOrd="0" destOrd="0" presId="urn:microsoft.com/office/officeart/2011/layout/CircleProcess"/>
    <dgm:cxn modelId="{796D6B95-9B4D-4F5C-98E3-1F2ACE8772E7}" srcId="{E7624091-B32E-4358-9D92-60B985939B7D}" destId="{D90034C0-0E52-4FF5-BD78-498FCF9B1B68}" srcOrd="0" destOrd="0" parTransId="{CBABEC46-5072-42EA-B810-8E628283624A}" sibTransId="{40F20BF8-DE56-4257-937A-509475700BBB}"/>
    <dgm:cxn modelId="{A4A894AC-33E3-4D6C-898C-67E7662FA2F9}" type="presOf" srcId="{AB32D75C-6BE6-4BB4-9113-8387EE2E24A6}" destId="{B47E2302-E9DE-49E6-95B2-B5329D0C1275}" srcOrd="0" destOrd="0" presId="urn:microsoft.com/office/officeart/2011/layout/CircleProcess"/>
    <dgm:cxn modelId="{744181B0-0321-4B9A-9BDA-88E5519B3236}" srcId="{E7624091-B32E-4358-9D92-60B985939B7D}" destId="{014C2941-B086-4E21-BA6B-8B2F47D2CC06}" srcOrd="2" destOrd="0" parTransId="{58BB46DF-3B9D-41DE-A34E-1814F83451D7}" sibTransId="{18D86662-FA0B-494E-862B-EB9FD29A77DD}"/>
    <dgm:cxn modelId="{A12D6DB4-A08F-48A2-8117-B2661B3BA361}" type="presOf" srcId="{90A51C85-70EA-45F7-AB44-24297655D412}" destId="{D0ECD02B-D743-4F67-A126-131CDDDBCBD1}" srcOrd="1" destOrd="0" presId="urn:microsoft.com/office/officeart/2011/layout/CircleProcess"/>
    <dgm:cxn modelId="{114CD0D1-DABC-4B0B-830F-EDEBC66B986A}" type="presOf" srcId="{D90034C0-0E52-4FF5-BD78-498FCF9B1B68}" destId="{A35D9A31-6C89-4C4B-A417-61B8CA873806}" srcOrd="0" destOrd="0" presId="urn:microsoft.com/office/officeart/2011/layout/CircleProcess"/>
    <dgm:cxn modelId="{3E0A2AD2-C93D-4EA0-BB58-A2B9B169CC0A}" type="presOf" srcId="{E7624091-B32E-4358-9D92-60B985939B7D}" destId="{9678EA01-C71D-4343-BC26-388AB2299DAD}" srcOrd="0" destOrd="0" presId="urn:microsoft.com/office/officeart/2011/layout/CircleProcess"/>
    <dgm:cxn modelId="{842341F0-6AA4-461D-BE2F-42B66BAFA051}" srcId="{E7624091-B32E-4358-9D92-60B985939B7D}" destId="{AB32D75C-6BE6-4BB4-9113-8387EE2E24A6}" srcOrd="1" destOrd="0" parTransId="{BF455183-57DA-4664-8FFD-AD7B3BC74BE9}" sibTransId="{50009BCA-06BA-4181-B238-9F55ADA06B1F}"/>
    <dgm:cxn modelId="{ABA08DF5-CCF7-4F52-80A6-361132DD8872}" type="presOf" srcId="{014C2941-B086-4E21-BA6B-8B2F47D2CC06}" destId="{F8D07A9D-AADB-4DAC-889A-BCD78503BC92}" srcOrd="1" destOrd="0" presId="urn:microsoft.com/office/officeart/2011/layout/CircleProcess"/>
    <dgm:cxn modelId="{D112A403-EA1F-4845-9802-B5657D4F76CA}" type="presParOf" srcId="{9678EA01-C71D-4343-BC26-388AB2299DAD}" destId="{240FC2BC-F255-4206-8E33-509A145A16C7}" srcOrd="0" destOrd="0" presId="urn:microsoft.com/office/officeart/2011/layout/CircleProcess"/>
    <dgm:cxn modelId="{48D15100-49D7-40D6-9C2A-209186340A79}" type="presParOf" srcId="{240FC2BC-F255-4206-8E33-509A145A16C7}" destId="{0D954182-D507-449D-82E7-5F2FD72ED6DD}" srcOrd="0" destOrd="0" presId="urn:microsoft.com/office/officeart/2011/layout/CircleProcess"/>
    <dgm:cxn modelId="{73ADF4B6-DE8F-4F95-8F5A-169FE5867405}" type="presParOf" srcId="{9678EA01-C71D-4343-BC26-388AB2299DAD}" destId="{C1AF7124-EE88-4674-9FBE-AC11BD868839}" srcOrd="1" destOrd="0" presId="urn:microsoft.com/office/officeart/2011/layout/CircleProcess"/>
    <dgm:cxn modelId="{8552F2AB-C934-42AC-A2B2-A57377DC86F4}" type="presParOf" srcId="{C1AF7124-EE88-4674-9FBE-AC11BD868839}" destId="{255EAD34-F728-4B54-B257-7D96C81ED13A}" srcOrd="0" destOrd="0" presId="urn:microsoft.com/office/officeart/2011/layout/CircleProcess"/>
    <dgm:cxn modelId="{C7CF1DA9-FAE6-43F4-88C9-5EF1909B7991}" type="presParOf" srcId="{9678EA01-C71D-4343-BC26-388AB2299DAD}" destId="{D0ECD02B-D743-4F67-A126-131CDDDBCBD1}" srcOrd="2" destOrd="0" presId="urn:microsoft.com/office/officeart/2011/layout/CircleProcess"/>
    <dgm:cxn modelId="{4091E2F9-5C58-4B12-9598-9763107C5ACE}" type="presParOf" srcId="{9678EA01-C71D-4343-BC26-388AB2299DAD}" destId="{1D2C6797-9B09-4844-952C-5A3973149586}" srcOrd="3" destOrd="0" presId="urn:microsoft.com/office/officeart/2011/layout/CircleProcess"/>
    <dgm:cxn modelId="{B690D907-0636-4015-883A-5A3DF7C76DB4}" type="presParOf" srcId="{1D2C6797-9B09-4844-952C-5A3973149586}" destId="{1137B68B-70F6-4AA9-AD5A-C8821CBD9B71}" srcOrd="0" destOrd="0" presId="urn:microsoft.com/office/officeart/2011/layout/CircleProcess"/>
    <dgm:cxn modelId="{F76A97E0-E249-4E1F-BF86-4ADF63A8E049}" type="presParOf" srcId="{9678EA01-C71D-4343-BC26-388AB2299DAD}" destId="{61DEFBBB-0745-4E5F-9EC4-EBFEB5A61127}" srcOrd="4" destOrd="0" presId="urn:microsoft.com/office/officeart/2011/layout/CircleProcess"/>
    <dgm:cxn modelId="{0CC9C4B8-B437-46A5-AAB3-AA6D71C34737}" type="presParOf" srcId="{61DEFBBB-0745-4E5F-9EC4-EBFEB5A61127}" destId="{CA5C41AA-0F15-4CD6-B960-A0696FD80566}" srcOrd="0" destOrd="0" presId="urn:microsoft.com/office/officeart/2011/layout/CircleProcess"/>
    <dgm:cxn modelId="{D53F9F22-4F28-4FD2-8CEE-0AAA58E421C4}" type="presParOf" srcId="{9678EA01-C71D-4343-BC26-388AB2299DAD}" destId="{E4A70CDB-D5E8-4F73-877F-CD099F178F92}" srcOrd="5" destOrd="0" presId="urn:microsoft.com/office/officeart/2011/layout/CircleProcess"/>
    <dgm:cxn modelId="{031D8954-E7EE-46B5-88A1-D423328728D1}" type="presParOf" srcId="{9678EA01-C71D-4343-BC26-388AB2299DAD}" destId="{DF9B2CC5-BB81-4A15-BB9F-27FCC2E4E981}" srcOrd="6" destOrd="0" presId="urn:microsoft.com/office/officeart/2011/layout/CircleProcess"/>
    <dgm:cxn modelId="{2D4A1818-006F-4F62-96D0-364E2EE4BAD2}" type="presParOf" srcId="{DF9B2CC5-BB81-4A15-BB9F-27FCC2E4E981}" destId="{FFB0B510-15EB-488D-A7D7-43DAA49A124F}" srcOrd="0" destOrd="0" presId="urn:microsoft.com/office/officeart/2011/layout/CircleProcess"/>
    <dgm:cxn modelId="{2102E3DD-FDA9-4FE3-A57D-6B78BC0229B0}" type="presParOf" srcId="{9678EA01-C71D-4343-BC26-388AB2299DAD}" destId="{C4698F4D-AF15-427F-90C2-316954682435}" srcOrd="7" destOrd="0" presId="urn:microsoft.com/office/officeart/2011/layout/CircleProcess"/>
    <dgm:cxn modelId="{F8511BAA-A0F1-400F-B4C0-64CE2FE5EEA4}" type="presParOf" srcId="{C4698F4D-AF15-427F-90C2-316954682435}" destId="{87EBBCE1-811D-4F77-BA75-ACC77D4EC532}" srcOrd="0" destOrd="0" presId="urn:microsoft.com/office/officeart/2011/layout/CircleProcess"/>
    <dgm:cxn modelId="{CE812E85-140F-423C-96B3-4D06D795A083}" type="presParOf" srcId="{9678EA01-C71D-4343-BC26-388AB2299DAD}" destId="{F8D07A9D-AADB-4DAC-889A-BCD78503BC92}" srcOrd="8" destOrd="0" presId="urn:microsoft.com/office/officeart/2011/layout/CircleProcess"/>
    <dgm:cxn modelId="{40F052C4-3A97-4FF4-8755-DEE9786EA0AD}" type="presParOf" srcId="{9678EA01-C71D-4343-BC26-388AB2299DAD}" destId="{7AB92CB2-DE49-4E0E-BDED-23186DD5D70A}" srcOrd="9" destOrd="0" presId="urn:microsoft.com/office/officeart/2011/layout/CircleProcess"/>
    <dgm:cxn modelId="{EE2BCFB6-CFCB-4C76-8D97-093AFB6D455B}" type="presParOf" srcId="{7AB92CB2-DE49-4E0E-BDED-23186DD5D70A}" destId="{862A9C82-7551-4AB8-AC51-FC5AAA5F7308}" srcOrd="0" destOrd="0" presId="urn:microsoft.com/office/officeart/2011/layout/CircleProcess"/>
    <dgm:cxn modelId="{E4F4B3F3-85C4-4588-B0DC-3DBC1A54F8C8}" type="presParOf" srcId="{9678EA01-C71D-4343-BC26-388AB2299DAD}" destId="{A84C2153-70B8-4497-B172-2A196E6097D9}" srcOrd="10" destOrd="0" presId="urn:microsoft.com/office/officeart/2011/layout/CircleProcess"/>
    <dgm:cxn modelId="{36D43C13-B64D-44BF-A4E9-D69E9AC23EBB}" type="presParOf" srcId="{A84C2153-70B8-4497-B172-2A196E6097D9}" destId="{B47E2302-E9DE-49E6-95B2-B5329D0C1275}" srcOrd="0" destOrd="0" presId="urn:microsoft.com/office/officeart/2011/layout/CircleProcess"/>
    <dgm:cxn modelId="{983E4F4F-9730-4C69-9751-E95D41D75139}" type="presParOf" srcId="{9678EA01-C71D-4343-BC26-388AB2299DAD}" destId="{552E13CD-C6B6-4AF7-B606-C65C039DD8F2}" srcOrd="11" destOrd="0" presId="urn:microsoft.com/office/officeart/2011/layout/CircleProcess"/>
    <dgm:cxn modelId="{DE990A56-7FBD-40EA-87C0-248DA5FA3393}" type="presParOf" srcId="{9678EA01-C71D-4343-BC26-388AB2299DAD}" destId="{076B4133-A64F-4288-8C2F-6DBDAC9B5C2A}" srcOrd="12" destOrd="0" presId="urn:microsoft.com/office/officeart/2011/layout/CircleProcess"/>
    <dgm:cxn modelId="{82C5FA5B-4037-42D4-95FD-1B4023AE044C}" type="presParOf" srcId="{076B4133-A64F-4288-8C2F-6DBDAC9B5C2A}" destId="{564936CB-FA21-4B9E-B732-328490BC48FE}" srcOrd="0" destOrd="0" presId="urn:microsoft.com/office/officeart/2011/layout/CircleProcess"/>
    <dgm:cxn modelId="{4496B4BC-BA6F-48F2-88D0-9CE62EC792A9}" type="presParOf" srcId="{9678EA01-C71D-4343-BC26-388AB2299DAD}" destId="{48A0D2B4-036D-4651-A153-0F31B2D9B68B}" srcOrd="13" destOrd="0" presId="urn:microsoft.com/office/officeart/2011/layout/CircleProcess"/>
    <dgm:cxn modelId="{4F7333CA-2176-4F29-9E07-691F8657BD88}" type="presParOf" srcId="{48A0D2B4-036D-4651-A153-0F31B2D9B68B}" destId="{A35D9A31-6C89-4C4B-A417-61B8CA873806}" srcOrd="0" destOrd="0" presId="urn:microsoft.com/office/officeart/2011/layout/CircleProcess"/>
    <dgm:cxn modelId="{55D76966-B3C0-4F52-A067-BB92914F02E8}" type="presParOf" srcId="{9678EA01-C71D-4343-BC26-388AB2299DAD}" destId="{6908642A-E12C-4642-8B1B-C18868DB769F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54182-D507-449D-82E7-5F2FD72ED6DD}">
      <dsp:nvSpPr>
        <dsp:cNvPr id="0" name=""/>
        <dsp:cNvSpPr/>
      </dsp:nvSpPr>
      <dsp:spPr>
        <a:xfrm>
          <a:off x="7018455" y="584254"/>
          <a:ext cx="1547709" cy="15479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5EAD34-F728-4B54-B257-7D96C81ED13A}">
      <dsp:nvSpPr>
        <dsp:cNvPr id="0" name=""/>
        <dsp:cNvSpPr/>
      </dsp:nvSpPr>
      <dsp:spPr>
        <a:xfrm>
          <a:off x="7069523" y="635862"/>
          <a:ext cx="1444748" cy="144474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5. Editorial review and publishing</a:t>
          </a:r>
        </a:p>
      </dsp:txBody>
      <dsp:txXfrm>
        <a:off x="7276269" y="842293"/>
        <a:ext cx="1032080" cy="1031884"/>
      </dsp:txXfrm>
    </dsp:sp>
    <dsp:sp modelId="{1137B68B-70F6-4AA9-AD5A-C8821CBD9B71}">
      <dsp:nvSpPr>
        <dsp:cNvPr id="0" name=""/>
        <dsp:cNvSpPr/>
      </dsp:nvSpPr>
      <dsp:spPr>
        <a:xfrm rot="2700000">
          <a:off x="5418119" y="584334"/>
          <a:ext cx="1547530" cy="1547530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C41AA-0F15-4CD6-B960-A0696FD80566}">
      <dsp:nvSpPr>
        <dsp:cNvPr id="0" name=""/>
        <dsp:cNvSpPr/>
      </dsp:nvSpPr>
      <dsp:spPr>
        <a:xfrm>
          <a:off x="5470745" y="635862"/>
          <a:ext cx="1444748" cy="144474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4. Clinical genetics consultant review</a:t>
          </a:r>
        </a:p>
      </dsp:txBody>
      <dsp:txXfrm>
        <a:off x="5676667" y="842293"/>
        <a:ext cx="1032080" cy="1031884"/>
      </dsp:txXfrm>
    </dsp:sp>
    <dsp:sp modelId="{FFB0B510-15EB-488D-A7D7-43DAA49A124F}">
      <dsp:nvSpPr>
        <dsp:cNvPr id="0" name=""/>
        <dsp:cNvSpPr/>
      </dsp:nvSpPr>
      <dsp:spPr>
        <a:xfrm rot="2700000">
          <a:off x="3819341" y="584334"/>
          <a:ext cx="1547530" cy="1547530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BBCE1-811D-4F77-BA75-ACC77D4EC532}">
      <dsp:nvSpPr>
        <dsp:cNvPr id="0" name=""/>
        <dsp:cNvSpPr/>
      </dsp:nvSpPr>
      <dsp:spPr>
        <a:xfrm>
          <a:off x="3871144" y="635862"/>
          <a:ext cx="1444748" cy="144474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3. Speciality consultant review</a:t>
          </a:r>
        </a:p>
      </dsp:txBody>
      <dsp:txXfrm>
        <a:off x="4077066" y="842293"/>
        <a:ext cx="1032080" cy="1031884"/>
      </dsp:txXfrm>
    </dsp:sp>
    <dsp:sp modelId="{862A9C82-7551-4AB8-AC51-FC5AAA5F7308}">
      <dsp:nvSpPr>
        <dsp:cNvPr id="0" name=""/>
        <dsp:cNvSpPr/>
      </dsp:nvSpPr>
      <dsp:spPr>
        <a:xfrm rot="2700000">
          <a:off x="2219740" y="584334"/>
          <a:ext cx="1547530" cy="1547530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7E2302-E9DE-49E6-95B2-B5329D0C1275}">
      <dsp:nvSpPr>
        <dsp:cNvPr id="0" name=""/>
        <dsp:cNvSpPr/>
      </dsp:nvSpPr>
      <dsp:spPr>
        <a:xfrm>
          <a:off x="2271543" y="635862"/>
          <a:ext cx="1444748" cy="144474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2. Clinical genetics review</a:t>
          </a:r>
        </a:p>
      </dsp:txBody>
      <dsp:txXfrm>
        <a:off x="2478288" y="842293"/>
        <a:ext cx="1032080" cy="1031884"/>
      </dsp:txXfrm>
    </dsp:sp>
    <dsp:sp modelId="{564936CB-FA21-4B9E-B732-328490BC48FE}">
      <dsp:nvSpPr>
        <dsp:cNvPr id="0" name=""/>
        <dsp:cNvSpPr/>
      </dsp:nvSpPr>
      <dsp:spPr>
        <a:xfrm rot="2700000">
          <a:off x="620138" y="584334"/>
          <a:ext cx="1547530" cy="1547530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D9A31-6C89-4C4B-A417-61B8CA873806}">
      <dsp:nvSpPr>
        <dsp:cNvPr id="0" name=""/>
        <dsp:cNvSpPr/>
      </dsp:nvSpPr>
      <dsp:spPr>
        <a:xfrm>
          <a:off x="671941" y="635862"/>
          <a:ext cx="1444748" cy="144474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1. Specialty writing</a:t>
          </a:r>
        </a:p>
      </dsp:txBody>
      <dsp:txXfrm>
        <a:off x="878687" y="842293"/>
        <a:ext cx="1032080" cy="1031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9D724-6576-4CFA-B8B3-BCE01F7B9494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1BC21-809F-4C34-8526-0A089EB15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66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sv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7096836A-D244-42F9-965B-209F3F22A4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76421" y="-1018"/>
            <a:ext cx="2764157" cy="1048154"/>
          </a:xfrm>
          <a:prstGeom prst="rect">
            <a:avLst/>
          </a:prstGeom>
        </p:spPr>
      </p:pic>
      <p:pic>
        <p:nvPicPr>
          <p:cNvPr id="23" name="Picture 22" descr="Genomics Education Programme logo">
            <a:extLst>
              <a:ext uri="{FF2B5EF4-FFF2-40B4-BE49-F238E27FC236}">
                <a16:creationId xmlns:a16="http://schemas.microsoft.com/office/drawing/2014/main" id="{9476ECE1-7CAA-44DD-AE0D-64F91E9123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6286" y="218421"/>
            <a:ext cx="1425744" cy="57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A4A7E8-7BAC-6649-906A-497A8C475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38" y="790490"/>
            <a:ext cx="8604739" cy="656492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6BB4CB-BC33-0D45-839D-72013BE15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338" y="3946061"/>
            <a:ext cx="6858000" cy="618392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CD447F-574F-8B43-82AE-825A110D953C}"/>
              </a:ext>
            </a:extLst>
          </p:cNvPr>
          <p:cNvSpPr/>
          <p:nvPr userDrawn="1"/>
        </p:nvSpPr>
        <p:spPr>
          <a:xfrm>
            <a:off x="0" y="3583365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9EE460-3A95-DD47-9E6A-B4C1FEC4FA20}"/>
              </a:ext>
            </a:extLst>
          </p:cNvPr>
          <p:cNvSpPr/>
          <p:nvPr userDrawn="1"/>
        </p:nvSpPr>
        <p:spPr>
          <a:xfrm>
            <a:off x="0" y="3707787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ED904E-9A50-EB46-8546-8B3A3B91C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665" b="2362"/>
          <a:stretch/>
        </p:blipFill>
        <p:spPr>
          <a:xfrm>
            <a:off x="0" y="4564453"/>
            <a:ext cx="9131974" cy="579048"/>
          </a:xfrm>
          <a:prstGeom prst="rect">
            <a:avLst/>
          </a:prstGeom>
        </p:spPr>
      </p:pic>
      <p:sp>
        <p:nvSpPr>
          <p:cNvPr id="17" name="Triangle 10">
            <a:extLst>
              <a:ext uri="{FF2B5EF4-FFF2-40B4-BE49-F238E27FC236}">
                <a16:creationId xmlns:a16="http://schemas.microsoft.com/office/drawing/2014/main" id="{0DB2549B-FFD3-4F4C-9EC3-810FAAFF8344}"/>
              </a:ext>
            </a:extLst>
          </p:cNvPr>
          <p:cNvSpPr/>
          <p:nvPr userDrawn="1"/>
        </p:nvSpPr>
        <p:spPr>
          <a:xfrm rot="10800000">
            <a:off x="303039" y="1409921"/>
            <a:ext cx="584887" cy="240204"/>
          </a:xfrm>
          <a:prstGeom prst="triangle">
            <a:avLst>
              <a:gd name="adj" fmla="val 4718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B51AAA-6EEF-545E-28AE-659A31A2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1020" r="20638"/>
          <a:stretch/>
        </p:blipFill>
        <p:spPr>
          <a:xfrm>
            <a:off x="6956632" y="1447230"/>
            <a:ext cx="2187368" cy="2134800"/>
          </a:xfrm>
          <a:prstGeom prst="rect">
            <a:avLst/>
          </a:prstGeom>
        </p:spPr>
      </p:pic>
      <p:pic>
        <p:nvPicPr>
          <p:cNvPr id="5" name="Picture 4" descr="A few people in a lab&#10;&#10;Description automatically generated with low confidence">
            <a:extLst>
              <a:ext uri="{FF2B5EF4-FFF2-40B4-BE49-F238E27FC236}">
                <a16:creationId xmlns:a16="http://schemas.microsoft.com/office/drawing/2014/main" id="{DDA1CF18-31D5-BE1D-F1FF-F40D7C585C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745" r="34909"/>
          <a:stretch/>
        </p:blipFill>
        <p:spPr>
          <a:xfrm>
            <a:off x="2318878" y="1447231"/>
            <a:ext cx="2187368" cy="21347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B1D397-3DA1-33F4-3997-AFAC9D494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20293" t="15895" r="1769" b="8039"/>
          <a:stretch/>
        </p:blipFill>
        <p:spPr>
          <a:xfrm>
            <a:off x="4637755" y="1447230"/>
            <a:ext cx="2187368" cy="213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FB5329-B40E-CD3F-00B7-B94221D6CD4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 l="21182" r="21182"/>
          <a:stretch/>
        </p:blipFill>
        <p:spPr>
          <a:xfrm>
            <a:off x="1" y="1447230"/>
            <a:ext cx="2187368" cy="21348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750DDFC-C6E1-BCA9-C213-010DA4F38CF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3422" y="1369036"/>
            <a:ext cx="9144000" cy="242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1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layout: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BEC74E-85C4-FD4A-ADCD-F68FCCD62B6B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18D588-9CF1-AC4B-AA40-F3AA7180A13D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9D0716-FCE9-FF47-9ABE-434154D75C76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45352C4A-D9A9-4771-B962-D97DA93E5A98}"/>
              </a:ext>
            </a:extLst>
          </p:cNvPr>
          <p:cNvSpPr txBox="1">
            <a:spLocks/>
          </p:cNvSpPr>
          <p:nvPr userDrawn="1"/>
        </p:nvSpPr>
        <p:spPr>
          <a:xfrm>
            <a:off x="248093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>
                <a:solidFill>
                  <a:schemeClr val="accent5"/>
                </a:solidFill>
              </a:rPr>
              <a:t>@genomicsedu      #GenomicsConversation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8FE4F3-FC2E-4061-9085-FFFEE32550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092" y="225222"/>
            <a:ext cx="8644621" cy="504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Slide title – Arial bold 32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43BBB3-765D-46F0-ACCE-C3FB29DB25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8093" y="838686"/>
            <a:ext cx="8644620" cy="3534282"/>
          </a:xfrm>
        </p:spPr>
        <p:txBody>
          <a:bodyPr/>
          <a:lstStyle>
            <a:lvl1pPr marL="342000" indent="-342000">
              <a:defRPr/>
            </a:lvl1pPr>
            <a:lvl2pPr marL="324000" indent="-324000">
              <a:defRPr/>
            </a:lvl2pPr>
            <a:lvl3pPr marL="324000" indent="-324000">
              <a:defRPr/>
            </a:lvl3pPr>
            <a:lvl4pPr marL="324000" indent="-324000">
              <a:defRPr/>
            </a:lvl4pPr>
            <a:lvl5pPr marL="324000" indent="-324000">
              <a:defRPr/>
            </a:lvl5pPr>
          </a:lstStyle>
          <a:p>
            <a:pPr lvl="0"/>
            <a:r>
              <a:rPr lang="en-US"/>
              <a:t>Slide body text – Arial 21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12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BEC74E-85C4-FD4A-ADCD-F68FCCD62B6B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18D588-9CF1-AC4B-AA40-F3AA7180A13D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9D0716-FCE9-FF47-9ABE-434154D75C76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45352C4A-D9A9-4771-B962-D97DA93E5A98}"/>
              </a:ext>
            </a:extLst>
          </p:cNvPr>
          <p:cNvSpPr txBox="1">
            <a:spLocks/>
          </p:cNvSpPr>
          <p:nvPr userDrawn="1"/>
        </p:nvSpPr>
        <p:spPr>
          <a:xfrm>
            <a:off x="248093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>
                <a:solidFill>
                  <a:schemeClr val="accent5"/>
                </a:solidFill>
              </a:rPr>
              <a:t>@genomicsedu      #GenomicsConversation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8FE4F3-FC2E-4061-9085-FFFEE32550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092" y="225222"/>
            <a:ext cx="8644621" cy="504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Slide title – Arial bold 32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75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14D4DF-AC27-AD4D-9F0E-9A38943E8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44551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24F78-BAB5-B945-B76C-3103CC5E9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439926"/>
            <a:ext cx="7886700" cy="2304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76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0" r:id="rId2"/>
    <p:sldLayoutId id="2147483692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omicseducation.hee.nhs.uk/genotes/beta-feedback/" TargetMode="External"/><Relationship Id="rId7" Type="http://schemas.openxmlformats.org/officeDocument/2006/relationships/image" Target="../media/image15.svg"/><Relationship Id="rId2" Type="http://schemas.openxmlformats.org/officeDocument/2006/relationships/hyperlink" Target="http://www.genomicseducation.hee.nhs.uk/genot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www.genomicseducation.hee.nhs.uk/newsletter-sign-up/" TargetMode="External"/><Relationship Id="rId4" Type="http://schemas.openxmlformats.org/officeDocument/2006/relationships/hyperlink" Target="mailto:projectcoordinator.genomicseducation@hee.nhs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10">
            <a:extLst>
              <a:ext uri="{FF2B5EF4-FFF2-40B4-BE49-F238E27FC236}">
                <a16:creationId xmlns:a16="http://schemas.microsoft.com/office/drawing/2014/main" id="{254FE102-3AE4-8342-A9D1-F6BE0693A7B2}"/>
              </a:ext>
            </a:extLst>
          </p:cNvPr>
          <p:cNvSpPr/>
          <p:nvPr/>
        </p:nvSpPr>
        <p:spPr>
          <a:xfrm rot="10800000">
            <a:off x="303039" y="1409921"/>
            <a:ext cx="584887" cy="240204"/>
          </a:xfrm>
          <a:prstGeom prst="triangle">
            <a:avLst>
              <a:gd name="adj" fmla="val 4718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8E1154-D6B6-B544-9312-F1FF19A6C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421" y="-1018"/>
            <a:ext cx="2764157" cy="1048154"/>
          </a:xfrm>
          <a:prstGeom prst="rect">
            <a:avLst/>
          </a:prstGeom>
        </p:spPr>
      </p:pic>
      <p:pic>
        <p:nvPicPr>
          <p:cNvPr id="5" name="Picture 4" descr="Genomics Education Programme logo">
            <a:extLst>
              <a:ext uri="{FF2B5EF4-FFF2-40B4-BE49-F238E27FC236}">
                <a16:creationId xmlns:a16="http://schemas.microsoft.com/office/drawing/2014/main" id="{87C3FD5D-7EE5-41F0-A88C-6ABA1F257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86" y="218421"/>
            <a:ext cx="1425744" cy="57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DAD7A6-623E-514F-BFE9-9BDEC7962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895" y="847403"/>
            <a:ext cx="8604739" cy="656492"/>
          </a:xfrm>
        </p:spPr>
        <p:txBody>
          <a:bodyPr/>
          <a:lstStyle/>
          <a:p>
            <a:r>
              <a:rPr lang="en-US" dirty="0">
                <a:solidFill>
                  <a:srgbClr val="AE2573"/>
                </a:solidFill>
              </a:rPr>
              <a:t>Introducing </a:t>
            </a:r>
            <a:r>
              <a:rPr lang="en-US" dirty="0" err="1">
                <a:solidFill>
                  <a:srgbClr val="AE2573"/>
                </a:solidFill>
              </a:rPr>
              <a:t>GeNotes</a:t>
            </a:r>
            <a:endParaRPr lang="en-US" dirty="0">
              <a:solidFill>
                <a:srgbClr val="AE25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01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29757-8C74-4810-90EF-6FB50D0A9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and features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7BAC2-8028-47F2-98BC-8CC0AF9A9E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8094" y="838686"/>
            <a:ext cx="3605450" cy="3534282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+mj-lt"/>
              </a:rPr>
              <a:t>Two-tier online </a:t>
            </a:r>
            <a:br>
              <a:rPr lang="en-GB" sz="2000" dirty="0">
                <a:latin typeface="+mj-lt"/>
              </a:rPr>
            </a:br>
            <a:r>
              <a:rPr lang="en-GB" sz="2000" dirty="0">
                <a:latin typeface="+mj-lt"/>
              </a:rPr>
              <a:t>educational resource.</a:t>
            </a:r>
          </a:p>
          <a:p>
            <a:r>
              <a:rPr lang="en-GB" sz="2000" dirty="0">
                <a:latin typeface="+mj-lt"/>
              </a:rPr>
              <a:t>Developed </a:t>
            </a:r>
            <a:r>
              <a:rPr lang="en-GB" sz="2000" b="1" dirty="0">
                <a:latin typeface="+mj-lt"/>
              </a:rPr>
              <a:t>by</a:t>
            </a:r>
            <a:r>
              <a:rPr lang="en-GB" sz="2000" dirty="0">
                <a:latin typeface="+mj-lt"/>
              </a:rPr>
              <a:t> clinicians </a:t>
            </a:r>
            <a:r>
              <a:rPr lang="en-GB" sz="2000" b="1" dirty="0">
                <a:latin typeface="+mj-lt"/>
              </a:rPr>
              <a:t>for</a:t>
            </a:r>
            <a:r>
              <a:rPr lang="en-GB" sz="2000" dirty="0">
                <a:latin typeface="+mj-lt"/>
              </a:rPr>
              <a:t> clinicians.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bg2">
                    <a:lumMod val="25000"/>
                  </a:schemeClr>
                </a:solidFill>
              </a:rPr>
              <a:t>Aims to support the clinician at the point of need (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reactive learning</a:t>
            </a:r>
            <a:r>
              <a:rPr lang="en-US" sz="2000" b="0" dirty="0">
                <a:solidFill>
                  <a:schemeClr val="bg2">
                    <a:lumMod val="25000"/>
                  </a:schemeClr>
                </a:solidFill>
              </a:rPr>
              <a:t>), with opportunities to build genomics knowledge (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proactive learning</a:t>
            </a:r>
            <a:r>
              <a:rPr lang="en-US" sz="2000" b="0" dirty="0">
                <a:solidFill>
                  <a:schemeClr val="bg2">
                    <a:lumMod val="25000"/>
                  </a:schemeClr>
                </a:solidFill>
              </a:rPr>
              <a:t>).</a:t>
            </a:r>
          </a:p>
          <a:p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B6D335-CAA1-DB34-6B39-D7C3ACB2B4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38" t="7978" r="16331" b="13352"/>
          <a:stretch/>
        </p:blipFill>
        <p:spPr>
          <a:xfrm>
            <a:off x="3952800" y="922518"/>
            <a:ext cx="4903912" cy="338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49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BD009-4A11-4A0F-9C2C-EC07BF505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and features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52898-CB2A-435D-B0B6-5C9961D155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8093" y="838686"/>
            <a:ext cx="4966807" cy="3534282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</a:pPr>
            <a:r>
              <a:rPr lang="en-GB" sz="2000" dirty="0">
                <a:latin typeface="+mj-lt"/>
              </a:rPr>
              <a:t>Aligns to the national priorities as outlined in </a:t>
            </a:r>
            <a:r>
              <a:rPr lang="en-GB" sz="2000" b="1" dirty="0">
                <a:latin typeface="+mj-lt"/>
              </a:rPr>
              <a:t>Genome UK</a:t>
            </a:r>
            <a:r>
              <a:rPr lang="en-GB" sz="2000" dirty="0">
                <a:latin typeface="+mj-lt"/>
              </a:rPr>
              <a:t>.</a:t>
            </a:r>
          </a:p>
          <a:p>
            <a:pPr>
              <a:lnSpc>
                <a:spcPct val="95000"/>
              </a:lnSpc>
            </a:pPr>
            <a:r>
              <a:rPr lang="en-GB" sz="2000" dirty="0">
                <a:latin typeface="+mj-lt"/>
              </a:rPr>
              <a:t>A named commitment in the 2022 England </a:t>
            </a:r>
            <a:r>
              <a:rPr lang="en-GB" sz="2000" b="1" dirty="0">
                <a:latin typeface="+mj-lt"/>
              </a:rPr>
              <a:t>Rare Disease Action Plan</a:t>
            </a:r>
            <a:r>
              <a:rPr lang="en-GB" sz="2000" dirty="0">
                <a:latin typeface="+mj-lt"/>
              </a:rPr>
              <a:t>.</a:t>
            </a:r>
          </a:p>
          <a:p>
            <a:pPr>
              <a:lnSpc>
                <a:spcPct val="95000"/>
              </a:lnSpc>
            </a:pPr>
            <a:r>
              <a:rPr lang="en-GB" sz="2000" dirty="0">
                <a:latin typeface="+mj-lt"/>
              </a:rPr>
              <a:t>Website underpinned by API to allow for </a:t>
            </a:r>
            <a:r>
              <a:rPr lang="en-GB" sz="2000" b="1" dirty="0">
                <a:latin typeface="+mj-lt"/>
              </a:rPr>
              <a:t>content syndication</a:t>
            </a:r>
            <a:r>
              <a:rPr lang="en-GB" sz="2000" dirty="0">
                <a:latin typeface="+mj-lt"/>
              </a:rPr>
              <a:t>.</a:t>
            </a:r>
          </a:p>
          <a:p>
            <a:pPr>
              <a:lnSpc>
                <a:spcPct val="95000"/>
              </a:lnSpc>
            </a:pPr>
            <a:r>
              <a:rPr lang="en-GB" sz="2000" dirty="0">
                <a:latin typeface="+mj-lt"/>
              </a:rPr>
              <a:t>NHS/HEE branding reassures users that a </a:t>
            </a:r>
            <a:r>
              <a:rPr lang="en-GB" sz="2000" b="1" dirty="0">
                <a:latin typeface="+mj-lt"/>
              </a:rPr>
              <a:t>trusted resource</a:t>
            </a:r>
            <a:r>
              <a:rPr lang="en-GB" sz="2000" dirty="0">
                <a:latin typeface="+mj-lt"/>
              </a:rPr>
              <a:t>.</a:t>
            </a:r>
          </a:p>
          <a:p>
            <a:pPr>
              <a:lnSpc>
                <a:spcPct val="95000"/>
              </a:lnSpc>
            </a:pPr>
            <a:r>
              <a:rPr lang="en-GB" sz="2000" b="1" dirty="0">
                <a:latin typeface="+mj-lt"/>
              </a:rPr>
              <a:t>Free to access </a:t>
            </a:r>
            <a:r>
              <a:rPr lang="en-GB" sz="2000" dirty="0">
                <a:latin typeface="+mj-lt"/>
              </a:rPr>
              <a:t>for all NHS staff.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1A0DD9-1FEC-A12E-230A-4DE7130469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05" t="16306" r="36518" b="9872"/>
          <a:stretch/>
        </p:blipFill>
        <p:spPr>
          <a:xfrm>
            <a:off x="5103389" y="905932"/>
            <a:ext cx="2411759" cy="25598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73B494-2716-CC1E-C44E-4497D6D14F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43" t="14259" r="37369" b="13891"/>
          <a:stretch/>
        </p:blipFill>
        <p:spPr>
          <a:xfrm>
            <a:off x="6436965" y="1728651"/>
            <a:ext cx="2411760" cy="25470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4395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690E10-1327-F6CC-B545-92BADF5C5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00" y="821133"/>
            <a:ext cx="7542000" cy="360502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6D7850B-C2AD-DA97-0DCB-F5B6C1E5C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92" y="225222"/>
            <a:ext cx="8644621" cy="504000"/>
          </a:xfrm>
        </p:spPr>
        <p:txBody>
          <a:bodyPr/>
          <a:lstStyle/>
          <a:p>
            <a:r>
              <a:rPr lang="en-GB" dirty="0"/>
              <a:t>Two tiers of content</a:t>
            </a:r>
          </a:p>
        </p:txBody>
      </p:sp>
    </p:spTree>
    <p:extLst>
      <p:ext uri="{BB962C8B-B14F-4D97-AF65-F5344CB8AC3E}">
        <p14:creationId xmlns:p14="http://schemas.microsoft.com/office/powerpoint/2010/main" val="3493204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AAC8F-8694-4192-870B-7B79B8ED7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C64DF-7E53-4A03-AF54-553C448D88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8094" y="838686"/>
            <a:ext cx="5280348" cy="3619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+mj-lt"/>
              </a:rPr>
              <a:t>Tier 1 (In the Clinic)</a:t>
            </a:r>
          </a:p>
          <a:p>
            <a:pPr lvl="1"/>
            <a:r>
              <a:rPr lang="en-US" sz="2000" dirty="0">
                <a:latin typeface="+mj-lt"/>
              </a:rPr>
              <a:t>Aligned to the test directory.</a:t>
            </a:r>
          </a:p>
          <a:p>
            <a:pPr lvl="1"/>
            <a:r>
              <a:rPr lang="en-US" sz="2000" dirty="0">
                <a:latin typeface="+mj-lt"/>
              </a:rPr>
              <a:t>Follow a strict template.</a:t>
            </a:r>
          </a:p>
          <a:p>
            <a:pPr lvl="1"/>
            <a:r>
              <a:rPr lang="en-US" sz="2000" dirty="0">
                <a:latin typeface="+mj-lt"/>
              </a:rPr>
              <a:t>Built around clinical scenarios that educate on </a:t>
            </a:r>
            <a:r>
              <a:rPr lang="en-US" sz="2000" b="1" dirty="0">
                <a:latin typeface="+mj-lt"/>
              </a:rPr>
              <a:t>when</a:t>
            </a:r>
            <a:r>
              <a:rPr lang="en-US" sz="2000" dirty="0">
                <a:latin typeface="+mj-lt"/>
              </a:rPr>
              <a:t> and </a:t>
            </a:r>
            <a:r>
              <a:rPr lang="en-US" sz="2000" b="1" dirty="0">
                <a:latin typeface="+mj-lt"/>
              </a:rPr>
              <a:t>how</a:t>
            </a:r>
            <a:r>
              <a:rPr lang="en-US" sz="2000" dirty="0">
                <a:latin typeface="+mj-lt"/>
              </a:rPr>
              <a:t> to undertake genomic testing.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b="1" dirty="0">
                <a:latin typeface="+mj-lt"/>
              </a:rPr>
              <a:t>Tier 2 (Knowledge Hub)</a:t>
            </a:r>
          </a:p>
          <a:p>
            <a:pPr lvl="1"/>
            <a:r>
              <a:rPr lang="en-US" sz="2000" dirty="0">
                <a:latin typeface="+mj-lt"/>
              </a:rPr>
              <a:t>Can be accessed via links in the tier 1 resources or independently.</a:t>
            </a:r>
          </a:p>
          <a:p>
            <a:pPr lvl="1"/>
            <a:r>
              <a:rPr lang="en-US" sz="2000" b="1" dirty="0">
                <a:latin typeface="+mj-lt"/>
              </a:rPr>
              <a:t>Agnostic learning </a:t>
            </a:r>
            <a:r>
              <a:rPr lang="en-US" sz="2000" dirty="0">
                <a:latin typeface="+mj-lt"/>
              </a:rPr>
              <a:t>– suitable for many/all specialties and professional groups.</a:t>
            </a:r>
          </a:p>
          <a:p>
            <a:pPr lvl="1"/>
            <a:endParaRPr lang="en-US" sz="2000" dirty="0">
              <a:latin typeface="+mj-lt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12D718EC-6172-437A-B861-AF6B3621DE80}"/>
              </a:ext>
            </a:extLst>
          </p:cNvPr>
          <p:cNvSpPr/>
          <p:nvPr/>
        </p:nvSpPr>
        <p:spPr>
          <a:xfrm>
            <a:off x="7607372" y="770531"/>
            <a:ext cx="1140198" cy="3534283"/>
          </a:xfrm>
          <a:custGeom>
            <a:avLst/>
            <a:gdLst>
              <a:gd name="connsiteX0" fmla="*/ 0 w 1927225"/>
              <a:gd name="connsiteY0" fmla="*/ 192723 h 5418667"/>
              <a:gd name="connsiteX1" fmla="*/ 192723 w 1927225"/>
              <a:gd name="connsiteY1" fmla="*/ 0 h 5418667"/>
              <a:gd name="connsiteX2" fmla="*/ 1734503 w 1927225"/>
              <a:gd name="connsiteY2" fmla="*/ 0 h 5418667"/>
              <a:gd name="connsiteX3" fmla="*/ 1927226 w 1927225"/>
              <a:gd name="connsiteY3" fmla="*/ 192723 h 5418667"/>
              <a:gd name="connsiteX4" fmla="*/ 1927225 w 1927225"/>
              <a:gd name="connsiteY4" fmla="*/ 5225945 h 5418667"/>
              <a:gd name="connsiteX5" fmla="*/ 1734502 w 1927225"/>
              <a:gd name="connsiteY5" fmla="*/ 5418668 h 5418667"/>
              <a:gd name="connsiteX6" fmla="*/ 192723 w 1927225"/>
              <a:gd name="connsiteY6" fmla="*/ 5418667 h 5418667"/>
              <a:gd name="connsiteX7" fmla="*/ 0 w 1927225"/>
              <a:gd name="connsiteY7" fmla="*/ 5225944 h 5418667"/>
              <a:gd name="connsiteX8" fmla="*/ 0 w 1927225"/>
              <a:gd name="connsiteY8" fmla="*/ 192723 h 541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7225" h="5418667">
                <a:moveTo>
                  <a:pt x="0" y="192723"/>
                </a:moveTo>
                <a:cubicBezTo>
                  <a:pt x="0" y="86285"/>
                  <a:pt x="86285" y="0"/>
                  <a:pt x="192723" y="0"/>
                </a:cubicBezTo>
                <a:lnTo>
                  <a:pt x="1734503" y="0"/>
                </a:lnTo>
                <a:cubicBezTo>
                  <a:pt x="1840941" y="0"/>
                  <a:pt x="1927226" y="86285"/>
                  <a:pt x="1927226" y="192723"/>
                </a:cubicBezTo>
                <a:cubicBezTo>
                  <a:pt x="1927226" y="1870464"/>
                  <a:pt x="1927225" y="3548204"/>
                  <a:pt x="1927225" y="5225945"/>
                </a:cubicBezTo>
                <a:cubicBezTo>
                  <a:pt x="1927225" y="5332383"/>
                  <a:pt x="1840940" y="5418668"/>
                  <a:pt x="1734502" y="5418668"/>
                </a:cubicBezTo>
                <a:lnTo>
                  <a:pt x="192723" y="5418667"/>
                </a:lnTo>
                <a:cubicBezTo>
                  <a:pt x="86285" y="5418667"/>
                  <a:pt x="0" y="5332382"/>
                  <a:pt x="0" y="5225944"/>
                </a:cubicBezTo>
                <a:lnTo>
                  <a:pt x="0" y="19272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2928" tIns="312928" rIns="312928" bIns="4105995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4400" kern="1200" dirty="0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6AED4256-FF35-4260-BB3B-B4BFCE900F19}"/>
              </a:ext>
            </a:extLst>
          </p:cNvPr>
          <p:cNvSpPr/>
          <p:nvPr/>
        </p:nvSpPr>
        <p:spPr>
          <a:xfrm>
            <a:off x="6066940" y="770531"/>
            <a:ext cx="1140198" cy="3534283"/>
          </a:xfrm>
          <a:custGeom>
            <a:avLst/>
            <a:gdLst>
              <a:gd name="connsiteX0" fmla="*/ 0 w 1927225"/>
              <a:gd name="connsiteY0" fmla="*/ 192723 h 5418667"/>
              <a:gd name="connsiteX1" fmla="*/ 192723 w 1927225"/>
              <a:gd name="connsiteY1" fmla="*/ 0 h 5418667"/>
              <a:gd name="connsiteX2" fmla="*/ 1734503 w 1927225"/>
              <a:gd name="connsiteY2" fmla="*/ 0 h 5418667"/>
              <a:gd name="connsiteX3" fmla="*/ 1927226 w 1927225"/>
              <a:gd name="connsiteY3" fmla="*/ 192723 h 5418667"/>
              <a:gd name="connsiteX4" fmla="*/ 1927225 w 1927225"/>
              <a:gd name="connsiteY4" fmla="*/ 5225945 h 5418667"/>
              <a:gd name="connsiteX5" fmla="*/ 1734502 w 1927225"/>
              <a:gd name="connsiteY5" fmla="*/ 5418668 h 5418667"/>
              <a:gd name="connsiteX6" fmla="*/ 192723 w 1927225"/>
              <a:gd name="connsiteY6" fmla="*/ 5418667 h 5418667"/>
              <a:gd name="connsiteX7" fmla="*/ 0 w 1927225"/>
              <a:gd name="connsiteY7" fmla="*/ 5225944 h 5418667"/>
              <a:gd name="connsiteX8" fmla="*/ 0 w 1927225"/>
              <a:gd name="connsiteY8" fmla="*/ 192723 h 541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7225" h="5418667">
                <a:moveTo>
                  <a:pt x="0" y="192723"/>
                </a:moveTo>
                <a:cubicBezTo>
                  <a:pt x="0" y="86285"/>
                  <a:pt x="86285" y="0"/>
                  <a:pt x="192723" y="0"/>
                </a:cubicBezTo>
                <a:lnTo>
                  <a:pt x="1734503" y="0"/>
                </a:lnTo>
                <a:cubicBezTo>
                  <a:pt x="1840941" y="0"/>
                  <a:pt x="1927226" y="86285"/>
                  <a:pt x="1927226" y="192723"/>
                </a:cubicBezTo>
                <a:cubicBezTo>
                  <a:pt x="1927226" y="1870464"/>
                  <a:pt x="1927225" y="3548204"/>
                  <a:pt x="1927225" y="5225945"/>
                </a:cubicBezTo>
                <a:cubicBezTo>
                  <a:pt x="1927225" y="5332383"/>
                  <a:pt x="1840940" y="5418668"/>
                  <a:pt x="1734502" y="5418668"/>
                </a:cubicBezTo>
                <a:lnTo>
                  <a:pt x="192723" y="5418667"/>
                </a:lnTo>
                <a:cubicBezTo>
                  <a:pt x="86285" y="5418667"/>
                  <a:pt x="0" y="5332382"/>
                  <a:pt x="0" y="5225944"/>
                </a:cubicBezTo>
                <a:lnTo>
                  <a:pt x="0" y="19272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2928" tIns="312928" rIns="312928" bIns="4105995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1800" kern="1200" dirty="0"/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A23C51EE-079E-4FEC-BED3-E04308BC6331}"/>
              </a:ext>
            </a:extLst>
          </p:cNvPr>
          <p:cNvSpPr/>
          <p:nvPr/>
        </p:nvSpPr>
        <p:spPr>
          <a:xfrm>
            <a:off x="6161956" y="2020865"/>
            <a:ext cx="950165" cy="475082"/>
          </a:xfrm>
          <a:custGeom>
            <a:avLst/>
            <a:gdLst>
              <a:gd name="connsiteX0" fmla="*/ 0 w 1606020"/>
              <a:gd name="connsiteY0" fmla="*/ 80301 h 803010"/>
              <a:gd name="connsiteX1" fmla="*/ 80301 w 1606020"/>
              <a:gd name="connsiteY1" fmla="*/ 0 h 803010"/>
              <a:gd name="connsiteX2" fmla="*/ 1525719 w 1606020"/>
              <a:gd name="connsiteY2" fmla="*/ 0 h 803010"/>
              <a:gd name="connsiteX3" fmla="*/ 1606020 w 1606020"/>
              <a:gd name="connsiteY3" fmla="*/ 80301 h 803010"/>
              <a:gd name="connsiteX4" fmla="*/ 1606020 w 1606020"/>
              <a:gd name="connsiteY4" fmla="*/ 722709 h 803010"/>
              <a:gd name="connsiteX5" fmla="*/ 1525719 w 1606020"/>
              <a:gd name="connsiteY5" fmla="*/ 803010 h 803010"/>
              <a:gd name="connsiteX6" fmla="*/ 80301 w 1606020"/>
              <a:gd name="connsiteY6" fmla="*/ 803010 h 803010"/>
              <a:gd name="connsiteX7" fmla="*/ 0 w 1606020"/>
              <a:gd name="connsiteY7" fmla="*/ 722709 h 803010"/>
              <a:gd name="connsiteX8" fmla="*/ 0 w 1606020"/>
              <a:gd name="connsiteY8" fmla="*/ 80301 h 80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6020" h="803010">
                <a:moveTo>
                  <a:pt x="0" y="80301"/>
                </a:moveTo>
                <a:cubicBezTo>
                  <a:pt x="0" y="35952"/>
                  <a:pt x="35952" y="0"/>
                  <a:pt x="80301" y="0"/>
                </a:cubicBezTo>
                <a:lnTo>
                  <a:pt x="1525719" y="0"/>
                </a:lnTo>
                <a:cubicBezTo>
                  <a:pt x="1570068" y="0"/>
                  <a:pt x="1606020" y="35952"/>
                  <a:pt x="1606020" y="80301"/>
                </a:cubicBezTo>
                <a:lnTo>
                  <a:pt x="1606020" y="722709"/>
                </a:lnTo>
                <a:cubicBezTo>
                  <a:pt x="1606020" y="767058"/>
                  <a:pt x="1570068" y="803010"/>
                  <a:pt x="1525719" y="803010"/>
                </a:cubicBezTo>
                <a:lnTo>
                  <a:pt x="80301" y="803010"/>
                </a:lnTo>
                <a:cubicBezTo>
                  <a:pt x="35952" y="803010"/>
                  <a:pt x="0" y="767058"/>
                  <a:pt x="0" y="722709"/>
                </a:cubicBezTo>
                <a:lnTo>
                  <a:pt x="0" y="80301"/>
                </a:lnTo>
                <a:close/>
              </a:path>
            </a:pathLst>
          </a:custGeom>
          <a:solidFill>
            <a:srgbClr val="005EB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94" tIns="39394" rIns="39394" bIns="39394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/>
              <a:t>Scenario 1</a:t>
            </a: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DE9ADF16-BE11-493F-AEB8-9A5A3A0910D2}"/>
              </a:ext>
            </a:extLst>
          </p:cNvPr>
          <p:cNvSpPr/>
          <p:nvPr/>
        </p:nvSpPr>
        <p:spPr>
          <a:xfrm>
            <a:off x="7702388" y="1694504"/>
            <a:ext cx="950165" cy="475082"/>
          </a:xfrm>
          <a:custGeom>
            <a:avLst/>
            <a:gdLst>
              <a:gd name="connsiteX0" fmla="*/ 0 w 1606020"/>
              <a:gd name="connsiteY0" fmla="*/ 80301 h 803010"/>
              <a:gd name="connsiteX1" fmla="*/ 80301 w 1606020"/>
              <a:gd name="connsiteY1" fmla="*/ 0 h 803010"/>
              <a:gd name="connsiteX2" fmla="*/ 1525719 w 1606020"/>
              <a:gd name="connsiteY2" fmla="*/ 0 h 803010"/>
              <a:gd name="connsiteX3" fmla="*/ 1606020 w 1606020"/>
              <a:gd name="connsiteY3" fmla="*/ 80301 h 803010"/>
              <a:gd name="connsiteX4" fmla="*/ 1606020 w 1606020"/>
              <a:gd name="connsiteY4" fmla="*/ 722709 h 803010"/>
              <a:gd name="connsiteX5" fmla="*/ 1525719 w 1606020"/>
              <a:gd name="connsiteY5" fmla="*/ 803010 h 803010"/>
              <a:gd name="connsiteX6" fmla="*/ 80301 w 1606020"/>
              <a:gd name="connsiteY6" fmla="*/ 803010 h 803010"/>
              <a:gd name="connsiteX7" fmla="*/ 0 w 1606020"/>
              <a:gd name="connsiteY7" fmla="*/ 722709 h 803010"/>
              <a:gd name="connsiteX8" fmla="*/ 0 w 1606020"/>
              <a:gd name="connsiteY8" fmla="*/ 80301 h 80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6020" h="803010">
                <a:moveTo>
                  <a:pt x="0" y="80301"/>
                </a:moveTo>
                <a:cubicBezTo>
                  <a:pt x="0" y="35952"/>
                  <a:pt x="35952" y="0"/>
                  <a:pt x="80301" y="0"/>
                </a:cubicBezTo>
                <a:lnTo>
                  <a:pt x="1525719" y="0"/>
                </a:lnTo>
                <a:cubicBezTo>
                  <a:pt x="1570068" y="0"/>
                  <a:pt x="1606020" y="35952"/>
                  <a:pt x="1606020" y="80301"/>
                </a:cubicBezTo>
                <a:lnTo>
                  <a:pt x="1606020" y="722709"/>
                </a:lnTo>
                <a:cubicBezTo>
                  <a:pt x="1606020" y="767058"/>
                  <a:pt x="1570068" y="803010"/>
                  <a:pt x="1525719" y="803010"/>
                </a:cubicBezTo>
                <a:lnTo>
                  <a:pt x="80301" y="803010"/>
                </a:lnTo>
                <a:cubicBezTo>
                  <a:pt x="35952" y="803010"/>
                  <a:pt x="0" y="767058"/>
                  <a:pt x="0" y="722709"/>
                </a:cubicBezTo>
                <a:lnTo>
                  <a:pt x="0" y="8030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94" tIns="39394" rIns="39394" bIns="39394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/>
              <a:t>Extended learning 1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8E911DAF-EF4E-4039-AD24-F14652D004C3}"/>
              </a:ext>
            </a:extLst>
          </p:cNvPr>
          <p:cNvSpPr/>
          <p:nvPr/>
        </p:nvSpPr>
        <p:spPr>
          <a:xfrm>
            <a:off x="7702388" y="2223034"/>
            <a:ext cx="950165" cy="475082"/>
          </a:xfrm>
          <a:custGeom>
            <a:avLst/>
            <a:gdLst>
              <a:gd name="connsiteX0" fmla="*/ 0 w 1606020"/>
              <a:gd name="connsiteY0" fmla="*/ 80301 h 803010"/>
              <a:gd name="connsiteX1" fmla="*/ 80301 w 1606020"/>
              <a:gd name="connsiteY1" fmla="*/ 0 h 803010"/>
              <a:gd name="connsiteX2" fmla="*/ 1525719 w 1606020"/>
              <a:gd name="connsiteY2" fmla="*/ 0 h 803010"/>
              <a:gd name="connsiteX3" fmla="*/ 1606020 w 1606020"/>
              <a:gd name="connsiteY3" fmla="*/ 80301 h 803010"/>
              <a:gd name="connsiteX4" fmla="*/ 1606020 w 1606020"/>
              <a:gd name="connsiteY4" fmla="*/ 722709 h 803010"/>
              <a:gd name="connsiteX5" fmla="*/ 1525719 w 1606020"/>
              <a:gd name="connsiteY5" fmla="*/ 803010 h 803010"/>
              <a:gd name="connsiteX6" fmla="*/ 80301 w 1606020"/>
              <a:gd name="connsiteY6" fmla="*/ 803010 h 803010"/>
              <a:gd name="connsiteX7" fmla="*/ 0 w 1606020"/>
              <a:gd name="connsiteY7" fmla="*/ 722709 h 803010"/>
              <a:gd name="connsiteX8" fmla="*/ 0 w 1606020"/>
              <a:gd name="connsiteY8" fmla="*/ 80301 h 80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6020" h="803010">
                <a:moveTo>
                  <a:pt x="0" y="80301"/>
                </a:moveTo>
                <a:cubicBezTo>
                  <a:pt x="0" y="35952"/>
                  <a:pt x="35952" y="0"/>
                  <a:pt x="80301" y="0"/>
                </a:cubicBezTo>
                <a:lnTo>
                  <a:pt x="1525719" y="0"/>
                </a:lnTo>
                <a:cubicBezTo>
                  <a:pt x="1570068" y="0"/>
                  <a:pt x="1606020" y="35952"/>
                  <a:pt x="1606020" y="80301"/>
                </a:cubicBezTo>
                <a:lnTo>
                  <a:pt x="1606020" y="722709"/>
                </a:lnTo>
                <a:cubicBezTo>
                  <a:pt x="1606020" y="767058"/>
                  <a:pt x="1570068" y="803010"/>
                  <a:pt x="1525719" y="803010"/>
                </a:cubicBezTo>
                <a:lnTo>
                  <a:pt x="80301" y="803010"/>
                </a:lnTo>
                <a:cubicBezTo>
                  <a:pt x="35952" y="803010"/>
                  <a:pt x="0" y="767058"/>
                  <a:pt x="0" y="722709"/>
                </a:cubicBezTo>
                <a:lnTo>
                  <a:pt x="0" y="8030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94" tIns="39394" rIns="39394" bIns="39394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/>
              <a:t>Extended learning 2</a:t>
            </a:r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B6AEAF2B-5F1E-46D8-9C8A-4A0B617D7A6F}"/>
              </a:ext>
            </a:extLst>
          </p:cNvPr>
          <p:cNvSpPr/>
          <p:nvPr/>
        </p:nvSpPr>
        <p:spPr>
          <a:xfrm>
            <a:off x="7702388" y="2751563"/>
            <a:ext cx="950165" cy="475082"/>
          </a:xfrm>
          <a:custGeom>
            <a:avLst/>
            <a:gdLst>
              <a:gd name="connsiteX0" fmla="*/ 0 w 1606020"/>
              <a:gd name="connsiteY0" fmla="*/ 80301 h 803010"/>
              <a:gd name="connsiteX1" fmla="*/ 80301 w 1606020"/>
              <a:gd name="connsiteY1" fmla="*/ 0 h 803010"/>
              <a:gd name="connsiteX2" fmla="*/ 1525719 w 1606020"/>
              <a:gd name="connsiteY2" fmla="*/ 0 h 803010"/>
              <a:gd name="connsiteX3" fmla="*/ 1606020 w 1606020"/>
              <a:gd name="connsiteY3" fmla="*/ 80301 h 803010"/>
              <a:gd name="connsiteX4" fmla="*/ 1606020 w 1606020"/>
              <a:gd name="connsiteY4" fmla="*/ 722709 h 803010"/>
              <a:gd name="connsiteX5" fmla="*/ 1525719 w 1606020"/>
              <a:gd name="connsiteY5" fmla="*/ 803010 h 803010"/>
              <a:gd name="connsiteX6" fmla="*/ 80301 w 1606020"/>
              <a:gd name="connsiteY6" fmla="*/ 803010 h 803010"/>
              <a:gd name="connsiteX7" fmla="*/ 0 w 1606020"/>
              <a:gd name="connsiteY7" fmla="*/ 722709 h 803010"/>
              <a:gd name="connsiteX8" fmla="*/ 0 w 1606020"/>
              <a:gd name="connsiteY8" fmla="*/ 80301 h 80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6020" h="803010">
                <a:moveTo>
                  <a:pt x="0" y="80301"/>
                </a:moveTo>
                <a:cubicBezTo>
                  <a:pt x="0" y="35952"/>
                  <a:pt x="35952" y="0"/>
                  <a:pt x="80301" y="0"/>
                </a:cubicBezTo>
                <a:lnTo>
                  <a:pt x="1525719" y="0"/>
                </a:lnTo>
                <a:cubicBezTo>
                  <a:pt x="1570068" y="0"/>
                  <a:pt x="1606020" y="35952"/>
                  <a:pt x="1606020" y="80301"/>
                </a:cubicBezTo>
                <a:lnTo>
                  <a:pt x="1606020" y="722709"/>
                </a:lnTo>
                <a:cubicBezTo>
                  <a:pt x="1606020" y="767058"/>
                  <a:pt x="1570068" y="803010"/>
                  <a:pt x="1525719" y="803010"/>
                </a:cubicBezTo>
                <a:lnTo>
                  <a:pt x="80301" y="803010"/>
                </a:lnTo>
                <a:cubicBezTo>
                  <a:pt x="35952" y="803010"/>
                  <a:pt x="0" y="767058"/>
                  <a:pt x="0" y="722709"/>
                </a:cubicBezTo>
                <a:lnTo>
                  <a:pt x="0" y="8030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94" tIns="39394" rIns="39394" bIns="39394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/>
              <a:t>Extended learning 3</a:t>
            </a:r>
          </a:p>
        </p:txBody>
      </p:sp>
      <p:sp>
        <p:nvSpPr>
          <p:cNvPr id="10" name="Freeform 12">
            <a:extLst>
              <a:ext uri="{FF2B5EF4-FFF2-40B4-BE49-F238E27FC236}">
                <a16:creationId xmlns:a16="http://schemas.microsoft.com/office/drawing/2014/main" id="{CD1B0A7C-7DEF-40BD-8FB7-6826DF547C69}"/>
              </a:ext>
            </a:extLst>
          </p:cNvPr>
          <p:cNvSpPr/>
          <p:nvPr/>
        </p:nvSpPr>
        <p:spPr>
          <a:xfrm>
            <a:off x="7702388" y="3280092"/>
            <a:ext cx="950165" cy="475082"/>
          </a:xfrm>
          <a:custGeom>
            <a:avLst/>
            <a:gdLst>
              <a:gd name="connsiteX0" fmla="*/ 0 w 1606020"/>
              <a:gd name="connsiteY0" fmla="*/ 80301 h 803010"/>
              <a:gd name="connsiteX1" fmla="*/ 80301 w 1606020"/>
              <a:gd name="connsiteY1" fmla="*/ 0 h 803010"/>
              <a:gd name="connsiteX2" fmla="*/ 1525719 w 1606020"/>
              <a:gd name="connsiteY2" fmla="*/ 0 h 803010"/>
              <a:gd name="connsiteX3" fmla="*/ 1606020 w 1606020"/>
              <a:gd name="connsiteY3" fmla="*/ 80301 h 803010"/>
              <a:gd name="connsiteX4" fmla="*/ 1606020 w 1606020"/>
              <a:gd name="connsiteY4" fmla="*/ 722709 h 803010"/>
              <a:gd name="connsiteX5" fmla="*/ 1525719 w 1606020"/>
              <a:gd name="connsiteY5" fmla="*/ 803010 h 803010"/>
              <a:gd name="connsiteX6" fmla="*/ 80301 w 1606020"/>
              <a:gd name="connsiteY6" fmla="*/ 803010 h 803010"/>
              <a:gd name="connsiteX7" fmla="*/ 0 w 1606020"/>
              <a:gd name="connsiteY7" fmla="*/ 722709 h 803010"/>
              <a:gd name="connsiteX8" fmla="*/ 0 w 1606020"/>
              <a:gd name="connsiteY8" fmla="*/ 80301 h 80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6020" h="803010">
                <a:moveTo>
                  <a:pt x="0" y="80301"/>
                </a:moveTo>
                <a:cubicBezTo>
                  <a:pt x="0" y="35952"/>
                  <a:pt x="35952" y="0"/>
                  <a:pt x="80301" y="0"/>
                </a:cubicBezTo>
                <a:lnTo>
                  <a:pt x="1525719" y="0"/>
                </a:lnTo>
                <a:cubicBezTo>
                  <a:pt x="1570068" y="0"/>
                  <a:pt x="1606020" y="35952"/>
                  <a:pt x="1606020" y="80301"/>
                </a:cubicBezTo>
                <a:lnTo>
                  <a:pt x="1606020" y="722709"/>
                </a:lnTo>
                <a:cubicBezTo>
                  <a:pt x="1606020" y="767058"/>
                  <a:pt x="1570068" y="803010"/>
                  <a:pt x="1525719" y="803010"/>
                </a:cubicBezTo>
                <a:lnTo>
                  <a:pt x="80301" y="803010"/>
                </a:lnTo>
                <a:cubicBezTo>
                  <a:pt x="35952" y="803010"/>
                  <a:pt x="0" y="767058"/>
                  <a:pt x="0" y="722709"/>
                </a:cubicBezTo>
                <a:lnTo>
                  <a:pt x="0" y="8030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94" tIns="39394" rIns="39394" bIns="39394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/>
              <a:t>Extended learning 4</a:t>
            </a: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17FA8EF9-F67B-45A1-88A7-6812BDD53DA6}"/>
              </a:ext>
            </a:extLst>
          </p:cNvPr>
          <p:cNvSpPr/>
          <p:nvPr/>
        </p:nvSpPr>
        <p:spPr>
          <a:xfrm>
            <a:off x="6141500" y="2897097"/>
            <a:ext cx="950165" cy="475082"/>
          </a:xfrm>
          <a:custGeom>
            <a:avLst/>
            <a:gdLst>
              <a:gd name="connsiteX0" fmla="*/ 0 w 1606020"/>
              <a:gd name="connsiteY0" fmla="*/ 80301 h 803010"/>
              <a:gd name="connsiteX1" fmla="*/ 80301 w 1606020"/>
              <a:gd name="connsiteY1" fmla="*/ 0 h 803010"/>
              <a:gd name="connsiteX2" fmla="*/ 1525719 w 1606020"/>
              <a:gd name="connsiteY2" fmla="*/ 0 h 803010"/>
              <a:gd name="connsiteX3" fmla="*/ 1606020 w 1606020"/>
              <a:gd name="connsiteY3" fmla="*/ 80301 h 803010"/>
              <a:gd name="connsiteX4" fmla="*/ 1606020 w 1606020"/>
              <a:gd name="connsiteY4" fmla="*/ 722709 h 803010"/>
              <a:gd name="connsiteX5" fmla="*/ 1525719 w 1606020"/>
              <a:gd name="connsiteY5" fmla="*/ 803010 h 803010"/>
              <a:gd name="connsiteX6" fmla="*/ 80301 w 1606020"/>
              <a:gd name="connsiteY6" fmla="*/ 803010 h 803010"/>
              <a:gd name="connsiteX7" fmla="*/ 0 w 1606020"/>
              <a:gd name="connsiteY7" fmla="*/ 722709 h 803010"/>
              <a:gd name="connsiteX8" fmla="*/ 0 w 1606020"/>
              <a:gd name="connsiteY8" fmla="*/ 80301 h 80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6020" h="803010">
                <a:moveTo>
                  <a:pt x="0" y="80301"/>
                </a:moveTo>
                <a:cubicBezTo>
                  <a:pt x="0" y="35952"/>
                  <a:pt x="35952" y="0"/>
                  <a:pt x="80301" y="0"/>
                </a:cubicBezTo>
                <a:lnTo>
                  <a:pt x="1525719" y="0"/>
                </a:lnTo>
                <a:cubicBezTo>
                  <a:pt x="1570068" y="0"/>
                  <a:pt x="1606020" y="35952"/>
                  <a:pt x="1606020" y="80301"/>
                </a:cubicBezTo>
                <a:lnTo>
                  <a:pt x="1606020" y="722709"/>
                </a:lnTo>
                <a:cubicBezTo>
                  <a:pt x="1606020" y="767058"/>
                  <a:pt x="1570068" y="803010"/>
                  <a:pt x="1525719" y="803010"/>
                </a:cubicBezTo>
                <a:lnTo>
                  <a:pt x="80301" y="803010"/>
                </a:lnTo>
                <a:cubicBezTo>
                  <a:pt x="35952" y="803010"/>
                  <a:pt x="0" y="767058"/>
                  <a:pt x="0" y="722709"/>
                </a:cubicBezTo>
                <a:lnTo>
                  <a:pt x="0" y="80301"/>
                </a:lnTo>
                <a:close/>
              </a:path>
            </a:pathLst>
          </a:custGeom>
          <a:solidFill>
            <a:srgbClr val="005EB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94" tIns="39394" rIns="39394" bIns="39394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/>
              <a:t>Scenario 2</a:t>
            </a:r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33A85F66-8410-4F5B-8857-E7AD4C1C6CEB}"/>
              </a:ext>
            </a:extLst>
          </p:cNvPr>
          <p:cNvSpPr/>
          <p:nvPr/>
        </p:nvSpPr>
        <p:spPr>
          <a:xfrm>
            <a:off x="7691408" y="3808622"/>
            <a:ext cx="950165" cy="475082"/>
          </a:xfrm>
          <a:custGeom>
            <a:avLst/>
            <a:gdLst>
              <a:gd name="connsiteX0" fmla="*/ 0 w 1606020"/>
              <a:gd name="connsiteY0" fmla="*/ 80301 h 803010"/>
              <a:gd name="connsiteX1" fmla="*/ 80301 w 1606020"/>
              <a:gd name="connsiteY1" fmla="*/ 0 h 803010"/>
              <a:gd name="connsiteX2" fmla="*/ 1525719 w 1606020"/>
              <a:gd name="connsiteY2" fmla="*/ 0 h 803010"/>
              <a:gd name="connsiteX3" fmla="*/ 1606020 w 1606020"/>
              <a:gd name="connsiteY3" fmla="*/ 80301 h 803010"/>
              <a:gd name="connsiteX4" fmla="*/ 1606020 w 1606020"/>
              <a:gd name="connsiteY4" fmla="*/ 722709 h 803010"/>
              <a:gd name="connsiteX5" fmla="*/ 1525719 w 1606020"/>
              <a:gd name="connsiteY5" fmla="*/ 803010 h 803010"/>
              <a:gd name="connsiteX6" fmla="*/ 80301 w 1606020"/>
              <a:gd name="connsiteY6" fmla="*/ 803010 h 803010"/>
              <a:gd name="connsiteX7" fmla="*/ 0 w 1606020"/>
              <a:gd name="connsiteY7" fmla="*/ 722709 h 803010"/>
              <a:gd name="connsiteX8" fmla="*/ 0 w 1606020"/>
              <a:gd name="connsiteY8" fmla="*/ 80301 h 80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6020" h="803010">
                <a:moveTo>
                  <a:pt x="0" y="80301"/>
                </a:moveTo>
                <a:cubicBezTo>
                  <a:pt x="0" y="35952"/>
                  <a:pt x="35952" y="0"/>
                  <a:pt x="80301" y="0"/>
                </a:cubicBezTo>
                <a:lnTo>
                  <a:pt x="1525719" y="0"/>
                </a:lnTo>
                <a:cubicBezTo>
                  <a:pt x="1570068" y="0"/>
                  <a:pt x="1606020" y="35952"/>
                  <a:pt x="1606020" y="80301"/>
                </a:cubicBezTo>
                <a:lnTo>
                  <a:pt x="1606020" y="722709"/>
                </a:lnTo>
                <a:cubicBezTo>
                  <a:pt x="1606020" y="767058"/>
                  <a:pt x="1570068" y="803010"/>
                  <a:pt x="1525719" y="803010"/>
                </a:cubicBezTo>
                <a:lnTo>
                  <a:pt x="80301" y="803010"/>
                </a:lnTo>
                <a:cubicBezTo>
                  <a:pt x="35952" y="803010"/>
                  <a:pt x="0" y="767058"/>
                  <a:pt x="0" y="722709"/>
                </a:cubicBezTo>
                <a:lnTo>
                  <a:pt x="0" y="8030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94" tIns="39394" rIns="39394" bIns="39394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/>
              <a:t>Extended learning 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7F9DFC-A639-4270-8619-7DBECCCF0912}"/>
              </a:ext>
            </a:extLst>
          </p:cNvPr>
          <p:cNvCxnSpPr>
            <a:cxnSpLocks/>
          </p:cNvCxnSpPr>
          <p:nvPr/>
        </p:nvCxnSpPr>
        <p:spPr>
          <a:xfrm flipH="1">
            <a:off x="7112121" y="1909029"/>
            <a:ext cx="590268" cy="3140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F5202A7-C43B-4C73-987E-E1C9124A8F45}"/>
              </a:ext>
            </a:extLst>
          </p:cNvPr>
          <p:cNvCxnSpPr>
            <a:cxnSpLocks/>
          </p:cNvCxnSpPr>
          <p:nvPr/>
        </p:nvCxnSpPr>
        <p:spPr>
          <a:xfrm>
            <a:off x="7112121" y="2223034"/>
            <a:ext cx="579287" cy="18402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3DDA20F-B1D3-4AEE-B224-4BD8D9E8E6DA}"/>
              </a:ext>
            </a:extLst>
          </p:cNvPr>
          <p:cNvCxnSpPr>
            <a:cxnSpLocks/>
          </p:cNvCxnSpPr>
          <p:nvPr/>
        </p:nvCxnSpPr>
        <p:spPr>
          <a:xfrm>
            <a:off x="7112121" y="2223034"/>
            <a:ext cx="579287" cy="2414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04FC12-8835-4A12-AA40-F46B11B816FC}"/>
              </a:ext>
            </a:extLst>
          </p:cNvPr>
          <p:cNvCxnSpPr>
            <a:cxnSpLocks/>
          </p:cNvCxnSpPr>
          <p:nvPr/>
        </p:nvCxnSpPr>
        <p:spPr>
          <a:xfrm flipV="1">
            <a:off x="7091665" y="2464464"/>
            <a:ext cx="599743" cy="6327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1D1F57-8D7D-4CF3-AD46-39C8108E5417}"/>
              </a:ext>
            </a:extLst>
          </p:cNvPr>
          <p:cNvCxnSpPr>
            <a:cxnSpLocks/>
          </p:cNvCxnSpPr>
          <p:nvPr/>
        </p:nvCxnSpPr>
        <p:spPr>
          <a:xfrm>
            <a:off x="7112121" y="3097262"/>
            <a:ext cx="579287" cy="4347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7F99981-727B-44B4-B8D2-C3B977873CD1}"/>
              </a:ext>
            </a:extLst>
          </p:cNvPr>
          <p:cNvCxnSpPr>
            <a:cxnSpLocks/>
          </p:cNvCxnSpPr>
          <p:nvPr/>
        </p:nvCxnSpPr>
        <p:spPr>
          <a:xfrm flipV="1">
            <a:off x="7091665" y="2981337"/>
            <a:ext cx="610723" cy="1159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87DF7EF-AEA8-49DB-AF8B-B4595A6557AF}"/>
              </a:ext>
            </a:extLst>
          </p:cNvPr>
          <p:cNvSpPr txBox="1"/>
          <p:nvPr/>
        </p:nvSpPr>
        <p:spPr>
          <a:xfrm>
            <a:off x="6161956" y="1008993"/>
            <a:ext cx="950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324144"/>
                </a:solidFill>
              </a:rPr>
              <a:t>Tier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16C8C7-E60E-489B-BD12-8AA6C5988388}"/>
              </a:ext>
            </a:extLst>
          </p:cNvPr>
          <p:cNvSpPr txBox="1"/>
          <p:nvPr/>
        </p:nvSpPr>
        <p:spPr>
          <a:xfrm>
            <a:off x="7722137" y="1008993"/>
            <a:ext cx="950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324144"/>
                </a:solidFill>
              </a:rPr>
              <a:t>Tier 2</a:t>
            </a:r>
          </a:p>
        </p:txBody>
      </p:sp>
    </p:spTree>
    <p:extLst>
      <p:ext uri="{BB962C8B-B14F-4D97-AF65-F5344CB8AC3E}">
        <p14:creationId xmlns:p14="http://schemas.microsoft.com/office/powerpoint/2010/main" val="2338420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5A36E-1D6E-4F3B-BE01-4E0470ADA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Achievements so far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0622C-5631-44DE-AAC6-A39AC8EF86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8092" y="838686"/>
            <a:ext cx="8895907" cy="353428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rgbClr val="324144"/>
                </a:solidFill>
              </a:rPr>
              <a:t>Completed </a:t>
            </a:r>
            <a:r>
              <a:rPr lang="en-US" sz="1800" b="1" dirty="0">
                <a:solidFill>
                  <a:srgbClr val="324144"/>
                </a:solidFill>
              </a:rPr>
              <a:t>concept development </a:t>
            </a:r>
            <a:r>
              <a:rPr lang="en-US" sz="1800" dirty="0">
                <a:solidFill>
                  <a:srgbClr val="324144"/>
                </a:solidFill>
              </a:rPr>
              <a:t>and </a:t>
            </a:r>
            <a:r>
              <a:rPr lang="en-US" sz="1800" b="1" dirty="0">
                <a:solidFill>
                  <a:srgbClr val="324144"/>
                </a:solidFill>
              </a:rPr>
              <a:t>alpha testing </a:t>
            </a:r>
            <a:r>
              <a:rPr lang="en-US" sz="1800" dirty="0">
                <a:solidFill>
                  <a:srgbClr val="324144"/>
                </a:solidFill>
              </a:rPr>
              <a:t>phases in 2020.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rgbClr val="324144"/>
                </a:solidFill>
              </a:rPr>
              <a:t>Private beta testing </a:t>
            </a:r>
            <a:r>
              <a:rPr lang="en-US" sz="1800" dirty="0">
                <a:solidFill>
                  <a:srgbClr val="324144"/>
                </a:solidFill>
              </a:rPr>
              <a:t>in 2021/22 for Oncology, </a:t>
            </a:r>
            <a:r>
              <a:rPr lang="en-US" sz="1800" dirty="0" err="1">
                <a:solidFill>
                  <a:srgbClr val="324144"/>
                </a:solidFill>
              </a:rPr>
              <a:t>Paediatrics</a:t>
            </a:r>
            <a:r>
              <a:rPr lang="en-US" sz="1800" dirty="0">
                <a:solidFill>
                  <a:srgbClr val="324144"/>
                </a:solidFill>
              </a:rPr>
              <a:t> and Primary Care.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2">
                    <a:lumMod val="25000"/>
                  </a:schemeClr>
                </a:solidFill>
              </a:rPr>
              <a:t>90/100 usability score </a:t>
            </a:r>
            <a:r>
              <a:rPr lang="en-GB" sz="1800" b="0" dirty="0">
                <a:solidFill>
                  <a:schemeClr val="bg2">
                    <a:lumMod val="25000"/>
                  </a:schemeClr>
                </a:solidFill>
              </a:rPr>
              <a:t>(industry average 68) with hugely positive feedback, </a:t>
            </a:r>
            <a:r>
              <a:rPr lang="en-GB" sz="1800" b="0" dirty="0" err="1">
                <a:solidFill>
                  <a:schemeClr val="bg2">
                    <a:lumMod val="25000"/>
                  </a:schemeClr>
                </a:solidFill>
              </a:rPr>
              <a:t>eg</a:t>
            </a:r>
            <a:r>
              <a:rPr lang="en-GB" sz="1800" b="0" dirty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 marL="857250" lvl="1" indent="-342900">
              <a:spcBef>
                <a:spcPts val="600"/>
              </a:spcBef>
            </a:pPr>
            <a:r>
              <a:rPr lang="en-GB" dirty="0">
                <a:solidFill>
                  <a:srgbClr val="005EB8"/>
                </a:solidFill>
              </a:rPr>
              <a:t>“It’s just very </a:t>
            </a:r>
            <a:r>
              <a:rPr lang="en-GB" b="1" dirty="0">
                <a:solidFill>
                  <a:srgbClr val="005EB8"/>
                </a:solidFill>
              </a:rPr>
              <a:t>user friendly</a:t>
            </a:r>
            <a:r>
              <a:rPr lang="en-GB" dirty="0">
                <a:solidFill>
                  <a:srgbClr val="005EB8"/>
                </a:solidFill>
              </a:rPr>
              <a:t>. Very clear, uncluttered. Just the information </a:t>
            </a:r>
            <a:br>
              <a:rPr lang="en-GB" dirty="0">
                <a:solidFill>
                  <a:srgbClr val="005EB8"/>
                </a:solidFill>
              </a:rPr>
            </a:br>
            <a:r>
              <a:rPr lang="en-GB" dirty="0">
                <a:solidFill>
                  <a:srgbClr val="005EB8"/>
                </a:solidFill>
              </a:rPr>
              <a:t>I want to see. I think it’s </a:t>
            </a:r>
            <a:r>
              <a:rPr lang="en-GB" b="1" dirty="0">
                <a:solidFill>
                  <a:srgbClr val="005EB8"/>
                </a:solidFill>
              </a:rPr>
              <a:t>excellent</a:t>
            </a:r>
            <a:r>
              <a:rPr lang="en-GB" dirty="0">
                <a:solidFill>
                  <a:srgbClr val="005EB8"/>
                </a:solidFill>
              </a:rPr>
              <a:t>.”</a:t>
            </a:r>
          </a:p>
          <a:p>
            <a:pPr marL="857250" lvl="1" indent="-342900">
              <a:spcBef>
                <a:spcPts val="600"/>
              </a:spcBef>
            </a:pPr>
            <a:r>
              <a:rPr lang="en-GB" dirty="0">
                <a:solidFill>
                  <a:srgbClr val="005EB8"/>
                </a:solidFill>
              </a:rPr>
              <a:t>“What works well? I think it’s the </a:t>
            </a:r>
            <a:r>
              <a:rPr lang="en-GB" b="1" dirty="0">
                <a:solidFill>
                  <a:srgbClr val="005EB8"/>
                </a:solidFill>
              </a:rPr>
              <a:t>clarity of the writing</a:t>
            </a:r>
            <a:r>
              <a:rPr lang="en-GB" dirty="0">
                <a:solidFill>
                  <a:srgbClr val="005EB8"/>
                </a:solidFill>
              </a:rPr>
              <a:t>.”</a:t>
            </a:r>
          </a:p>
          <a:p>
            <a:pPr marL="857250" lvl="1" indent="-342900">
              <a:spcBef>
                <a:spcPts val="600"/>
              </a:spcBef>
            </a:pPr>
            <a:r>
              <a:rPr lang="en-GB" dirty="0">
                <a:solidFill>
                  <a:srgbClr val="005EB8"/>
                </a:solidFill>
              </a:rPr>
              <a:t>“Am I likely to use </a:t>
            </a:r>
            <a:r>
              <a:rPr lang="en-GB" dirty="0" err="1">
                <a:solidFill>
                  <a:srgbClr val="005EB8"/>
                </a:solidFill>
              </a:rPr>
              <a:t>GeNotes</a:t>
            </a:r>
            <a:r>
              <a:rPr lang="en-GB" dirty="0">
                <a:solidFill>
                  <a:srgbClr val="005EB8"/>
                </a:solidFill>
              </a:rPr>
              <a:t> in the future? </a:t>
            </a:r>
            <a:r>
              <a:rPr lang="en-GB" b="1" dirty="0">
                <a:solidFill>
                  <a:srgbClr val="005EB8"/>
                </a:solidFill>
              </a:rPr>
              <a:t>Definitely, 100%</a:t>
            </a:r>
            <a:r>
              <a:rPr lang="en-GB" dirty="0">
                <a:solidFill>
                  <a:srgbClr val="005EB8"/>
                </a:solidFill>
              </a:rPr>
              <a:t>.”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rgbClr val="324144"/>
                </a:solidFill>
              </a:rPr>
              <a:t>Public beta live June 2022, with </a:t>
            </a:r>
            <a:r>
              <a:rPr lang="en-US" sz="1800" b="1" dirty="0">
                <a:solidFill>
                  <a:srgbClr val="324144"/>
                </a:solidFill>
              </a:rPr>
              <a:t>28</a:t>
            </a:r>
            <a:r>
              <a:rPr lang="en-US" sz="1800" dirty="0">
                <a:solidFill>
                  <a:srgbClr val="324144"/>
                </a:solidFill>
              </a:rPr>
              <a:t> Oncology tier 1s and </a:t>
            </a:r>
            <a:r>
              <a:rPr lang="en-US" sz="1800" b="1" dirty="0">
                <a:solidFill>
                  <a:srgbClr val="324144"/>
                </a:solidFill>
              </a:rPr>
              <a:t>62</a:t>
            </a:r>
            <a:r>
              <a:rPr lang="en-US" sz="1800" dirty="0">
                <a:solidFill>
                  <a:srgbClr val="324144"/>
                </a:solidFill>
              </a:rPr>
              <a:t> cross-specialty tier 2s.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</a:rPr>
              <a:t>1,500+ </a:t>
            </a:r>
            <a:r>
              <a:rPr lang="en-US" sz="1800" b="0" dirty="0">
                <a:solidFill>
                  <a:schemeClr val="bg2">
                    <a:lumMod val="25000"/>
                  </a:schemeClr>
                </a:solidFill>
              </a:rPr>
              <a:t>visitors and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</a:rPr>
              <a:t>5,300+ </a:t>
            </a:r>
            <a:r>
              <a:rPr lang="en-US" sz="1800" b="0" dirty="0">
                <a:solidFill>
                  <a:schemeClr val="bg2">
                    <a:lumMod val="25000"/>
                  </a:schemeClr>
                </a:solidFill>
              </a:rPr>
              <a:t>page views in first 60 days.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bg2">
                    <a:lumMod val="25000"/>
                  </a:schemeClr>
                </a:solidFill>
              </a:rPr>
              <a:t>Further feedback via public beta online forms, </a:t>
            </a:r>
            <a:r>
              <a:rPr lang="en-US" sz="1800" b="0" dirty="0" err="1">
                <a:solidFill>
                  <a:schemeClr val="bg2">
                    <a:lumMod val="25000"/>
                  </a:schemeClr>
                </a:solidFill>
              </a:rPr>
              <a:t>eg</a:t>
            </a:r>
            <a:r>
              <a:rPr lang="en-US" sz="1800" b="0" dirty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 marL="857250" lvl="1" indent="-342900">
              <a:spcBef>
                <a:spcPts val="600"/>
              </a:spcBef>
            </a:pPr>
            <a:r>
              <a:rPr lang="en-GB" dirty="0">
                <a:solidFill>
                  <a:srgbClr val="005EB8"/>
                </a:solidFill>
              </a:rPr>
              <a:t>“The Knowledge Hub will be an </a:t>
            </a:r>
            <a:r>
              <a:rPr lang="en-GB" b="1" dirty="0">
                <a:solidFill>
                  <a:srgbClr val="005EB8"/>
                </a:solidFill>
              </a:rPr>
              <a:t>excellent resource</a:t>
            </a:r>
            <a:r>
              <a:rPr lang="en-GB" dirty="0">
                <a:solidFill>
                  <a:srgbClr val="005EB8"/>
                </a:solidFill>
              </a:rPr>
              <a:t>, thank you!”</a:t>
            </a:r>
            <a:endParaRPr lang="en-US" b="0" dirty="0">
              <a:solidFill>
                <a:srgbClr val="005E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552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A011A-A169-44FD-B613-F1F44C795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 governance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E05E2-A992-478A-8A36-BD0241D1C0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8092" y="838686"/>
            <a:ext cx="8822335" cy="3534282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sz="2000" dirty="0">
                <a:latin typeface="+mj-lt"/>
              </a:rPr>
              <a:t>Multi-</a:t>
            </a:r>
            <a:r>
              <a:rPr lang="en-GB" sz="2000" b="1" dirty="0">
                <a:latin typeface="+mj-lt"/>
              </a:rPr>
              <a:t>regional</a:t>
            </a:r>
            <a:r>
              <a:rPr lang="en-GB" sz="2000" dirty="0">
                <a:latin typeface="+mj-lt"/>
              </a:rPr>
              <a:t> (all GMSAs involved), multi-</a:t>
            </a:r>
            <a:r>
              <a:rPr lang="en-GB" sz="2000" b="1" dirty="0">
                <a:latin typeface="+mj-lt"/>
              </a:rPr>
              <a:t>professional</a:t>
            </a:r>
            <a:r>
              <a:rPr lang="en-GB" sz="2000" dirty="0">
                <a:latin typeface="+mj-lt"/>
              </a:rPr>
              <a:t>, multi-</a:t>
            </a:r>
            <a:r>
              <a:rPr lang="en-GB" sz="2000" b="1" dirty="0">
                <a:latin typeface="+mj-lt"/>
              </a:rPr>
              <a:t>specialty</a:t>
            </a:r>
            <a:r>
              <a:rPr lang="en-GB" sz="2000" dirty="0">
                <a:latin typeface="+mj-lt"/>
              </a:rPr>
              <a:t>.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sz="2000" dirty="0">
                <a:latin typeface="+mj-lt"/>
              </a:rPr>
              <a:t>Underpinned by working groups from mainstream specialties with </a:t>
            </a:r>
            <a:br>
              <a:rPr lang="en-GB" sz="2000" dirty="0">
                <a:latin typeface="+mj-lt"/>
              </a:rPr>
            </a:br>
            <a:r>
              <a:rPr lang="en-GB" sz="2000" dirty="0">
                <a:latin typeface="+mj-lt"/>
              </a:rPr>
              <a:t>Clinical Genetics support, each at various stages of development:</a:t>
            </a:r>
            <a:br>
              <a:rPr lang="en-GB" sz="2000" dirty="0">
                <a:latin typeface="+mj-lt"/>
              </a:rPr>
            </a:br>
            <a:br>
              <a:rPr lang="en-GB" sz="2000" dirty="0">
                <a:latin typeface="+mj-lt"/>
              </a:rPr>
            </a:br>
            <a:br>
              <a:rPr lang="en-GB" sz="2000" dirty="0">
                <a:latin typeface="+mj-lt"/>
              </a:rPr>
            </a:br>
            <a:br>
              <a:rPr lang="en-GB" sz="2000" dirty="0">
                <a:latin typeface="+mj-lt"/>
              </a:rPr>
            </a:br>
            <a:br>
              <a:rPr lang="en-GB" sz="2000" dirty="0">
                <a:latin typeface="+mj-lt"/>
              </a:rPr>
            </a:br>
            <a:br>
              <a:rPr lang="en-GB" sz="2000" dirty="0">
                <a:latin typeface="+mj-lt"/>
              </a:rPr>
            </a:br>
            <a:endParaRPr lang="en-GB" sz="2000" dirty="0">
              <a:latin typeface="+mj-lt"/>
            </a:endParaRP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sz="2000" b="1" dirty="0">
                <a:latin typeface="+mj-lt"/>
              </a:rPr>
              <a:t>Funding allocated </a:t>
            </a:r>
            <a:r>
              <a:rPr lang="en-GB" sz="2000" dirty="0">
                <a:latin typeface="+mj-lt"/>
              </a:rPr>
              <a:t>to remunerate working group writers and reviewers.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sz="2000" dirty="0">
                <a:latin typeface="+mj-lt"/>
              </a:rPr>
              <a:t>Published content regularly </a:t>
            </a:r>
            <a:r>
              <a:rPr lang="en-GB" sz="2000" b="1" dirty="0">
                <a:latin typeface="+mj-lt"/>
              </a:rPr>
              <a:t>reviewed</a:t>
            </a:r>
            <a:r>
              <a:rPr lang="en-GB" sz="2000" dirty="0">
                <a:latin typeface="+mj-lt"/>
              </a:rPr>
              <a:t> </a:t>
            </a:r>
            <a:r>
              <a:rPr lang="en-GB" sz="2000" b="1" dirty="0">
                <a:latin typeface="+mj-lt"/>
              </a:rPr>
              <a:t>and</a:t>
            </a:r>
            <a:r>
              <a:rPr lang="en-GB" sz="2000" dirty="0">
                <a:latin typeface="+mj-lt"/>
              </a:rPr>
              <a:t> </a:t>
            </a:r>
            <a:r>
              <a:rPr lang="en-GB" sz="2000" b="1" dirty="0">
                <a:latin typeface="+mj-lt"/>
              </a:rPr>
              <a:t>updated</a:t>
            </a:r>
            <a:r>
              <a:rPr lang="en-GB" sz="2000" dirty="0">
                <a:latin typeface="+mj-lt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72D0B-A5CD-A6E5-89FA-5D1C020DE6A2}"/>
              </a:ext>
            </a:extLst>
          </p:cNvPr>
          <p:cNvSpPr txBox="1"/>
          <p:nvPr/>
        </p:nvSpPr>
        <p:spPr>
          <a:xfrm>
            <a:off x="597600" y="1856932"/>
            <a:ext cx="8295112" cy="1762248"/>
          </a:xfrm>
          <a:prstGeom prst="rect">
            <a:avLst/>
          </a:prstGeom>
          <a:noFill/>
        </p:spPr>
        <p:txBody>
          <a:bodyPr wrap="square" numCol="2">
            <a:noAutofit/>
          </a:bodyPr>
          <a:lstStyle/>
          <a:p>
            <a:pPr marL="342000" lvl="1" indent="-3420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324144"/>
                </a:solidFill>
                <a:latin typeface="+mj-lt"/>
              </a:rPr>
              <a:t>Cardiology</a:t>
            </a:r>
          </a:p>
          <a:p>
            <a:pPr marL="342000" lvl="1" indent="-3420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324144"/>
                </a:solidFill>
                <a:latin typeface="+mj-lt"/>
              </a:rPr>
              <a:t>Endocrinology</a:t>
            </a:r>
          </a:p>
          <a:p>
            <a:pPr marL="342000" lvl="1" indent="-3420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324144"/>
                </a:solidFill>
                <a:latin typeface="+mj-lt"/>
              </a:rPr>
              <a:t>Haemato-Oncology</a:t>
            </a:r>
          </a:p>
          <a:p>
            <a:pPr marL="342000" lvl="1" indent="-3420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324144"/>
                </a:solidFill>
                <a:latin typeface="+mj-lt"/>
              </a:rPr>
              <a:t>Monogenic diabetes</a:t>
            </a:r>
          </a:p>
          <a:p>
            <a:pPr marL="342000" lvl="1" indent="-3420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324144"/>
                </a:solidFill>
                <a:latin typeface="+mj-lt"/>
              </a:rPr>
              <a:t>Oncology</a:t>
            </a:r>
          </a:p>
          <a:p>
            <a:pPr marL="342000" lvl="1" indent="-3420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324144"/>
                </a:solidFill>
                <a:latin typeface="+mj-lt"/>
              </a:rPr>
              <a:t>Paediatrics</a:t>
            </a:r>
          </a:p>
          <a:p>
            <a:pPr marL="342000" lvl="1" indent="-3420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324144"/>
                </a:solidFill>
                <a:latin typeface="+mj-lt"/>
              </a:rPr>
              <a:t>Primary Care</a:t>
            </a:r>
          </a:p>
          <a:p>
            <a:pPr marL="342000" lvl="1" indent="-3420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324144"/>
                </a:solidFill>
                <a:latin typeface="+mj-lt"/>
              </a:rPr>
              <a:t>Nephrology</a:t>
            </a:r>
          </a:p>
          <a:p>
            <a:pPr marL="342000" lvl="1" indent="-3420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324144"/>
                </a:solidFill>
                <a:latin typeface="+mj-lt"/>
              </a:rPr>
              <a:t>Neurology</a:t>
            </a:r>
          </a:p>
          <a:p>
            <a:pPr marL="342000" lvl="1" indent="-3420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324144"/>
                </a:solidFill>
                <a:latin typeface="+mj-lt"/>
              </a:rPr>
              <a:t>Pharmacogenomics</a:t>
            </a:r>
          </a:p>
          <a:p>
            <a:pPr marL="342000" lvl="1" indent="-3420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324144"/>
                </a:solidFill>
                <a:latin typeface="+mj-lt"/>
              </a:rPr>
              <a:t>Women’s and </a:t>
            </a:r>
            <a:r>
              <a:rPr lang="en-GB" sz="1800" dirty="0" err="1">
                <a:solidFill>
                  <a:srgbClr val="324144"/>
                </a:solidFill>
                <a:latin typeface="+mj-lt"/>
              </a:rPr>
              <a:t>Fetal</a:t>
            </a:r>
            <a:r>
              <a:rPr lang="en-GB" sz="1800" dirty="0">
                <a:solidFill>
                  <a:srgbClr val="324144"/>
                </a:solidFill>
                <a:latin typeface="+mj-lt"/>
              </a:rPr>
              <a:t> Health</a:t>
            </a:r>
          </a:p>
        </p:txBody>
      </p:sp>
    </p:spTree>
    <p:extLst>
      <p:ext uri="{BB962C8B-B14F-4D97-AF65-F5344CB8AC3E}">
        <p14:creationId xmlns:p14="http://schemas.microsoft.com/office/powerpoint/2010/main" val="2068987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5E719AB-4A37-46F1-444C-C0D7B1A3C4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1060236"/>
              </p:ext>
            </p:extLst>
          </p:nvPr>
        </p:nvGraphicFramePr>
        <p:xfrm>
          <a:off x="91641" y="1257300"/>
          <a:ext cx="8865799" cy="271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12BD009-4A11-4A0F-9C2C-EC07BF505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 creation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52898-CB2A-435D-B0B6-5C9961D155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8093" y="838686"/>
            <a:ext cx="8804266" cy="795714"/>
          </a:xfrm>
        </p:spPr>
        <p:txBody>
          <a:bodyPr>
            <a:noAutofit/>
          </a:bodyPr>
          <a:lstStyle/>
          <a:p>
            <a:r>
              <a:rPr lang="en-GB" sz="2000" dirty="0">
                <a:latin typeface="+mj-lt"/>
              </a:rPr>
              <a:t>Robust writing and review process to ensure </a:t>
            </a:r>
            <a:r>
              <a:rPr lang="en-GB" sz="2000" b="1" dirty="0">
                <a:latin typeface="+mj-lt"/>
              </a:rPr>
              <a:t>high quality </a:t>
            </a:r>
            <a:r>
              <a:rPr lang="en-GB" sz="2000" dirty="0">
                <a:latin typeface="+mj-lt"/>
              </a:rPr>
              <a:t>and </a:t>
            </a:r>
            <a:r>
              <a:rPr lang="en-GB" sz="2000" b="1" dirty="0">
                <a:latin typeface="+mj-lt"/>
              </a:rPr>
              <a:t>accuracy</a:t>
            </a:r>
            <a:r>
              <a:rPr lang="en-GB" sz="2000" dirty="0">
                <a:latin typeface="+mj-lt"/>
              </a:rPr>
              <a:t>.</a:t>
            </a:r>
          </a:p>
          <a:p>
            <a:r>
              <a:rPr lang="en-GB" sz="2000" dirty="0">
                <a:latin typeface="+mj-lt"/>
              </a:rPr>
              <a:t>Review stages vary across working groups, but typically: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402E33F-5461-BA94-F620-30E318F6477C}"/>
              </a:ext>
            </a:extLst>
          </p:cNvPr>
          <p:cNvSpPr txBox="1">
            <a:spLocks/>
          </p:cNvSpPr>
          <p:nvPr/>
        </p:nvSpPr>
        <p:spPr>
          <a:xfrm>
            <a:off x="248093" y="3544086"/>
            <a:ext cx="8644620" cy="795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indent="-3420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00" indent="-32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24000" indent="-32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4000" indent="-32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24000" indent="-32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sz="2000" dirty="0">
                <a:latin typeface="+mj-lt"/>
              </a:rPr>
              <a:t>Content development supported by GEP </a:t>
            </a:r>
            <a:r>
              <a:rPr lang="en-GB" sz="2000" b="1" dirty="0">
                <a:latin typeface="+mj-lt"/>
              </a:rPr>
              <a:t>education</a:t>
            </a:r>
            <a:r>
              <a:rPr lang="en-GB" sz="2000" dirty="0">
                <a:latin typeface="+mj-lt"/>
              </a:rPr>
              <a:t>, </a:t>
            </a:r>
            <a:r>
              <a:rPr lang="en-GB" sz="2000" b="1" dirty="0">
                <a:latin typeface="+mj-lt"/>
              </a:rPr>
              <a:t>editorial</a:t>
            </a:r>
            <a:r>
              <a:rPr lang="en-GB" sz="2000" dirty="0">
                <a:latin typeface="+mj-lt"/>
              </a:rPr>
              <a:t>, </a:t>
            </a:r>
            <a:r>
              <a:rPr lang="en-GB" sz="2000" b="1" dirty="0">
                <a:latin typeface="+mj-lt"/>
              </a:rPr>
              <a:t>design</a:t>
            </a:r>
            <a:r>
              <a:rPr lang="en-GB" sz="2000" dirty="0">
                <a:latin typeface="+mj-lt"/>
              </a:rPr>
              <a:t>, </a:t>
            </a:r>
            <a:r>
              <a:rPr lang="en-GB" sz="2000" b="1" dirty="0">
                <a:latin typeface="+mj-lt"/>
              </a:rPr>
              <a:t>digital</a:t>
            </a:r>
            <a:r>
              <a:rPr lang="en-GB" sz="2000" dirty="0">
                <a:latin typeface="+mj-lt"/>
              </a:rPr>
              <a:t>, </a:t>
            </a:r>
            <a:r>
              <a:rPr lang="en-GB" sz="2000" b="1" dirty="0">
                <a:latin typeface="+mj-lt"/>
              </a:rPr>
              <a:t>project</a:t>
            </a:r>
            <a:r>
              <a:rPr lang="en-GB" sz="2000" dirty="0">
                <a:latin typeface="+mj-lt"/>
              </a:rPr>
              <a:t> </a:t>
            </a:r>
            <a:r>
              <a:rPr lang="en-GB" sz="2000" b="1" dirty="0">
                <a:latin typeface="+mj-lt"/>
              </a:rPr>
              <a:t>management</a:t>
            </a:r>
            <a:r>
              <a:rPr lang="en-GB" sz="2000" dirty="0">
                <a:latin typeface="+mj-lt"/>
              </a:rPr>
              <a:t> and </a:t>
            </a:r>
            <a:r>
              <a:rPr lang="en-GB" sz="2000" b="1" dirty="0">
                <a:latin typeface="+mj-lt"/>
              </a:rPr>
              <a:t>administrative</a:t>
            </a:r>
            <a:r>
              <a:rPr lang="en-GB" sz="2000" dirty="0">
                <a:latin typeface="+mj-lt"/>
              </a:rPr>
              <a:t> teams.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46264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BD009-4A11-4A0F-9C2C-EC07BF505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Opportunities to get involved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52898-CB2A-435D-B0B6-5C9961D155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8093" y="838685"/>
            <a:ext cx="8804266" cy="34189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b="1" dirty="0">
                <a:latin typeface="+mj-lt"/>
              </a:rPr>
              <a:t>Explore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GeNotes</a:t>
            </a:r>
            <a:r>
              <a:rPr lang="en-GB" sz="2000" dirty="0">
                <a:latin typeface="+mj-lt"/>
              </a:rPr>
              <a:t>: </a:t>
            </a:r>
            <a:br>
              <a:rPr lang="en-GB" sz="2000" dirty="0">
                <a:latin typeface="+mj-lt"/>
              </a:rPr>
            </a:br>
            <a:r>
              <a:rPr lang="en-GB" sz="2000" dirty="0">
                <a:latin typeface="+mj-lt"/>
                <a:hlinkClick r:id="rId2"/>
              </a:rPr>
              <a:t>www.genomicseducation.hee.nhs.uk/genotes</a:t>
            </a:r>
            <a:endParaRPr lang="en-GB" sz="200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latin typeface="+mj-lt"/>
              </a:rPr>
              <a:t>Give your </a:t>
            </a:r>
            <a:r>
              <a:rPr lang="en-GB" sz="2000" b="1" dirty="0">
                <a:latin typeface="+mj-lt"/>
              </a:rPr>
              <a:t>feedback</a:t>
            </a:r>
            <a:r>
              <a:rPr lang="en-GB" sz="2000" dirty="0">
                <a:latin typeface="+mj-lt"/>
              </a:rPr>
              <a:t>: </a:t>
            </a:r>
            <a:br>
              <a:rPr lang="en-GB" sz="2000" dirty="0">
                <a:latin typeface="+mj-lt"/>
              </a:rPr>
            </a:br>
            <a:r>
              <a:rPr lang="en-GB" sz="2000" dirty="0">
                <a:latin typeface="+mj-lt"/>
                <a:hlinkClick r:id="rId3"/>
              </a:rPr>
              <a:t>www.genomicseducation.hee.nhs.uk/genotes/beta-feedback/</a:t>
            </a:r>
            <a:endParaRPr lang="en-GB" sz="200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latin typeface="+mj-lt"/>
              </a:rPr>
              <a:t>Identified a learning need? Want to join or suggest a working group? </a:t>
            </a:r>
            <a:r>
              <a:rPr lang="en-GB" sz="2000" b="1" dirty="0">
                <a:latin typeface="+mj-lt"/>
              </a:rPr>
              <a:t>Contact us</a:t>
            </a:r>
            <a:r>
              <a:rPr lang="en-GB" sz="2000" dirty="0">
                <a:latin typeface="+mj-lt"/>
              </a:rPr>
              <a:t>: </a:t>
            </a:r>
            <a:r>
              <a:rPr lang="en-GB" sz="2000" dirty="0">
                <a:latin typeface="+mj-lt"/>
                <a:hlinkClick r:id="rId4"/>
              </a:rPr>
              <a:t>projectcoordinator.genomicseducation@hee.nhs.uk</a:t>
            </a:r>
            <a:endParaRPr lang="en-GB" sz="200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GB" sz="2000" b="1" dirty="0">
                <a:latin typeface="+mj-lt"/>
              </a:rPr>
              <a:t>Stay up-to-date </a:t>
            </a:r>
            <a:r>
              <a:rPr lang="en-GB" sz="2000" dirty="0">
                <a:latin typeface="+mj-lt"/>
              </a:rPr>
              <a:t>with latest </a:t>
            </a:r>
            <a:r>
              <a:rPr lang="en-GB" sz="2000" dirty="0" err="1">
                <a:latin typeface="+mj-lt"/>
              </a:rPr>
              <a:t>GeNotes</a:t>
            </a:r>
            <a:r>
              <a:rPr lang="en-GB" sz="2000" dirty="0">
                <a:latin typeface="+mj-lt"/>
              </a:rPr>
              <a:t> and GEP news:</a:t>
            </a:r>
            <a:br>
              <a:rPr lang="en-GB" sz="2000" dirty="0">
                <a:latin typeface="+mj-lt"/>
              </a:rPr>
            </a:br>
            <a:r>
              <a:rPr lang="en-GB" sz="2000" dirty="0">
                <a:latin typeface="+mj-lt"/>
                <a:hlinkClick r:id="rId5"/>
              </a:rPr>
              <a:t>www.genomicseducation.hee.nhs.uk/newsletter-sign-up/</a:t>
            </a:r>
            <a:endParaRPr lang="en-GB" sz="2000" dirty="0">
              <a:latin typeface="+mj-lt"/>
            </a:endParaRPr>
          </a:p>
        </p:txBody>
      </p:sp>
      <p:pic>
        <p:nvPicPr>
          <p:cNvPr id="7" name="Graphic 6" descr="Chat outline">
            <a:extLst>
              <a:ext uri="{FF2B5EF4-FFF2-40B4-BE49-F238E27FC236}">
                <a16:creationId xmlns:a16="http://schemas.microsoft.com/office/drawing/2014/main" id="{E1EFA69D-5D12-B07E-747A-C6CD3A7F59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29450" y="548247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96316"/>
      </p:ext>
    </p:extLst>
  </p:cSld>
  <p:clrMapOvr>
    <a:masterClrMapping/>
  </p:clrMapOvr>
</p:sld>
</file>

<file path=ppt/theme/theme1.xml><?xml version="1.0" encoding="utf-8"?>
<a:theme xmlns:a="http://schemas.openxmlformats.org/drawingml/2006/main" name="HEE">
  <a:themeElements>
    <a:clrScheme name="NHS">
      <a:dk1>
        <a:srgbClr val="005EB8"/>
      </a:dk1>
      <a:lt1>
        <a:srgbClr val="FFFFFF"/>
      </a:lt1>
      <a:dk2>
        <a:srgbClr val="0071CE"/>
      </a:dk2>
      <a:lt2>
        <a:srgbClr val="E8EDEE"/>
      </a:lt2>
      <a:accent1>
        <a:srgbClr val="41B6E6"/>
      </a:accent1>
      <a:accent2>
        <a:srgbClr val="00A9CE"/>
      </a:accent2>
      <a:accent3>
        <a:srgbClr val="003087"/>
      </a:accent3>
      <a:accent4>
        <a:srgbClr val="005EB8"/>
      </a:accent4>
      <a:accent5>
        <a:srgbClr val="AE2473"/>
      </a:accent5>
      <a:accent6>
        <a:srgbClr val="78BE2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E" id="{40B58ABE-F0EB-D841-B223-66075CE7CD45}" vid="{7644B2A3-1AD5-8C46-9520-D28DCA799E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ImageCreateDate xmlns="http://schemas.microsoft.com/sharepoint/v3" xsi:nil="true"/>
    <Description xmlns="http://schemas.microsoft.com/sharepoint/v3" xsi:nil="true"/>
    <lcf76f155ced4ddcb4097134ff3c332f xmlns="3ded2152-a6e6-4e7e-beee-208b2077a1aa">
      <Terms xmlns="http://schemas.microsoft.com/office/infopath/2007/PartnerControls"/>
    </lcf76f155ced4ddcb4097134ff3c332f>
    <TaxCatchAll xmlns="2e376fe6-46c6-4319-b8a4-b42ad97d467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icture" ma:contentTypeID="0x01010200443978EB4A0BC64CBAF2E1CE73763E21" ma:contentTypeVersion="18" ma:contentTypeDescription="Upload an image or a photograph." ma:contentTypeScope="" ma:versionID="25fb8f1164af97ff799050b8760fe3d0">
  <xsd:schema xmlns:xsd="http://www.w3.org/2001/XMLSchema" xmlns:xs="http://www.w3.org/2001/XMLSchema" xmlns:p="http://schemas.microsoft.com/office/2006/metadata/properties" xmlns:ns1="http://schemas.microsoft.com/sharepoint/v3" xmlns:ns2="3ded2152-a6e6-4e7e-beee-208b2077a1aa" xmlns:ns3="2e376fe6-46c6-4319-b8a4-b42ad97d467c" targetNamespace="http://schemas.microsoft.com/office/2006/metadata/properties" ma:root="true" ma:fieldsID="bdd5eb34530975f2f95a507988e16fb7" ns1:_="" ns2:_="" ns3:_="">
    <xsd:import namespace="http://schemas.microsoft.com/sharepoint/v3"/>
    <xsd:import namespace="3ded2152-a6e6-4e7e-beee-208b2077a1aa"/>
    <xsd:import namespace="2e376fe6-46c6-4319-b8a4-b42ad97d467c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lcf76f155ced4ddcb4097134ff3c332f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Picture Width" ma:internalName="ImageWidth" ma:readOnly="true">
      <xsd:simpleType>
        <xsd:restriction base="dms:Unknown"/>
      </xsd:simpleType>
    </xsd:element>
    <xsd:element name="ImageHeight" ma:index="12" nillable="true" ma:displayName="Picture Height" ma:internalName="ImageHeight" ma:readOnly="true">
      <xsd:simpleType>
        <xsd:restriction base="dms:Unknown"/>
      </xsd:simpleType>
    </xsd:element>
    <xsd:element name="ImageCreateDate" ma:index="13" nillable="true" ma:displayName="Date Picture Taken" ma:format="DateTime" ma:hidden="true" ma:internalName="ImageCreateDate">
      <xsd:simpleType>
        <xsd:restriction base="dms:DateTime"/>
      </xsd:simpleType>
    </xsd:element>
    <xsd:element name="Description" ma:index="14" nillable="true" ma:displayName="Description" ma:description="Used as alternative text for the picture." ma:hidden="true" ma:internalName="Description">
      <xsd:simpleType>
        <xsd:restriction base="dms:Note">
          <xsd:maxLength value="255"/>
        </xsd:restriction>
      </xsd:simpleType>
    </xsd:element>
    <xsd:element name="ThumbnailExists" ma:index="23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Preview Exists" ma:default="FALSE" ma:hidden="true" ma:internalName="PreviewExists" ma:readOnly="true">
      <xsd:simpleType>
        <xsd:restriction base="dms:Boolean"/>
      </xsd:simpleType>
    </xsd:element>
    <xsd:element name="AlternateThumbnailUrl" ma:index="25" nillable="true" ma:displayName="Preview Image URL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ed2152-a6e6-4e7e-beee-208b2077a1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8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3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3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40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4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376fe6-46c6-4319-b8a4-b42ad97d467c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38" nillable="true" ma:displayName="Taxonomy Catch All Column" ma:hidden="true" ma:list="{6509f066-695b-4366-a45e-1b44d6bd2e97}" ma:internalName="TaxCatchAll" ma:showField="CatchAllData" ma:web="2e376fe6-46c6-4319-b8a4-b42ad97d46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8" ma:displayName="Title"/>
        <xsd:element ref="dc:subject" minOccurs="0" maxOccurs="1"/>
        <xsd:element ref="dc:description" minOccurs="0" maxOccurs="1"/>
        <xsd:element name="keywords" minOccurs="0" maxOccurs="1" type="xsd:string" ma:index="2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0A0ADC-9707-475E-B650-E53C1BF235D5}">
  <ds:schemaRefs>
    <ds:schemaRef ds:uri="http://purl.org/dc/elements/1.1/"/>
    <ds:schemaRef ds:uri="http://purl.org/dc/terms/"/>
    <ds:schemaRef ds:uri="http://www.w3.org/XML/1998/namespace"/>
    <ds:schemaRef ds:uri="3ded2152-a6e6-4e7e-beee-208b2077a1aa"/>
    <ds:schemaRef ds:uri="http://schemas.microsoft.com/office/2006/documentManagement/types"/>
    <ds:schemaRef ds:uri="2e376fe6-46c6-4319-b8a4-b42ad97d467c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61D2F18-F305-4D14-9AD3-C432672533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ded2152-a6e6-4e7e-beee-208b2077a1aa"/>
    <ds:schemaRef ds:uri="2e376fe6-46c6-4319-b8a4-b42ad97d46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AA0C18-9111-4738-BB9C-AC1AEA1B10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HEE</Template>
  <TotalTime>616</TotalTime>
  <Words>564</Words>
  <Application>Microsoft Office PowerPoint</Application>
  <PresentationFormat>On-screen Show (16:9)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HEE</vt:lpstr>
      <vt:lpstr>Introducing GeNotes</vt:lpstr>
      <vt:lpstr>Background and features</vt:lpstr>
      <vt:lpstr>Background and features</vt:lpstr>
      <vt:lpstr>Two tiers of content</vt:lpstr>
      <vt:lpstr>Structure</vt:lpstr>
      <vt:lpstr>Achievements so far</vt:lpstr>
      <vt:lpstr>Content governance</vt:lpstr>
      <vt:lpstr>Content creation</vt:lpstr>
      <vt:lpstr>Opportunities to get involved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 Whatever</dc:creator>
  <cp:lastModifiedBy>Aine Kelly</cp:lastModifiedBy>
  <cp:revision>2</cp:revision>
  <dcterms:created xsi:type="dcterms:W3CDTF">2021-04-06T16:42:50Z</dcterms:created>
  <dcterms:modified xsi:type="dcterms:W3CDTF">2022-11-17T09:40:28Z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0x01010200443978EB4A0BC64CBAF2E1CE73763E21</vt:lpwstr>
  </property>
  <property fmtid="{D5CDD505-2E9C-101B-9397-08002B2CF9AE}" pid="3" name="MediaServiceImageTags">
    <vt:lpwstr/>
  </property>
</Properties>
</file>