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8"/>
  </p:notesMasterIdLst>
  <p:sldIdLst>
    <p:sldId id="456" r:id="rId5"/>
    <p:sldId id="439" r:id="rId6"/>
    <p:sldId id="316" r:id="rId7"/>
    <p:sldId id="314" r:id="rId8"/>
    <p:sldId id="354" r:id="rId9"/>
    <p:sldId id="320" r:id="rId10"/>
    <p:sldId id="355" r:id="rId11"/>
    <p:sldId id="468" r:id="rId12"/>
    <p:sldId id="358" r:id="rId13"/>
    <p:sldId id="360" r:id="rId14"/>
    <p:sldId id="359" r:id="rId15"/>
    <p:sldId id="356" r:id="rId16"/>
    <p:sldId id="362" r:id="rId17"/>
    <p:sldId id="323" r:id="rId18"/>
    <p:sldId id="467" r:id="rId19"/>
    <p:sldId id="326" r:id="rId20"/>
    <p:sldId id="436" r:id="rId21"/>
    <p:sldId id="364" r:id="rId22"/>
    <p:sldId id="319" r:id="rId23"/>
    <p:sldId id="365" r:id="rId24"/>
    <p:sldId id="434" r:id="rId25"/>
    <p:sldId id="378" r:id="rId26"/>
    <p:sldId id="437" r:id="rId27"/>
    <p:sldId id="441" r:id="rId28"/>
    <p:sldId id="390" r:id="rId29"/>
    <p:sldId id="392" r:id="rId30"/>
    <p:sldId id="380" r:id="rId31"/>
    <p:sldId id="324" r:id="rId32"/>
    <p:sldId id="328" r:id="rId33"/>
    <p:sldId id="466" r:id="rId34"/>
    <p:sldId id="381" r:id="rId35"/>
    <p:sldId id="374" r:id="rId36"/>
    <p:sldId id="368" r:id="rId37"/>
    <p:sldId id="370" r:id="rId38"/>
    <p:sldId id="376" r:id="rId39"/>
    <p:sldId id="375" r:id="rId40"/>
    <p:sldId id="465" r:id="rId41"/>
    <p:sldId id="377" r:id="rId42"/>
    <p:sldId id="372" r:id="rId43"/>
    <p:sldId id="418" r:id="rId44"/>
    <p:sldId id="435" r:id="rId45"/>
    <p:sldId id="384" r:id="rId46"/>
    <p:sldId id="388" r:id="rId47"/>
    <p:sldId id="386" r:id="rId48"/>
    <p:sldId id="406" r:id="rId49"/>
    <p:sldId id="431" r:id="rId50"/>
    <p:sldId id="387" r:id="rId51"/>
    <p:sldId id="382" r:id="rId52"/>
    <p:sldId id="410" r:id="rId53"/>
    <p:sldId id="429" r:id="rId54"/>
    <p:sldId id="414" r:id="rId55"/>
    <p:sldId id="464" r:id="rId56"/>
    <p:sldId id="412" r:id="rId57"/>
    <p:sldId id="398" r:id="rId58"/>
    <p:sldId id="413" r:id="rId59"/>
    <p:sldId id="400" r:id="rId60"/>
    <p:sldId id="402" r:id="rId61"/>
    <p:sldId id="422" r:id="rId62"/>
    <p:sldId id="404" r:id="rId63"/>
    <p:sldId id="426" r:id="rId64"/>
    <p:sldId id="427" r:id="rId65"/>
    <p:sldId id="416" r:id="rId66"/>
    <p:sldId id="408" r:id="rId67"/>
    <p:sldId id="463" r:id="rId68"/>
    <p:sldId id="409" r:id="rId69"/>
    <p:sldId id="345" r:id="rId70"/>
    <p:sldId id="352" r:id="rId71"/>
    <p:sldId id="396" r:id="rId72"/>
    <p:sldId id="397" r:id="rId73"/>
    <p:sldId id="394" r:id="rId74"/>
    <p:sldId id="395" r:id="rId75"/>
    <p:sldId id="462" r:id="rId76"/>
    <p:sldId id="46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election" id="{93A24E8D-0843-477E-80C1-39203C44FAB7}">
          <p14:sldIdLst>
            <p14:sldId id="456"/>
            <p14:sldId id="439"/>
          </p14:sldIdLst>
        </p14:section>
        <p14:section name="About DNA" id="{3D983E1C-8F11-41C8-90BE-7876AB45CFCB}">
          <p14:sldIdLst>
            <p14:sldId id="316"/>
            <p14:sldId id="314"/>
            <p14:sldId id="354"/>
            <p14:sldId id="320"/>
            <p14:sldId id="355"/>
            <p14:sldId id="468"/>
          </p14:sldIdLst>
        </p14:section>
        <p14:section name="Chromosomes" id="{5F1F3951-7D4E-47D4-93C6-2A78A6D4877A}">
          <p14:sldIdLst>
            <p14:sldId id="358"/>
            <p14:sldId id="360"/>
            <p14:sldId id="359"/>
          </p14:sldIdLst>
        </p14:section>
        <p14:section name="Genes vs genomes" id="{7FF4C0B6-E405-48FC-905D-B9897D23F3D1}">
          <p14:sldIdLst>
            <p14:sldId id="356"/>
            <p14:sldId id="362"/>
            <p14:sldId id="323"/>
            <p14:sldId id="467"/>
            <p14:sldId id="326"/>
          </p14:sldIdLst>
        </p14:section>
        <p14:section name="Genomes to proteins" id="{73B17F31-69B2-44B5-82B8-9A53FA6B6CFE}">
          <p14:sldIdLst>
            <p14:sldId id="436"/>
            <p14:sldId id="364"/>
            <p14:sldId id="319"/>
            <p14:sldId id="365"/>
            <p14:sldId id="434"/>
          </p14:sldIdLst>
        </p14:section>
        <p14:section name="Inheritance and variation" id="{64A8B960-8CCD-4BFF-842D-3CF845F90E8E}">
          <p14:sldIdLst>
            <p14:sldId id="378"/>
            <p14:sldId id="437"/>
            <p14:sldId id="441"/>
            <p14:sldId id="390"/>
            <p14:sldId id="392"/>
            <p14:sldId id="380"/>
            <p14:sldId id="324"/>
            <p14:sldId id="328"/>
            <p14:sldId id="466"/>
            <p14:sldId id="381"/>
          </p14:sldIdLst>
        </p14:section>
        <p14:section name="Research and techniques" id="{3A44F183-6F81-4D0F-92AB-F87CC4789020}">
          <p14:sldIdLst>
            <p14:sldId id="374"/>
            <p14:sldId id="368"/>
            <p14:sldId id="370"/>
            <p14:sldId id="376"/>
            <p14:sldId id="375"/>
            <p14:sldId id="465"/>
            <p14:sldId id="377"/>
          </p14:sldIdLst>
        </p14:section>
        <p14:section name="Diagnostics" id="{AF687230-88BB-4881-BAA8-2ACBFAE6B9DA}">
          <p14:sldIdLst>
            <p14:sldId id="372"/>
            <p14:sldId id="418"/>
            <p14:sldId id="435"/>
          </p14:sldIdLst>
        </p14:section>
        <p14:section name="Infections and genomics" id="{57374CD1-D85C-4AC4-8EAD-4BF5CC161B78}">
          <p14:sldIdLst>
            <p14:sldId id="384"/>
            <p14:sldId id="388"/>
            <p14:sldId id="386"/>
            <p14:sldId id="406"/>
            <p14:sldId id="431"/>
            <p14:sldId id="387"/>
          </p14:sldIdLst>
        </p14:section>
        <p14:section name="Cancer genomics" id="{64994744-7E35-46DB-9B26-8C4FBC111CE5}">
          <p14:sldIdLst>
            <p14:sldId id="382"/>
            <p14:sldId id="410"/>
            <p14:sldId id="429"/>
            <p14:sldId id="414"/>
            <p14:sldId id="464"/>
          </p14:sldIdLst>
        </p14:section>
        <p14:section name="Family history" id="{FD9A94D0-C6BC-4AD3-BD9D-966327C2F91B}">
          <p14:sldIdLst>
            <p14:sldId id="412"/>
            <p14:sldId id="398"/>
            <p14:sldId id="413"/>
            <p14:sldId id="400"/>
            <p14:sldId id="402"/>
            <p14:sldId id="422"/>
            <p14:sldId id="404"/>
            <p14:sldId id="426"/>
            <p14:sldId id="427"/>
          </p14:sldIdLst>
        </p14:section>
        <p14:section name="Results are far reaching" id="{1F2DF89D-B549-4D27-841A-D020879903A7}">
          <p14:sldIdLst>
            <p14:sldId id="416"/>
            <p14:sldId id="408"/>
            <p14:sldId id="463"/>
            <p14:sldId id="409"/>
            <p14:sldId id="345"/>
            <p14:sldId id="352"/>
          </p14:sldIdLst>
        </p14:section>
        <p14:section name="Precision medicine" id="{17E24CCD-7AAD-407F-8370-C36E613C97ED}">
          <p14:sldIdLst>
            <p14:sldId id="396"/>
            <p14:sldId id="397"/>
            <p14:sldId id="394"/>
            <p14:sldId id="395"/>
            <p14:sldId id="462"/>
          </p14:sldIdLst>
        </p14:section>
        <p14:section name="End slide" id="{8FD6CD62-D055-4B1B-95C9-BBB80156A882}">
          <p14:sldIdLst>
            <p14:sldId id="46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B7332D-02C6-49B4-1B8D-F30C1CAFBE91}" name="Ben Armstrong" initials="BA" userId="S::Ben.Armstrong@hee.nhs.uk::ce465a94-9748-442e-a079-ee631fd2b1c5" providerId="AD"/>
  <p188:author id="{F7D51E32-2C3E-BC67-5220-39CE648014A8}" name="Edward Miller" initials="EM" userId="S::Edward.Miller@hee.nhs.uk::fcb244a7-edb8-4de4-9dd0-c7e9af7da0e9" providerId="AD"/>
  <p188:author id="{D2611B45-F131-3E7E-5381-D81092004FDD}" name="Elliott Williams" initials="EW" userId="S::Elliott.Williams@hee.nhs.uk::bb2a3c3b-b6d0-41ac-be22-43e49b1569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0057A8"/>
    <a:srgbClr val="FFFFFF"/>
    <a:srgbClr val="9C2167"/>
    <a:srgbClr val="003087"/>
    <a:srgbClr val="FFFF00"/>
    <a:srgbClr val="005EB8"/>
    <a:srgbClr val="E6E6E6"/>
    <a:srgbClr val="D9D9D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DB44E1-0380-49BB-A0AF-69E1C8EE7BBE}" v="70" dt="2024-04-24T19:22:34.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3792" autoAdjust="0"/>
  </p:normalViewPr>
  <p:slideViewPr>
    <p:cSldViewPr snapToGrid="0">
      <p:cViewPr varScale="1">
        <p:scale>
          <a:sx n="59" d="100"/>
          <a:sy n="59" d="100"/>
        </p:scale>
        <p:origin x="872" y="60"/>
      </p:cViewPr>
      <p:guideLst/>
    </p:cSldViewPr>
  </p:slideViewPr>
  <p:outlineViewPr>
    <p:cViewPr>
      <p:scale>
        <a:sx n="33" d="100"/>
        <a:sy n="33" d="100"/>
      </p:scale>
      <p:origin x="0" y="-17700"/>
    </p:cViewPr>
  </p:outlineViewPr>
  <p:notesTextViewPr>
    <p:cViewPr>
      <p:scale>
        <a:sx n="3" d="2"/>
        <a:sy n="3" d="2"/>
      </p:scale>
      <p:origin x="0" y="0"/>
    </p:cViewPr>
  </p:notesTextViewPr>
  <p:sorterViewPr>
    <p:cViewPr>
      <p:scale>
        <a:sx n="100" d="100"/>
        <a:sy n="100" d="100"/>
      </p:scale>
      <p:origin x="0" y="-88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Elliott (NHS ENGLAND - T1510)" userId="961a3bbb-aff8-4880-adf0-12be4335bf70" providerId="ADAL" clId="{76067F4C-39D5-4A54-AB1C-6FDD798F6DF0}"/>
    <pc:docChg chg="undo redo custSel mod addSld delSld modSld sldOrd modMainMaster addSection delSection modSection">
      <pc:chgData name="WILLIAMS, Elliott (NHS ENGLAND - T1510)" userId="961a3bbb-aff8-4880-adf0-12be4335bf70" providerId="ADAL" clId="{76067F4C-39D5-4A54-AB1C-6FDD798F6DF0}" dt="2024-04-23T09:54:31.798" v="1804"/>
      <pc:docMkLst>
        <pc:docMk/>
      </pc:docMkLst>
      <pc:sldChg chg="addSp delSp modSp mod">
        <pc:chgData name="WILLIAMS, Elliott (NHS ENGLAND - T1510)" userId="961a3bbb-aff8-4880-adf0-12be4335bf70" providerId="ADAL" clId="{76067F4C-39D5-4A54-AB1C-6FDD798F6DF0}" dt="2024-04-15T14:47:50.765" v="1416" actId="34135"/>
        <pc:sldMkLst>
          <pc:docMk/>
          <pc:sldMk cId="943044794" sldId="307"/>
        </pc:sldMkLst>
        <pc:spChg chg="add del mod">
          <ac:chgData name="WILLIAMS, Elliott (NHS ENGLAND - T1510)" userId="961a3bbb-aff8-4880-adf0-12be4335bf70" providerId="ADAL" clId="{76067F4C-39D5-4A54-AB1C-6FDD798F6DF0}" dt="2024-04-15T14:38:30.596" v="1299" actId="478"/>
          <ac:spMkLst>
            <pc:docMk/>
            <pc:sldMk cId="943044794" sldId="307"/>
            <ac:spMk id="2" creationId="{079BC84B-C516-E994-3544-3CF1A4747C61}"/>
          </ac:spMkLst>
        </pc:spChg>
        <pc:spChg chg="add mod">
          <ac:chgData name="WILLIAMS, Elliott (NHS ENGLAND - T1510)" userId="961a3bbb-aff8-4880-adf0-12be4335bf70" providerId="ADAL" clId="{76067F4C-39D5-4A54-AB1C-6FDD798F6DF0}" dt="2024-04-15T14:47:50.765" v="1416" actId="34135"/>
          <ac:spMkLst>
            <pc:docMk/>
            <pc:sldMk cId="943044794" sldId="307"/>
            <ac:spMk id="3" creationId="{98999581-5E75-4DE5-1DEE-6317D1EB3225}"/>
          </ac:spMkLst>
        </pc:spChg>
      </pc:sldChg>
      <pc:sldChg chg="del">
        <pc:chgData name="WILLIAMS, Elliott (NHS ENGLAND - T1510)" userId="961a3bbb-aff8-4880-adf0-12be4335bf70" providerId="ADAL" clId="{76067F4C-39D5-4A54-AB1C-6FDD798F6DF0}" dt="2024-04-15T12:10:51.911" v="669" actId="18676"/>
        <pc:sldMkLst>
          <pc:docMk/>
          <pc:sldMk cId="2876955733" sldId="312"/>
        </pc:sldMkLst>
      </pc:sldChg>
      <pc:sldChg chg="addSp modSp mod">
        <pc:chgData name="WILLIAMS, Elliott (NHS ENGLAND - T1510)" userId="961a3bbb-aff8-4880-adf0-12be4335bf70" providerId="ADAL" clId="{76067F4C-39D5-4A54-AB1C-6FDD798F6DF0}" dt="2024-04-15T14:48:00.038" v="1420" actId="34135"/>
        <pc:sldMkLst>
          <pc:docMk/>
          <pc:sldMk cId="2859113702" sldId="314"/>
        </pc:sldMkLst>
        <pc:spChg chg="add mod">
          <ac:chgData name="WILLIAMS, Elliott (NHS ENGLAND - T1510)" userId="961a3bbb-aff8-4880-adf0-12be4335bf70" providerId="ADAL" clId="{76067F4C-39D5-4A54-AB1C-6FDD798F6DF0}" dt="2024-04-15T14:48:00.038" v="1420" actId="34135"/>
          <ac:spMkLst>
            <pc:docMk/>
            <pc:sldMk cId="2859113702" sldId="314"/>
            <ac:spMk id="2" creationId="{D99D2D73-443B-0879-7A80-D13D4A3FC57A}"/>
          </ac:spMkLst>
        </pc:spChg>
      </pc:sldChg>
      <pc:sldChg chg="addSp delSp modSp mod">
        <pc:chgData name="WILLIAMS, Elliott (NHS ENGLAND - T1510)" userId="961a3bbb-aff8-4880-adf0-12be4335bf70" providerId="ADAL" clId="{76067F4C-39D5-4A54-AB1C-6FDD798F6DF0}" dt="2024-04-15T14:48:03.908" v="1421" actId="34135"/>
        <pc:sldMkLst>
          <pc:docMk/>
          <pc:sldMk cId="985930120" sldId="316"/>
        </pc:sldMkLst>
        <pc:spChg chg="add del mod">
          <ac:chgData name="WILLIAMS, Elliott (NHS ENGLAND - T1510)" userId="961a3bbb-aff8-4880-adf0-12be4335bf70" providerId="ADAL" clId="{76067F4C-39D5-4A54-AB1C-6FDD798F6DF0}" dt="2024-04-15T13:53:38.095" v="987" actId="478"/>
          <ac:spMkLst>
            <pc:docMk/>
            <pc:sldMk cId="985930120" sldId="316"/>
            <ac:spMk id="2" creationId="{AFFCB62A-C4B6-B74C-92EC-DF104922ED20}"/>
          </ac:spMkLst>
        </pc:spChg>
        <pc:spChg chg="add mod">
          <ac:chgData name="WILLIAMS, Elliott (NHS ENGLAND - T1510)" userId="961a3bbb-aff8-4880-adf0-12be4335bf70" providerId="ADAL" clId="{76067F4C-39D5-4A54-AB1C-6FDD798F6DF0}" dt="2024-04-15T14:48:03.908" v="1421" actId="34135"/>
          <ac:spMkLst>
            <pc:docMk/>
            <pc:sldMk cId="985930120" sldId="316"/>
            <ac:spMk id="3" creationId="{1A0F5DCF-D23D-BAC8-6E17-4DF36E064CB3}"/>
          </ac:spMkLst>
        </pc:spChg>
      </pc:sldChg>
      <pc:sldChg chg="addSp modSp mod">
        <pc:chgData name="WILLIAMS, Elliott (NHS ENGLAND - T1510)" userId="961a3bbb-aff8-4880-adf0-12be4335bf70" providerId="ADAL" clId="{76067F4C-39D5-4A54-AB1C-6FDD798F6DF0}" dt="2024-04-15T14:47:24.036" v="1405" actId="34135"/>
        <pc:sldMkLst>
          <pc:docMk/>
          <pc:sldMk cId="92119828" sldId="319"/>
        </pc:sldMkLst>
        <pc:spChg chg="add mod">
          <ac:chgData name="WILLIAMS, Elliott (NHS ENGLAND - T1510)" userId="961a3bbb-aff8-4880-adf0-12be4335bf70" providerId="ADAL" clId="{76067F4C-39D5-4A54-AB1C-6FDD798F6DF0}" dt="2024-04-15T14:47:24.036" v="1405" actId="34135"/>
          <ac:spMkLst>
            <pc:docMk/>
            <pc:sldMk cId="92119828" sldId="319"/>
            <ac:spMk id="3" creationId="{AC65CD3F-7D65-902C-AEB8-EBF86075CE77}"/>
          </ac:spMkLst>
        </pc:spChg>
      </pc:sldChg>
      <pc:sldChg chg="addSp modSp mod">
        <pc:chgData name="WILLIAMS, Elliott (NHS ENGLAND - T1510)" userId="961a3bbb-aff8-4880-adf0-12be4335bf70" providerId="ADAL" clId="{76067F4C-39D5-4A54-AB1C-6FDD798F6DF0}" dt="2024-04-15T14:47:55.461" v="1418" actId="34135"/>
        <pc:sldMkLst>
          <pc:docMk/>
          <pc:sldMk cId="1805108219" sldId="320"/>
        </pc:sldMkLst>
        <pc:spChg chg="add mod">
          <ac:chgData name="WILLIAMS, Elliott (NHS ENGLAND - T1510)" userId="961a3bbb-aff8-4880-adf0-12be4335bf70" providerId="ADAL" clId="{76067F4C-39D5-4A54-AB1C-6FDD798F6DF0}" dt="2024-04-15T14:47:55.461" v="1418" actId="34135"/>
          <ac:spMkLst>
            <pc:docMk/>
            <pc:sldMk cId="1805108219" sldId="320"/>
            <ac:spMk id="4" creationId="{7B373AE0-0789-2EBC-9F67-19A25C312571}"/>
          </ac:spMkLst>
        </pc:spChg>
      </pc:sldChg>
      <pc:sldChg chg="addSp modSp mod">
        <pc:chgData name="WILLIAMS, Elliott (NHS ENGLAND - T1510)" userId="961a3bbb-aff8-4880-adf0-12be4335bf70" providerId="ADAL" clId="{76067F4C-39D5-4A54-AB1C-6FDD798F6DF0}" dt="2024-04-15T14:47:36.654" v="1410" actId="34135"/>
        <pc:sldMkLst>
          <pc:docMk/>
          <pc:sldMk cId="1600710348" sldId="323"/>
        </pc:sldMkLst>
        <pc:spChg chg="add mod">
          <ac:chgData name="WILLIAMS, Elliott (NHS ENGLAND - T1510)" userId="961a3bbb-aff8-4880-adf0-12be4335bf70" providerId="ADAL" clId="{76067F4C-39D5-4A54-AB1C-6FDD798F6DF0}" dt="2024-04-15T14:47:36.654" v="1410" actId="34135"/>
          <ac:spMkLst>
            <pc:docMk/>
            <pc:sldMk cId="1600710348" sldId="323"/>
            <ac:spMk id="3" creationId="{CFC2BE19-212C-B8D6-FDEF-5FA1AE8BD690}"/>
          </ac:spMkLst>
        </pc:spChg>
      </pc:sldChg>
      <pc:sldChg chg="addSp modSp mod">
        <pc:chgData name="WILLIAMS, Elliott (NHS ENGLAND - T1510)" userId="961a3bbb-aff8-4880-adf0-12be4335bf70" providerId="ADAL" clId="{76067F4C-39D5-4A54-AB1C-6FDD798F6DF0}" dt="2024-04-15T14:47:00.899" v="1396" actId="34135"/>
        <pc:sldMkLst>
          <pc:docMk/>
          <pc:sldMk cId="2156074204" sldId="324"/>
        </pc:sldMkLst>
        <pc:spChg chg="add mod">
          <ac:chgData name="WILLIAMS, Elliott (NHS ENGLAND - T1510)" userId="961a3bbb-aff8-4880-adf0-12be4335bf70" providerId="ADAL" clId="{76067F4C-39D5-4A54-AB1C-6FDD798F6DF0}" dt="2024-04-15T14:47:00.899" v="1396" actId="34135"/>
          <ac:spMkLst>
            <pc:docMk/>
            <pc:sldMk cId="2156074204" sldId="324"/>
            <ac:spMk id="6" creationId="{AA79C2C2-451F-E6F7-9733-1E56039691E4}"/>
          </ac:spMkLst>
        </pc:spChg>
      </pc:sldChg>
      <pc:sldChg chg="addSp modSp mod">
        <pc:chgData name="WILLIAMS, Elliott (NHS ENGLAND - T1510)" userId="961a3bbb-aff8-4880-adf0-12be4335bf70" providerId="ADAL" clId="{76067F4C-39D5-4A54-AB1C-6FDD798F6DF0}" dt="2024-04-15T14:47:31.340" v="1408" actId="34135"/>
        <pc:sldMkLst>
          <pc:docMk/>
          <pc:sldMk cId="354737789" sldId="326"/>
        </pc:sldMkLst>
        <pc:spChg chg="add mod">
          <ac:chgData name="WILLIAMS, Elliott (NHS ENGLAND - T1510)" userId="961a3bbb-aff8-4880-adf0-12be4335bf70" providerId="ADAL" clId="{76067F4C-39D5-4A54-AB1C-6FDD798F6DF0}" dt="2024-04-15T14:47:31.340" v="1408" actId="34135"/>
          <ac:spMkLst>
            <pc:docMk/>
            <pc:sldMk cId="354737789" sldId="326"/>
            <ac:spMk id="3" creationId="{68865EDF-6868-E475-D0E2-FF6B73C0E903}"/>
          </ac:spMkLst>
        </pc:spChg>
      </pc:sldChg>
      <pc:sldChg chg="addSp modSp mod">
        <pc:chgData name="WILLIAMS, Elliott (NHS ENGLAND - T1510)" userId="961a3bbb-aff8-4880-adf0-12be4335bf70" providerId="ADAL" clId="{76067F4C-39D5-4A54-AB1C-6FDD798F6DF0}" dt="2024-04-15T14:46:58.067" v="1395" actId="34135"/>
        <pc:sldMkLst>
          <pc:docMk/>
          <pc:sldMk cId="2994967526" sldId="328"/>
        </pc:sldMkLst>
        <pc:spChg chg="add mod">
          <ac:chgData name="WILLIAMS, Elliott (NHS ENGLAND - T1510)" userId="961a3bbb-aff8-4880-adf0-12be4335bf70" providerId="ADAL" clId="{76067F4C-39D5-4A54-AB1C-6FDD798F6DF0}" dt="2024-04-15T14:46:58.067" v="1395" actId="34135"/>
          <ac:spMkLst>
            <pc:docMk/>
            <pc:sldMk cId="2994967526" sldId="328"/>
            <ac:spMk id="3" creationId="{8638BBE6-8146-03D3-0F7D-6A52AC9840DD}"/>
          </ac:spMkLst>
        </pc:spChg>
      </pc:sldChg>
      <pc:sldChg chg="del">
        <pc:chgData name="WILLIAMS, Elliott (NHS ENGLAND - T1510)" userId="961a3bbb-aff8-4880-adf0-12be4335bf70" providerId="ADAL" clId="{76067F4C-39D5-4A54-AB1C-6FDD798F6DF0}" dt="2024-04-15T09:40:02.728" v="0" actId="47"/>
        <pc:sldMkLst>
          <pc:docMk/>
          <pc:sldMk cId="1643559866" sldId="345"/>
        </pc:sldMkLst>
      </pc:sldChg>
      <pc:sldChg chg="addSp modSp mod ord">
        <pc:chgData name="WILLIAMS, Elliott (NHS ENGLAND - T1510)" userId="961a3bbb-aff8-4880-adf0-12be4335bf70" providerId="ADAL" clId="{76067F4C-39D5-4A54-AB1C-6FDD798F6DF0}" dt="2024-04-15T16:24:59.902" v="1724" actId="34135"/>
        <pc:sldMkLst>
          <pc:docMk/>
          <pc:sldMk cId="4276162481" sldId="346"/>
        </pc:sldMkLst>
        <pc:spChg chg="mod">
          <ac:chgData name="WILLIAMS, Elliott (NHS ENGLAND - T1510)" userId="961a3bbb-aff8-4880-adf0-12be4335bf70" providerId="ADAL" clId="{76067F4C-39D5-4A54-AB1C-6FDD798F6DF0}" dt="2024-04-15T16:24:59.902" v="1724" actId="34135"/>
          <ac:spMkLst>
            <pc:docMk/>
            <pc:sldMk cId="4276162481" sldId="346"/>
            <ac:spMk id="2" creationId="{C46C470C-DA2D-DA20-224A-2C087DD20B8A}"/>
          </ac:spMkLst>
        </pc:spChg>
        <pc:spChg chg="add mod">
          <ac:chgData name="WILLIAMS, Elliott (NHS ENGLAND - T1510)" userId="961a3bbb-aff8-4880-adf0-12be4335bf70" providerId="ADAL" clId="{76067F4C-39D5-4A54-AB1C-6FDD798F6DF0}" dt="2024-04-15T16:24:59.902" v="1724" actId="34135"/>
          <ac:spMkLst>
            <pc:docMk/>
            <pc:sldMk cId="4276162481" sldId="346"/>
            <ac:spMk id="3" creationId="{21EE345C-A784-5ED8-9EC3-9DB4D0FE29CD}"/>
          </ac:spMkLst>
        </pc:spChg>
        <pc:picChg chg="mod">
          <ac:chgData name="WILLIAMS, Elliott (NHS ENGLAND - T1510)" userId="961a3bbb-aff8-4880-adf0-12be4335bf70" providerId="ADAL" clId="{76067F4C-39D5-4A54-AB1C-6FDD798F6DF0}" dt="2024-04-15T16:24:59.902" v="1724" actId="34135"/>
          <ac:picMkLst>
            <pc:docMk/>
            <pc:sldMk cId="4276162481" sldId="346"/>
            <ac:picMk id="7" creationId="{098DF399-0E68-0951-D57A-D002A78A2D26}"/>
          </ac:picMkLst>
        </pc:picChg>
      </pc:sldChg>
      <pc:sldChg chg="addSp modSp mod ord">
        <pc:chgData name="WILLIAMS, Elliott (NHS ENGLAND - T1510)" userId="961a3bbb-aff8-4880-adf0-12be4335bf70" providerId="ADAL" clId="{76067F4C-39D5-4A54-AB1C-6FDD798F6DF0}" dt="2024-04-15T16:24:43.243" v="1720" actId="34135"/>
        <pc:sldMkLst>
          <pc:docMk/>
          <pc:sldMk cId="3345587991" sldId="350"/>
        </pc:sldMkLst>
        <pc:spChg chg="mod">
          <ac:chgData name="WILLIAMS, Elliott (NHS ENGLAND - T1510)" userId="961a3bbb-aff8-4880-adf0-12be4335bf70" providerId="ADAL" clId="{76067F4C-39D5-4A54-AB1C-6FDD798F6DF0}" dt="2024-04-15T16:24:43.243" v="1720" actId="34135"/>
          <ac:spMkLst>
            <pc:docMk/>
            <pc:sldMk cId="3345587991" sldId="350"/>
            <ac:spMk id="2" creationId="{D7ACBE11-AD9B-E50A-03A1-E9CCC2C0F825}"/>
          </ac:spMkLst>
        </pc:spChg>
        <pc:spChg chg="add mod">
          <ac:chgData name="WILLIAMS, Elliott (NHS ENGLAND - T1510)" userId="961a3bbb-aff8-4880-adf0-12be4335bf70" providerId="ADAL" clId="{76067F4C-39D5-4A54-AB1C-6FDD798F6DF0}" dt="2024-04-15T16:24:43.243" v="1720" actId="34135"/>
          <ac:spMkLst>
            <pc:docMk/>
            <pc:sldMk cId="3345587991" sldId="350"/>
            <ac:spMk id="3" creationId="{029C21D1-CE73-8FBB-2A86-F14207B87737}"/>
          </ac:spMkLst>
        </pc:spChg>
        <pc:spChg chg="mod">
          <ac:chgData name="WILLIAMS, Elliott (NHS ENGLAND - T1510)" userId="961a3bbb-aff8-4880-adf0-12be4335bf70" providerId="ADAL" clId="{76067F4C-39D5-4A54-AB1C-6FDD798F6DF0}" dt="2024-04-15T16:24:43.243" v="1720" actId="34135"/>
          <ac:spMkLst>
            <pc:docMk/>
            <pc:sldMk cId="3345587991" sldId="350"/>
            <ac:spMk id="4" creationId="{6D76C07F-9154-C890-4A80-32EEF743C346}"/>
          </ac:spMkLst>
        </pc:spChg>
        <pc:picChg chg="mod">
          <ac:chgData name="WILLIAMS, Elliott (NHS ENGLAND - T1510)" userId="961a3bbb-aff8-4880-adf0-12be4335bf70" providerId="ADAL" clId="{76067F4C-39D5-4A54-AB1C-6FDD798F6DF0}" dt="2024-04-15T16:24:43.243" v="1720" actId="34135"/>
          <ac:picMkLst>
            <pc:docMk/>
            <pc:sldMk cId="3345587991" sldId="350"/>
            <ac:picMk id="6" creationId="{855883D2-00BB-73CB-8447-DD6B0F3CA77E}"/>
          </ac:picMkLst>
        </pc:picChg>
        <pc:cxnChg chg="mod">
          <ac:chgData name="WILLIAMS, Elliott (NHS ENGLAND - T1510)" userId="961a3bbb-aff8-4880-adf0-12be4335bf70" providerId="ADAL" clId="{76067F4C-39D5-4A54-AB1C-6FDD798F6DF0}" dt="2024-04-15T16:24:43.243" v="1720" actId="34135"/>
          <ac:cxnSpMkLst>
            <pc:docMk/>
            <pc:sldMk cId="3345587991" sldId="350"/>
            <ac:cxnSpMk id="54" creationId="{A0D6A56A-59E8-18B4-A0AA-0B87536E028A}"/>
          </ac:cxnSpMkLst>
        </pc:cxnChg>
        <pc:cxnChg chg="mod">
          <ac:chgData name="WILLIAMS, Elliott (NHS ENGLAND - T1510)" userId="961a3bbb-aff8-4880-adf0-12be4335bf70" providerId="ADAL" clId="{76067F4C-39D5-4A54-AB1C-6FDD798F6DF0}" dt="2024-04-15T16:24:43.243" v="1720" actId="34135"/>
          <ac:cxnSpMkLst>
            <pc:docMk/>
            <pc:sldMk cId="3345587991" sldId="350"/>
            <ac:cxnSpMk id="56" creationId="{05B0106A-7A1F-029A-34D1-257B85038BEA}"/>
          </ac:cxnSpMkLst>
        </pc:cxnChg>
        <pc:cxnChg chg="mod">
          <ac:chgData name="WILLIAMS, Elliott (NHS ENGLAND - T1510)" userId="961a3bbb-aff8-4880-adf0-12be4335bf70" providerId="ADAL" clId="{76067F4C-39D5-4A54-AB1C-6FDD798F6DF0}" dt="2024-04-15T16:24:43.243" v="1720" actId="34135"/>
          <ac:cxnSpMkLst>
            <pc:docMk/>
            <pc:sldMk cId="3345587991" sldId="350"/>
            <ac:cxnSpMk id="58" creationId="{47D1BF46-C8A2-8344-B25E-98D7A6B58C33}"/>
          </ac:cxnSpMkLst>
        </pc:cxnChg>
      </pc:sldChg>
      <pc:sldChg chg="del">
        <pc:chgData name="WILLIAMS, Elliott (NHS ENGLAND - T1510)" userId="961a3bbb-aff8-4880-adf0-12be4335bf70" providerId="ADAL" clId="{76067F4C-39D5-4A54-AB1C-6FDD798F6DF0}" dt="2024-04-15T09:40:02.728" v="0" actId="47"/>
        <pc:sldMkLst>
          <pc:docMk/>
          <pc:sldMk cId="2945365174" sldId="352"/>
        </pc:sldMkLst>
      </pc:sldChg>
      <pc:sldChg chg="addSp modSp mod">
        <pc:chgData name="WILLIAMS, Elliott (NHS ENGLAND - T1510)" userId="961a3bbb-aff8-4880-adf0-12be4335bf70" providerId="ADAL" clId="{76067F4C-39D5-4A54-AB1C-6FDD798F6DF0}" dt="2024-04-15T14:47:57.526" v="1419" actId="34135"/>
        <pc:sldMkLst>
          <pc:docMk/>
          <pc:sldMk cId="857358647" sldId="354"/>
        </pc:sldMkLst>
        <pc:spChg chg="add mod">
          <ac:chgData name="WILLIAMS, Elliott (NHS ENGLAND - T1510)" userId="961a3bbb-aff8-4880-adf0-12be4335bf70" providerId="ADAL" clId="{76067F4C-39D5-4A54-AB1C-6FDD798F6DF0}" dt="2024-04-15T14:47:57.526" v="1419" actId="34135"/>
          <ac:spMkLst>
            <pc:docMk/>
            <pc:sldMk cId="857358647" sldId="354"/>
            <ac:spMk id="2" creationId="{A5A6D4AA-71BF-88C5-1CE7-F011EB9D4C6E}"/>
          </ac:spMkLst>
        </pc:spChg>
      </pc:sldChg>
      <pc:sldChg chg="addSp modSp mod">
        <pc:chgData name="WILLIAMS, Elliott (NHS ENGLAND - T1510)" userId="961a3bbb-aff8-4880-adf0-12be4335bf70" providerId="ADAL" clId="{76067F4C-39D5-4A54-AB1C-6FDD798F6DF0}" dt="2024-04-15T14:47:52.696" v="1417" actId="34135"/>
        <pc:sldMkLst>
          <pc:docMk/>
          <pc:sldMk cId="2111920376" sldId="355"/>
        </pc:sldMkLst>
        <pc:spChg chg="add mod">
          <ac:chgData name="WILLIAMS, Elliott (NHS ENGLAND - T1510)" userId="961a3bbb-aff8-4880-adf0-12be4335bf70" providerId="ADAL" clId="{76067F4C-39D5-4A54-AB1C-6FDD798F6DF0}" dt="2024-04-15T14:47:52.696" v="1417" actId="34135"/>
          <ac:spMkLst>
            <pc:docMk/>
            <pc:sldMk cId="2111920376" sldId="355"/>
            <ac:spMk id="2" creationId="{5A03A105-B0A6-FBAF-2E20-A9C44FE89A3C}"/>
          </ac:spMkLst>
        </pc:spChg>
      </pc:sldChg>
      <pc:sldChg chg="addSp modSp mod">
        <pc:chgData name="WILLIAMS, Elliott (NHS ENGLAND - T1510)" userId="961a3bbb-aff8-4880-adf0-12be4335bf70" providerId="ADAL" clId="{76067F4C-39D5-4A54-AB1C-6FDD798F6DF0}" dt="2024-04-15T14:47:41.246" v="1412" actId="34135"/>
        <pc:sldMkLst>
          <pc:docMk/>
          <pc:sldMk cId="2214201461" sldId="356"/>
        </pc:sldMkLst>
        <pc:spChg chg="add mod">
          <ac:chgData name="WILLIAMS, Elliott (NHS ENGLAND - T1510)" userId="961a3bbb-aff8-4880-adf0-12be4335bf70" providerId="ADAL" clId="{76067F4C-39D5-4A54-AB1C-6FDD798F6DF0}" dt="2024-04-15T14:47:41.246" v="1412" actId="34135"/>
          <ac:spMkLst>
            <pc:docMk/>
            <pc:sldMk cId="2214201461" sldId="356"/>
            <ac:spMk id="2" creationId="{A3E56E24-511C-3A6D-0CAA-60F2813AD309}"/>
          </ac:spMkLst>
        </pc:spChg>
      </pc:sldChg>
      <pc:sldChg chg="addSp modSp mod">
        <pc:chgData name="WILLIAMS, Elliott (NHS ENGLAND - T1510)" userId="961a3bbb-aff8-4880-adf0-12be4335bf70" providerId="ADAL" clId="{76067F4C-39D5-4A54-AB1C-6FDD798F6DF0}" dt="2024-04-15T14:47:47.995" v="1415" actId="34135"/>
        <pc:sldMkLst>
          <pc:docMk/>
          <pc:sldMk cId="3394328779" sldId="358"/>
        </pc:sldMkLst>
        <pc:spChg chg="add mod">
          <ac:chgData name="WILLIAMS, Elliott (NHS ENGLAND - T1510)" userId="961a3bbb-aff8-4880-adf0-12be4335bf70" providerId="ADAL" clId="{76067F4C-39D5-4A54-AB1C-6FDD798F6DF0}" dt="2024-04-15T14:47:47.995" v="1415" actId="34135"/>
          <ac:spMkLst>
            <pc:docMk/>
            <pc:sldMk cId="3394328779" sldId="358"/>
            <ac:spMk id="2" creationId="{43161F8C-90B3-109E-A694-125C11A2395A}"/>
          </ac:spMkLst>
        </pc:spChg>
      </pc:sldChg>
      <pc:sldChg chg="addSp modSp mod">
        <pc:chgData name="WILLIAMS, Elliott (NHS ENGLAND - T1510)" userId="961a3bbb-aff8-4880-adf0-12be4335bf70" providerId="ADAL" clId="{76067F4C-39D5-4A54-AB1C-6FDD798F6DF0}" dt="2024-04-15T14:47:43.363" v="1413" actId="34135"/>
        <pc:sldMkLst>
          <pc:docMk/>
          <pc:sldMk cId="306424662" sldId="359"/>
        </pc:sldMkLst>
        <pc:spChg chg="add mod">
          <ac:chgData name="WILLIAMS, Elliott (NHS ENGLAND - T1510)" userId="961a3bbb-aff8-4880-adf0-12be4335bf70" providerId="ADAL" clId="{76067F4C-39D5-4A54-AB1C-6FDD798F6DF0}" dt="2024-04-15T14:47:43.363" v="1413" actId="34135"/>
          <ac:spMkLst>
            <pc:docMk/>
            <pc:sldMk cId="306424662" sldId="359"/>
            <ac:spMk id="2" creationId="{3C243980-128A-7AA4-24F6-99D0AA05EC01}"/>
          </ac:spMkLst>
        </pc:spChg>
      </pc:sldChg>
      <pc:sldChg chg="addSp modSp mod">
        <pc:chgData name="WILLIAMS, Elliott (NHS ENGLAND - T1510)" userId="961a3bbb-aff8-4880-adf0-12be4335bf70" providerId="ADAL" clId="{76067F4C-39D5-4A54-AB1C-6FDD798F6DF0}" dt="2024-04-15T14:47:45.261" v="1414" actId="34135"/>
        <pc:sldMkLst>
          <pc:docMk/>
          <pc:sldMk cId="2550051752" sldId="360"/>
        </pc:sldMkLst>
        <pc:spChg chg="add mod">
          <ac:chgData name="WILLIAMS, Elliott (NHS ENGLAND - T1510)" userId="961a3bbb-aff8-4880-adf0-12be4335bf70" providerId="ADAL" clId="{76067F4C-39D5-4A54-AB1C-6FDD798F6DF0}" dt="2024-04-15T14:47:45.261" v="1414" actId="34135"/>
          <ac:spMkLst>
            <pc:docMk/>
            <pc:sldMk cId="2550051752" sldId="360"/>
            <ac:spMk id="2" creationId="{EF08431A-53F2-73EA-39E1-999390D0FD9A}"/>
          </ac:spMkLst>
        </pc:spChg>
      </pc:sldChg>
      <pc:sldChg chg="addSp modSp mod">
        <pc:chgData name="WILLIAMS, Elliott (NHS ENGLAND - T1510)" userId="961a3bbb-aff8-4880-adf0-12be4335bf70" providerId="ADAL" clId="{76067F4C-39D5-4A54-AB1C-6FDD798F6DF0}" dt="2024-04-15T14:47:38.680" v="1411" actId="34135"/>
        <pc:sldMkLst>
          <pc:docMk/>
          <pc:sldMk cId="4002063255" sldId="362"/>
        </pc:sldMkLst>
        <pc:spChg chg="add mod">
          <ac:chgData name="WILLIAMS, Elliott (NHS ENGLAND - T1510)" userId="961a3bbb-aff8-4880-adf0-12be4335bf70" providerId="ADAL" clId="{76067F4C-39D5-4A54-AB1C-6FDD798F6DF0}" dt="2024-04-15T14:47:38.680" v="1411" actId="34135"/>
          <ac:spMkLst>
            <pc:docMk/>
            <pc:sldMk cId="4002063255" sldId="362"/>
            <ac:spMk id="3" creationId="{A902018B-C6D4-7EDF-50C9-1CF6E117FEEC}"/>
          </ac:spMkLst>
        </pc:spChg>
      </pc:sldChg>
      <pc:sldChg chg="addSp modSp mod">
        <pc:chgData name="WILLIAMS, Elliott (NHS ENGLAND - T1510)" userId="961a3bbb-aff8-4880-adf0-12be4335bf70" providerId="ADAL" clId="{76067F4C-39D5-4A54-AB1C-6FDD798F6DF0}" dt="2024-04-15T14:47:26.116" v="1406" actId="34135"/>
        <pc:sldMkLst>
          <pc:docMk/>
          <pc:sldMk cId="622760236" sldId="364"/>
        </pc:sldMkLst>
        <pc:spChg chg="add mod">
          <ac:chgData name="WILLIAMS, Elliott (NHS ENGLAND - T1510)" userId="961a3bbb-aff8-4880-adf0-12be4335bf70" providerId="ADAL" clId="{76067F4C-39D5-4A54-AB1C-6FDD798F6DF0}" dt="2024-04-15T14:47:26.116" v="1406" actId="34135"/>
          <ac:spMkLst>
            <pc:docMk/>
            <pc:sldMk cId="622760236" sldId="364"/>
            <ac:spMk id="3" creationId="{AF7BF9B2-7814-1B22-3402-7821C2FE93F8}"/>
          </ac:spMkLst>
        </pc:spChg>
      </pc:sldChg>
      <pc:sldChg chg="addSp modSp mod">
        <pc:chgData name="WILLIAMS, Elliott (NHS ENGLAND - T1510)" userId="961a3bbb-aff8-4880-adf0-12be4335bf70" providerId="ADAL" clId="{76067F4C-39D5-4A54-AB1C-6FDD798F6DF0}" dt="2024-04-15T14:47:21.083" v="1404" actId="34135"/>
        <pc:sldMkLst>
          <pc:docMk/>
          <pc:sldMk cId="3359088168" sldId="365"/>
        </pc:sldMkLst>
        <pc:spChg chg="add mod">
          <ac:chgData name="WILLIAMS, Elliott (NHS ENGLAND - T1510)" userId="961a3bbb-aff8-4880-adf0-12be4335bf70" providerId="ADAL" clId="{76067F4C-39D5-4A54-AB1C-6FDD798F6DF0}" dt="2024-04-15T14:47:21.083" v="1404" actId="34135"/>
          <ac:spMkLst>
            <pc:docMk/>
            <pc:sldMk cId="3359088168" sldId="365"/>
            <ac:spMk id="8" creationId="{4D44F22A-2494-C4C5-E4C4-B778D64C3249}"/>
          </ac:spMkLst>
        </pc:spChg>
      </pc:sldChg>
      <pc:sldChg chg="addSp modSp mod">
        <pc:chgData name="WILLIAMS, Elliott (NHS ENGLAND - T1510)" userId="961a3bbb-aff8-4880-adf0-12be4335bf70" providerId="ADAL" clId="{76067F4C-39D5-4A54-AB1C-6FDD798F6DF0}" dt="2024-04-15T14:46:46.657" v="1391" actId="34135"/>
        <pc:sldMkLst>
          <pc:docMk/>
          <pc:sldMk cId="1575899826" sldId="368"/>
        </pc:sldMkLst>
        <pc:spChg chg="add mod">
          <ac:chgData name="WILLIAMS, Elliott (NHS ENGLAND - T1510)" userId="961a3bbb-aff8-4880-adf0-12be4335bf70" providerId="ADAL" clId="{76067F4C-39D5-4A54-AB1C-6FDD798F6DF0}" dt="2024-04-15T14:46:46.657" v="1391" actId="34135"/>
          <ac:spMkLst>
            <pc:docMk/>
            <pc:sldMk cId="1575899826" sldId="368"/>
            <ac:spMk id="2" creationId="{F3DC1B1D-49CC-A751-A311-43928AA9B13F}"/>
          </ac:spMkLst>
        </pc:spChg>
      </pc:sldChg>
      <pc:sldChg chg="addSp modSp mod">
        <pc:chgData name="WILLIAMS, Elliott (NHS ENGLAND - T1510)" userId="961a3bbb-aff8-4880-adf0-12be4335bf70" providerId="ADAL" clId="{76067F4C-39D5-4A54-AB1C-6FDD798F6DF0}" dt="2024-04-15T14:46:44.018" v="1390" actId="34135"/>
        <pc:sldMkLst>
          <pc:docMk/>
          <pc:sldMk cId="1035158667" sldId="370"/>
        </pc:sldMkLst>
        <pc:spChg chg="add mod">
          <ac:chgData name="WILLIAMS, Elliott (NHS ENGLAND - T1510)" userId="961a3bbb-aff8-4880-adf0-12be4335bf70" providerId="ADAL" clId="{76067F4C-39D5-4A54-AB1C-6FDD798F6DF0}" dt="2024-04-15T14:46:44.018" v="1390" actId="34135"/>
          <ac:spMkLst>
            <pc:docMk/>
            <pc:sldMk cId="1035158667" sldId="370"/>
            <ac:spMk id="8" creationId="{6441809C-443B-004D-3A40-E668957D0620}"/>
          </ac:spMkLst>
        </pc:spChg>
      </pc:sldChg>
      <pc:sldChg chg="addSp modSp mod">
        <pc:chgData name="WILLIAMS, Elliott (NHS ENGLAND - T1510)" userId="961a3bbb-aff8-4880-adf0-12be4335bf70" providerId="ADAL" clId="{76067F4C-39D5-4A54-AB1C-6FDD798F6DF0}" dt="2024-04-15T14:46:26.984" v="1385" actId="34135"/>
        <pc:sldMkLst>
          <pc:docMk/>
          <pc:sldMk cId="3454723356" sldId="372"/>
        </pc:sldMkLst>
        <pc:spChg chg="add mod">
          <ac:chgData name="WILLIAMS, Elliott (NHS ENGLAND - T1510)" userId="961a3bbb-aff8-4880-adf0-12be4335bf70" providerId="ADAL" clId="{76067F4C-39D5-4A54-AB1C-6FDD798F6DF0}" dt="2024-04-15T14:46:26.984" v="1385" actId="34135"/>
          <ac:spMkLst>
            <pc:docMk/>
            <pc:sldMk cId="3454723356" sldId="372"/>
            <ac:spMk id="2" creationId="{452F01FC-34D8-37E9-0B62-5B9583DCC9DB}"/>
          </ac:spMkLst>
        </pc:spChg>
      </pc:sldChg>
      <pc:sldChg chg="addSp modSp mod">
        <pc:chgData name="WILLIAMS, Elliott (NHS ENGLAND - T1510)" userId="961a3bbb-aff8-4880-adf0-12be4335bf70" providerId="ADAL" clId="{76067F4C-39D5-4A54-AB1C-6FDD798F6DF0}" dt="2024-04-15T14:46:49.286" v="1392" actId="34135"/>
        <pc:sldMkLst>
          <pc:docMk/>
          <pc:sldMk cId="2275830627" sldId="374"/>
        </pc:sldMkLst>
        <pc:spChg chg="add mod">
          <ac:chgData name="WILLIAMS, Elliott (NHS ENGLAND - T1510)" userId="961a3bbb-aff8-4880-adf0-12be4335bf70" providerId="ADAL" clId="{76067F4C-39D5-4A54-AB1C-6FDD798F6DF0}" dt="2024-04-15T14:46:49.286" v="1392" actId="34135"/>
          <ac:spMkLst>
            <pc:docMk/>
            <pc:sldMk cId="2275830627" sldId="374"/>
            <ac:spMk id="2" creationId="{E233A436-94F9-06B5-AA81-31A09C13A635}"/>
          </ac:spMkLst>
        </pc:spChg>
      </pc:sldChg>
      <pc:sldChg chg="addSp modSp mod">
        <pc:chgData name="WILLIAMS, Elliott (NHS ENGLAND - T1510)" userId="961a3bbb-aff8-4880-adf0-12be4335bf70" providerId="ADAL" clId="{76067F4C-39D5-4A54-AB1C-6FDD798F6DF0}" dt="2024-04-15T14:46:35.872" v="1388" actId="34135"/>
        <pc:sldMkLst>
          <pc:docMk/>
          <pc:sldMk cId="1650595081" sldId="375"/>
        </pc:sldMkLst>
        <pc:spChg chg="add mod">
          <ac:chgData name="WILLIAMS, Elliott (NHS ENGLAND - T1510)" userId="961a3bbb-aff8-4880-adf0-12be4335bf70" providerId="ADAL" clId="{76067F4C-39D5-4A54-AB1C-6FDD798F6DF0}" dt="2024-04-15T14:46:35.872" v="1388" actId="34135"/>
          <ac:spMkLst>
            <pc:docMk/>
            <pc:sldMk cId="1650595081" sldId="375"/>
            <ac:spMk id="4" creationId="{5E5E2450-888E-8B8A-1E7C-371AA6083A78}"/>
          </ac:spMkLst>
        </pc:spChg>
      </pc:sldChg>
      <pc:sldChg chg="addSp modSp mod">
        <pc:chgData name="WILLIAMS, Elliott (NHS ENGLAND - T1510)" userId="961a3bbb-aff8-4880-adf0-12be4335bf70" providerId="ADAL" clId="{76067F4C-39D5-4A54-AB1C-6FDD798F6DF0}" dt="2024-04-15T14:46:37.672" v="1389" actId="34135"/>
        <pc:sldMkLst>
          <pc:docMk/>
          <pc:sldMk cId="3171630120" sldId="376"/>
        </pc:sldMkLst>
        <pc:spChg chg="add mod">
          <ac:chgData name="WILLIAMS, Elliott (NHS ENGLAND - T1510)" userId="961a3bbb-aff8-4880-adf0-12be4335bf70" providerId="ADAL" clId="{76067F4C-39D5-4A54-AB1C-6FDD798F6DF0}" dt="2024-04-15T14:46:37.672" v="1389" actId="34135"/>
          <ac:spMkLst>
            <pc:docMk/>
            <pc:sldMk cId="3171630120" sldId="376"/>
            <ac:spMk id="6" creationId="{3466FCEE-E967-A036-E8BC-961241EAC6D2}"/>
          </ac:spMkLst>
        </pc:spChg>
      </pc:sldChg>
      <pc:sldChg chg="addSp modSp mod">
        <pc:chgData name="WILLIAMS, Elliott (NHS ENGLAND - T1510)" userId="961a3bbb-aff8-4880-adf0-12be4335bf70" providerId="ADAL" clId="{76067F4C-39D5-4A54-AB1C-6FDD798F6DF0}" dt="2024-04-15T14:46:29.342" v="1386" actId="34135"/>
        <pc:sldMkLst>
          <pc:docMk/>
          <pc:sldMk cId="131172990" sldId="377"/>
        </pc:sldMkLst>
        <pc:spChg chg="add mod">
          <ac:chgData name="WILLIAMS, Elliott (NHS ENGLAND - T1510)" userId="961a3bbb-aff8-4880-adf0-12be4335bf70" providerId="ADAL" clId="{76067F4C-39D5-4A54-AB1C-6FDD798F6DF0}" dt="2024-04-15T14:46:29.342" v="1386" actId="34135"/>
          <ac:spMkLst>
            <pc:docMk/>
            <pc:sldMk cId="131172990" sldId="377"/>
            <ac:spMk id="3" creationId="{26EBAE5F-3A62-D194-ED12-137395682047}"/>
          </ac:spMkLst>
        </pc:spChg>
      </pc:sldChg>
      <pc:sldChg chg="addSp modSp mod">
        <pc:chgData name="WILLIAMS, Elliott (NHS ENGLAND - T1510)" userId="961a3bbb-aff8-4880-adf0-12be4335bf70" providerId="ADAL" clId="{76067F4C-39D5-4A54-AB1C-6FDD798F6DF0}" dt="2024-04-15T14:47:15.960" v="1402" actId="34135"/>
        <pc:sldMkLst>
          <pc:docMk/>
          <pc:sldMk cId="1384544423" sldId="378"/>
        </pc:sldMkLst>
        <pc:spChg chg="add mod">
          <ac:chgData name="WILLIAMS, Elliott (NHS ENGLAND - T1510)" userId="961a3bbb-aff8-4880-adf0-12be4335bf70" providerId="ADAL" clId="{76067F4C-39D5-4A54-AB1C-6FDD798F6DF0}" dt="2024-04-15T14:47:15.960" v="1402" actId="34135"/>
          <ac:spMkLst>
            <pc:docMk/>
            <pc:sldMk cId="1384544423" sldId="378"/>
            <ac:spMk id="2" creationId="{737C199F-3188-6127-8320-BC25E32609F5}"/>
          </ac:spMkLst>
        </pc:spChg>
      </pc:sldChg>
      <pc:sldChg chg="addSp modSp mod">
        <pc:chgData name="WILLIAMS, Elliott (NHS ENGLAND - T1510)" userId="961a3bbb-aff8-4880-adf0-12be4335bf70" providerId="ADAL" clId="{76067F4C-39D5-4A54-AB1C-6FDD798F6DF0}" dt="2024-04-15T14:47:03.709" v="1397" actId="34135"/>
        <pc:sldMkLst>
          <pc:docMk/>
          <pc:sldMk cId="4134132413" sldId="380"/>
        </pc:sldMkLst>
        <pc:spChg chg="add mod">
          <ac:chgData name="WILLIAMS, Elliott (NHS ENGLAND - T1510)" userId="961a3bbb-aff8-4880-adf0-12be4335bf70" providerId="ADAL" clId="{76067F4C-39D5-4A54-AB1C-6FDD798F6DF0}" dt="2024-04-15T14:47:03.709" v="1397" actId="34135"/>
          <ac:spMkLst>
            <pc:docMk/>
            <pc:sldMk cId="4134132413" sldId="380"/>
            <ac:spMk id="8" creationId="{64688FD2-5B91-E829-0938-7745EA5C0BE8}"/>
          </ac:spMkLst>
        </pc:spChg>
      </pc:sldChg>
      <pc:sldChg chg="addSp modSp mod">
        <pc:chgData name="WILLIAMS, Elliott (NHS ENGLAND - T1510)" userId="961a3bbb-aff8-4880-adf0-12be4335bf70" providerId="ADAL" clId="{76067F4C-39D5-4A54-AB1C-6FDD798F6DF0}" dt="2024-04-15T14:46:51.782" v="1393" actId="34135"/>
        <pc:sldMkLst>
          <pc:docMk/>
          <pc:sldMk cId="1855932197" sldId="381"/>
        </pc:sldMkLst>
        <pc:spChg chg="add mod">
          <ac:chgData name="WILLIAMS, Elliott (NHS ENGLAND - T1510)" userId="961a3bbb-aff8-4880-adf0-12be4335bf70" providerId="ADAL" clId="{76067F4C-39D5-4A54-AB1C-6FDD798F6DF0}" dt="2024-04-15T14:46:51.782" v="1393" actId="34135"/>
          <ac:spMkLst>
            <pc:docMk/>
            <pc:sldMk cId="1855932197" sldId="381"/>
            <ac:spMk id="2" creationId="{9304554D-E6F6-383B-9761-7356396FF2F2}"/>
          </ac:spMkLst>
        </pc:spChg>
      </pc:sldChg>
      <pc:sldChg chg="del">
        <pc:chgData name="WILLIAMS, Elliott (NHS ENGLAND - T1510)" userId="961a3bbb-aff8-4880-adf0-12be4335bf70" providerId="ADAL" clId="{76067F4C-39D5-4A54-AB1C-6FDD798F6DF0}" dt="2024-04-15T09:40:02.728" v="0" actId="47"/>
        <pc:sldMkLst>
          <pc:docMk/>
          <pc:sldMk cId="1495603428" sldId="382"/>
        </pc:sldMkLst>
      </pc:sldChg>
      <pc:sldChg chg="del">
        <pc:chgData name="WILLIAMS, Elliott (NHS ENGLAND - T1510)" userId="961a3bbb-aff8-4880-adf0-12be4335bf70" providerId="ADAL" clId="{76067F4C-39D5-4A54-AB1C-6FDD798F6DF0}" dt="2024-04-15T09:40:26.481" v="5" actId="18676"/>
        <pc:sldMkLst>
          <pc:docMk/>
          <pc:sldMk cId="1918270320" sldId="384"/>
        </pc:sldMkLst>
      </pc:sldChg>
      <pc:sldChg chg="del">
        <pc:chgData name="WILLIAMS, Elliott (NHS ENGLAND - T1510)" userId="961a3bbb-aff8-4880-adf0-12be4335bf70" providerId="ADAL" clId="{76067F4C-39D5-4A54-AB1C-6FDD798F6DF0}" dt="2024-04-15T09:40:26.481" v="5" actId="18676"/>
        <pc:sldMkLst>
          <pc:docMk/>
          <pc:sldMk cId="336806054" sldId="386"/>
        </pc:sldMkLst>
      </pc:sldChg>
      <pc:sldChg chg="del">
        <pc:chgData name="WILLIAMS, Elliott (NHS ENGLAND - T1510)" userId="961a3bbb-aff8-4880-adf0-12be4335bf70" providerId="ADAL" clId="{76067F4C-39D5-4A54-AB1C-6FDD798F6DF0}" dt="2024-04-15T09:40:26.481" v="5" actId="18676"/>
        <pc:sldMkLst>
          <pc:docMk/>
          <pc:sldMk cId="2350098188" sldId="387"/>
        </pc:sldMkLst>
      </pc:sldChg>
      <pc:sldChg chg="del">
        <pc:chgData name="WILLIAMS, Elliott (NHS ENGLAND - T1510)" userId="961a3bbb-aff8-4880-adf0-12be4335bf70" providerId="ADAL" clId="{76067F4C-39D5-4A54-AB1C-6FDD798F6DF0}" dt="2024-04-15T09:40:26.481" v="5" actId="18676"/>
        <pc:sldMkLst>
          <pc:docMk/>
          <pc:sldMk cId="1249501654" sldId="388"/>
        </pc:sldMkLst>
      </pc:sldChg>
      <pc:sldChg chg="addSp modSp mod">
        <pc:chgData name="WILLIAMS, Elliott (NHS ENGLAND - T1510)" userId="961a3bbb-aff8-4880-adf0-12be4335bf70" providerId="ADAL" clId="{76067F4C-39D5-4A54-AB1C-6FDD798F6DF0}" dt="2024-04-15T14:47:07.955" v="1399" actId="34135"/>
        <pc:sldMkLst>
          <pc:docMk/>
          <pc:sldMk cId="587048013" sldId="390"/>
        </pc:sldMkLst>
        <pc:spChg chg="add mod">
          <ac:chgData name="WILLIAMS, Elliott (NHS ENGLAND - T1510)" userId="961a3bbb-aff8-4880-adf0-12be4335bf70" providerId="ADAL" clId="{76067F4C-39D5-4A54-AB1C-6FDD798F6DF0}" dt="2024-04-15T14:47:07.955" v="1399" actId="34135"/>
          <ac:spMkLst>
            <pc:docMk/>
            <pc:sldMk cId="587048013" sldId="390"/>
            <ac:spMk id="6" creationId="{403BF9AC-466D-A16A-F845-EF011AD52F36}"/>
          </ac:spMkLst>
        </pc:spChg>
      </pc:sldChg>
      <pc:sldChg chg="addSp modSp mod">
        <pc:chgData name="WILLIAMS, Elliott (NHS ENGLAND - T1510)" userId="961a3bbb-aff8-4880-adf0-12be4335bf70" providerId="ADAL" clId="{76067F4C-39D5-4A54-AB1C-6FDD798F6DF0}" dt="2024-04-15T14:47:05.633" v="1398" actId="34135"/>
        <pc:sldMkLst>
          <pc:docMk/>
          <pc:sldMk cId="379046085" sldId="392"/>
        </pc:sldMkLst>
        <pc:spChg chg="add mod">
          <ac:chgData name="WILLIAMS, Elliott (NHS ENGLAND - T1510)" userId="961a3bbb-aff8-4880-adf0-12be4335bf70" providerId="ADAL" clId="{76067F4C-39D5-4A54-AB1C-6FDD798F6DF0}" dt="2024-04-15T14:47:05.633" v="1398" actId="34135"/>
          <ac:spMkLst>
            <pc:docMk/>
            <pc:sldMk cId="379046085" sldId="392"/>
            <ac:spMk id="6" creationId="{AF93CBDA-09CB-64DB-EF25-A7E690E061ED}"/>
          </ac:spMkLst>
        </pc:spChg>
      </pc:sldChg>
      <pc:sldChg chg="del">
        <pc:chgData name="WILLIAMS, Elliott (NHS ENGLAND - T1510)" userId="961a3bbb-aff8-4880-adf0-12be4335bf70" providerId="ADAL" clId="{76067F4C-39D5-4A54-AB1C-6FDD798F6DF0}" dt="2024-04-15T09:40:02.728" v="0" actId="47"/>
        <pc:sldMkLst>
          <pc:docMk/>
          <pc:sldMk cId="2975904544" sldId="394"/>
        </pc:sldMkLst>
      </pc:sldChg>
      <pc:sldChg chg="del">
        <pc:chgData name="WILLIAMS, Elliott (NHS ENGLAND - T1510)" userId="961a3bbb-aff8-4880-adf0-12be4335bf70" providerId="ADAL" clId="{76067F4C-39D5-4A54-AB1C-6FDD798F6DF0}" dt="2024-04-15T09:40:02.728" v="0" actId="47"/>
        <pc:sldMkLst>
          <pc:docMk/>
          <pc:sldMk cId="3311067082" sldId="395"/>
        </pc:sldMkLst>
      </pc:sldChg>
      <pc:sldChg chg="del">
        <pc:chgData name="WILLIAMS, Elliott (NHS ENGLAND - T1510)" userId="961a3bbb-aff8-4880-adf0-12be4335bf70" providerId="ADAL" clId="{76067F4C-39D5-4A54-AB1C-6FDD798F6DF0}" dt="2024-04-15T09:40:02.728" v="0" actId="47"/>
        <pc:sldMkLst>
          <pc:docMk/>
          <pc:sldMk cId="4112674390" sldId="396"/>
        </pc:sldMkLst>
      </pc:sldChg>
      <pc:sldChg chg="del">
        <pc:chgData name="WILLIAMS, Elliott (NHS ENGLAND - T1510)" userId="961a3bbb-aff8-4880-adf0-12be4335bf70" providerId="ADAL" clId="{76067F4C-39D5-4A54-AB1C-6FDD798F6DF0}" dt="2024-04-15T09:40:02.728" v="0" actId="47"/>
        <pc:sldMkLst>
          <pc:docMk/>
          <pc:sldMk cId="1227680507" sldId="397"/>
        </pc:sldMkLst>
      </pc:sldChg>
      <pc:sldChg chg="del">
        <pc:chgData name="WILLIAMS, Elliott (NHS ENGLAND - T1510)" userId="961a3bbb-aff8-4880-adf0-12be4335bf70" providerId="ADAL" clId="{76067F4C-39D5-4A54-AB1C-6FDD798F6DF0}" dt="2024-04-15T09:40:02.728" v="0" actId="47"/>
        <pc:sldMkLst>
          <pc:docMk/>
          <pc:sldMk cId="2927253971" sldId="398"/>
        </pc:sldMkLst>
      </pc:sldChg>
      <pc:sldChg chg="del">
        <pc:chgData name="WILLIAMS, Elliott (NHS ENGLAND - T1510)" userId="961a3bbb-aff8-4880-adf0-12be4335bf70" providerId="ADAL" clId="{76067F4C-39D5-4A54-AB1C-6FDD798F6DF0}" dt="2024-04-15T09:40:02.728" v="0" actId="47"/>
        <pc:sldMkLst>
          <pc:docMk/>
          <pc:sldMk cId="1614630465" sldId="400"/>
        </pc:sldMkLst>
      </pc:sldChg>
      <pc:sldChg chg="del">
        <pc:chgData name="WILLIAMS, Elliott (NHS ENGLAND - T1510)" userId="961a3bbb-aff8-4880-adf0-12be4335bf70" providerId="ADAL" clId="{76067F4C-39D5-4A54-AB1C-6FDD798F6DF0}" dt="2024-04-15T09:40:02.728" v="0" actId="47"/>
        <pc:sldMkLst>
          <pc:docMk/>
          <pc:sldMk cId="3130367278" sldId="402"/>
        </pc:sldMkLst>
      </pc:sldChg>
      <pc:sldChg chg="del">
        <pc:chgData name="WILLIAMS, Elliott (NHS ENGLAND - T1510)" userId="961a3bbb-aff8-4880-adf0-12be4335bf70" providerId="ADAL" clId="{76067F4C-39D5-4A54-AB1C-6FDD798F6DF0}" dt="2024-04-15T09:40:02.728" v="0" actId="47"/>
        <pc:sldMkLst>
          <pc:docMk/>
          <pc:sldMk cId="284272235" sldId="404"/>
        </pc:sldMkLst>
      </pc:sldChg>
      <pc:sldChg chg="del">
        <pc:chgData name="WILLIAMS, Elliott (NHS ENGLAND - T1510)" userId="961a3bbb-aff8-4880-adf0-12be4335bf70" providerId="ADAL" clId="{76067F4C-39D5-4A54-AB1C-6FDD798F6DF0}" dt="2024-04-15T09:40:26.481" v="5" actId="18676"/>
        <pc:sldMkLst>
          <pc:docMk/>
          <pc:sldMk cId="2173066192" sldId="406"/>
        </pc:sldMkLst>
      </pc:sldChg>
      <pc:sldChg chg="del">
        <pc:chgData name="WILLIAMS, Elliott (NHS ENGLAND - T1510)" userId="961a3bbb-aff8-4880-adf0-12be4335bf70" providerId="ADAL" clId="{76067F4C-39D5-4A54-AB1C-6FDD798F6DF0}" dt="2024-04-15T09:40:02.728" v="0" actId="47"/>
        <pc:sldMkLst>
          <pc:docMk/>
          <pc:sldMk cId="691594813" sldId="408"/>
        </pc:sldMkLst>
      </pc:sldChg>
      <pc:sldChg chg="del">
        <pc:chgData name="WILLIAMS, Elliott (NHS ENGLAND - T1510)" userId="961a3bbb-aff8-4880-adf0-12be4335bf70" providerId="ADAL" clId="{76067F4C-39D5-4A54-AB1C-6FDD798F6DF0}" dt="2024-04-15T09:40:02.728" v="0" actId="47"/>
        <pc:sldMkLst>
          <pc:docMk/>
          <pc:sldMk cId="304691846" sldId="409"/>
        </pc:sldMkLst>
      </pc:sldChg>
      <pc:sldChg chg="del">
        <pc:chgData name="WILLIAMS, Elliott (NHS ENGLAND - T1510)" userId="961a3bbb-aff8-4880-adf0-12be4335bf70" providerId="ADAL" clId="{76067F4C-39D5-4A54-AB1C-6FDD798F6DF0}" dt="2024-04-15T09:40:02.728" v="0" actId="47"/>
        <pc:sldMkLst>
          <pc:docMk/>
          <pc:sldMk cId="2140068543" sldId="410"/>
        </pc:sldMkLst>
      </pc:sldChg>
      <pc:sldChg chg="del">
        <pc:chgData name="WILLIAMS, Elliott (NHS ENGLAND - T1510)" userId="961a3bbb-aff8-4880-adf0-12be4335bf70" providerId="ADAL" clId="{76067F4C-39D5-4A54-AB1C-6FDD798F6DF0}" dt="2024-04-15T09:40:02.728" v="0" actId="47"/>
        <pc:sldMkLst>
          <pc:docMk/>
          <pc:sldMk cId="1962452095" sldId="412"/>
        </pc:sldMkLst>
      </pc:sldChg>
      <pc:sldChg chg="del">
        <pc:chgData name="WILLIAMS, Elliott (NHS ENGLAND - T1510)" userId="961a3bbb-aff8-4880-adf0-12be4335bf70" providerId="ADAL" clId="{76067F4C-39D5-4A54-AB1C-6FDD798F6DF0}" dt="2024-04-15T09:40:02.728" v="0" actId="47"/>
        <pc:sldMkLst>
          <pc:docMk/>
          <pc:sldMk cId="172543555" sldId="413"/>
        </pc:sldMkLst>
      </pc:sldChg>
      <pc:sldChg chg="del">
        <pc:chgData name="WILLIAMS, Elliott (NHS ENGLAND - T1510)" userId="961a3bbb-aff8-4880-adf0-12be4335bf70" providerId="ADAL" clId="{76067F4C-39D5-4A54-AB1C-6FDD798F6DF0}" dt="2024-04-15T09:40:02.728" v="0" actId="47"/>
        <pc:sldMkLst>
          <pc:docMk/>
          <pc:sldMk cId="3029301875" sldId="414"/>
        </pc:sldMkLst>
      </pc:sldChg>
      <pc:sldChg chg="del">
        <pc:chgData name="WILLIAMS, Elliott (NHS ENGLAND - T1510)" userId="961a3bbb-aff8-4880-adf0-12be4335bf70" providerId="ADAL" clId="{76067F4C-39D5-4A54-AB1C-6FDD798F6DF0}" dt="2024-04-15T09:40:02.728" v="0" actId="47"/>
        <pc:sldMkLst>
          <pc:docMk/>
          <pc:sldMk cId="401875502" sldId="416"/>
        </pc:sldMkLst>
      </pc:sldChg>
      <pc:sldChg chg="addSp modSp mod">
        <pc:chgData name="WILLIAMS, Elliott (NHS ENGLAND - T1510)" userId="961a3bbb-aff8-4880-adf0-12be4335bf70" providerId="ADAL" clId="{76067F4C-39D5-4A54-AB1C-6FDD798F6DF0}" dt="2024-04-15T14:46:22.645" v="1384" actId="34135"/>
        <pc:sldMkLst>
          <pc:docMk/>
          <pc:sldMk cId="471314748" sldId="418"/>
        </pc:sldMkLst>
        <pc:spChg chg="add mod">
          <ac:chgData name="WILLIAMS, Elliott (NHS ENGLAND - T1510)" userId="961a3bbb-aff8-4880-adf0-12be4335bf70" providerId="ADAL" clId="{76067F4C-39D5-4A54-AB1C-6FDD798F6DF0}" dt="2024-04-15T14:46:22.645" v="1384" actId="34135"/>
          <ac:spMkLst>
            <pc:docMk/>
            <pc:sldMk cId="471314748" sldId="418"/>
            <ac:spMk id="6" creationId="{66AD182B-EB62-22FA-B908-75DDB1E97C37}"/>
          </ac:spMkLst>
        </pc:spChg>
      </pc:sldChg>
      <pc:sldChg chg="addSp modSp mod">
        <pc:chgData name="WILLIAMS, Elliott (NHS ENGLAND - T1510)" userId="961a3bbb-aff8-4880-adf0-12be4335bf70" providerId="ADAL" clId="{76067F4C-39D5-4A54-AB1C-6FDD798F6DF0}" dt="2024-04-15T14:46:54.901" v="1394" actId="34135"/>
        <pc:sldMkLst>
          <pc:docMk/>
          <pc:sldMk cId="2999767798" sldId="420"/>
        </pc:sldMkLst>
        <pc:spChg chg="add mod">
          <ac:chgData name="WILLIAMS, Elliott (NHS ENGLAND - T1510)" userId="961a3bbb-aff8-4880-adf0-12be4335bf70" providerId="ADAL" clId="{76067F4C-39D5-4A54-AB1C-6FDD798F6DF0}" dt="2024-04-15T14:46:54.901" v="1394" actId="34135"/>
          <ac:spMkLst>
            <pc:docMk/>
            <pc:sldMk cId="2999767798" sldId="420"/>
            <ac:spMk id="4" creationId="{0BAE2A0E-335C-C82E-93D6-1912A3648D5F}"/>
          </ac:spMkLst>
        </pc:spChg>
      </pc:sldChg>
      <pc:sldChg chg="del">
        <pc:chgData name="WILLIAMS, Elliott (NHS ENGLAND - T1510)" userId="961a3bbb-aff8-4880-adf0-12be4335bf70" providerId="ADAL" clId="{76067F4C-39D5-4A54-AB1C-6FDD798F6DF0}" dt="2024-04-15T09:40:02.728" v="0" actId="47"/>
        <pc:sldMkLst>
          <pc:docMk/>
          <pc:sldMk cId="825868409" sldId="422"/>
        </pc:sldMkLst>
      </pc:sldChg>
      <pc:sldChg chg="del">
        <pc:chgData name="WILLIAMS, Elliott (NHS ENGLAND - T1510)" userId="961a3bbb-aff8-4880-adf0-12be4335bf70" providerId="ADAL" clId="{76067F4C-39D5-4A54-AB1C-6FDD798F6DF0}" dt="2024-04-15T09:40:02.728" v="0" actId="47"/>
        <pc:sldMkLst>
          <pc:docMk/>
          <pc:sldMk cId="679264902" sldId="425"/>
        </pc:sldMkLst>
      </pc:sldChg>
      <pc:sldChg chg="del">
        <pc:chgData name="WILLIAMS, Elliott (NHS ENGLAND - T1510)" userId="961a3bbb-aff8-4880-adf0-12be4335bf70" providerId="ADAL" clId="{76067F4C-39D5-4A54-AB1C-6FDD798F6DF0}" dt="2024-04-15T09:40:02.728" v="0" actId="47"/>
        <pc:sldMkLst>
          <pc:docMk/>
          <pc:sldMk cId="2578658935" sldId="426"/>
        </pc:sldMkLst>
      </pc:sldChg>
      <pc:sldChg chg="del">
        <pc:chgData name="WILLIAMS, Elliott (NHS ENGLAND - T1510)" userId="961a3bbb-aff8-4880-adf0-12be4335bf70" providerId="ADAL" clId="{76067F4C-39D5-4A54-AB1C-6FDD798F6DF0}" dt="2024-04-15T09:40:02.728" v="0" actId="47"/>
        <pc:sldMkLst>
          <pc:docMk/>
          <pc:sldMk cId="346103144" sldId="427"/>
        </pc:sldMkLst>
      </pc:sldChg>
      <pc:sldChg chg="del">
        <pc:chgData name="WILLIAMS, Elliott (NHS ENGLAND - T1510)" userId="961a3bbb-aff8-4880-adf0-12be4335bf70" providerId="ADAL" clId="{76067F4C-39D5-4A54-AB1C-6FDD798F6DF0}" dt="2024-04-15T09:40:02.728" v="0" actId="47"/>
        <pc:sldMkLst>
          <pc:docMk/>
          <pc:sldMk cId="1591568316" sldId="428"/>
        </pc:sldMkLst>
      </pc:sldChg>
      <pc:sldChg chg="del">
        <pc:chgData name="WILLIAMS, Elliott (NHS ENGLAND - T1510)" userId="961a3bbb-aff8-4880-adf0-12be4335bf70" providerId="ADAL" clId="{76067F4C-39D5-4A54-AB1C-6FDD798F6DF0}" dt="2024-04-15T09:40:02.728" v="0" actId="47"/>
        <pc:sldMkLst>
          <pc:docMk/>
          <pc:sldMk cId="2378989867" sldId="429"/>
        </pc:sldMkLst>
      </pc:sldChg>
      <pc:sldChg chg="del">
        <pc:chgData name="WILLIAMS, Elliott (NHS ENGLAND - T1510)" userId="961a3bbb-aff8-4880-adf0-12be4335bf70" providerId="ADAL" clId="{76067F4C-39D5-4A54-AB1C-6FDD798F6DF0}" dt="2024-04-15T09:40:02.728" v="0" actId="47"/>
        <pc:sldMkLst>
          <pc:docMk/>
          <pc:sldMk cId="4219015568" sldId="430"/>
        </pc:sldMkLst>
      </pc:sldChg>
      <pc:sldChg chg="del">
        <pc:chgData name="WILLIAMS, Elliott (NHS ENGLAND - T1510)" userId="961a3bbb-aff8-4880-adf0-12be4335bf70" providerId="ADAL" clId="{76067F4C-39D5-4A54-AB1C-6FDD798F6DF0}" dt="2024-04-15T09:40:26.481" v="5" actId="18676"/>
        <pc:sldMkLst>
          <pc:docMk/>
          <pc:sldMk cId="2419990940" sldId="431"/>
        </pc:sldMkLst>
      </pc:sldChg>
      <pc:sldChg chg="addSp modSp mod">
        <pc:chgData name="WILLIAMS, Elliott (NHS ENGLAND - T1510)" userId="961a3bbb-aff8-4880-adf0-12be4335bf70" providerId="ADAL" clId="{76067F4C-39D5-4A54-AB1C-6FDD798F6DF0}" dt="2024-04-15T14:46:33.502" v="1387" actId="34135"/>
        <pc:sldMkLst>
          <pc:docMk/>
          <pc:sldMk cId="1166208014" sldId="432"/>
        </pc:sldMkLst>
        <pc:spChg chg="add mod">
          <ac:chgData name="WILLIAMS, Elliott (NHS ENGLAND - T1510)" userId="961a3bbb-aff8-4880-adf0-12be4335bf70" providerId="ADAL" clId="{76067F4C-39D5-4A54-AB1C-6FDD798F6DF0}" dt="2024-04-15T14:46:33.502" v="1387" actId="34135"/>
          <ac:spMkLst>
            <pc:docMk/>
            <pc:sldMk cId="1166208014" sldId="432"/>
            <ac:spMk id="3" creationId="{24DB66D1-9B88-17B8-4C03-4584022E6CFF}"/>
          </ac:spMkLst>
        </pc:spChg>
      </pc:sldChg>
      <pc:sldChg chg="addSp modSp mod">
        <pc:chgData name="WILLIAMS, Elliott (NHS ENGLAND - T1510)" userId="961a3bbb-aff8-4880-adf0-12be4335bf70" providerId="ADAL" clId="{76067F4C-39D5-4A54-AB1C-6FDD798F6DF0}" dt="2024-04-15T14:47:34.284" v="1409" actId="34135"/>
        <pc:sldMkLst>
          <pc:docMk/>
          <pc:sldMk cId="3745905766" sldId="433"/>
        </pc:sldMkLst>
        <pc:spChg chg="add mod">
          <ac:chgData name="WILLIAMS, Elliott (NHS ENGLAND - T1510)" userId="961a3bbb-aff8-4880-adf0-12be4335bf70" providerId="ADAL" clId="{76067F4C-39D5-4A54-AB1C-6FDD798F6DF0}" dt="2024-04-15T14:47:34.284" v="1409" actId="34135"/>
          <ac:spMkLst>
            <pc:docMk/>
            <pc:sldMk cId="3745905766" sldId="433"/>
            <ac:spMk id="3" creationId="{840FD6BF-9230-F789-DAF2-FE4ED1C7C376}"/>
          </ac:spMkLst>
        </pc:spChg>
      </pc:sldChg>
      <pc:sldChg chg="addSp modSp mod">
        <pc:chgData name="WILLIAMS, Elliott (NHS ENGLAND - T1510)" userId="961a3bbb-aff8-4880-adf0-12be4335bf70" providerId="ADAL" clId="{76067F4C-39D5-4A54-AB1C-6FDD798F6DF0}" dt="2024-04-15T14:47:18.753" v="1403" actId="34135"/>
        <pc:sldMkLst>
          <pc:docMk/>
          <pc:sldMk cId="1013970156" sldId="434"/>
        </pc:sldMkLst>
        <pc:spChg chg="add mod">
          <ac:chgData name="WILLIAMS, Elliott (NHS ENGLAND - T1510)" userId="961a3bbb-aff8-4880-adf0-12be4335bf70" providerId="ADAL" clId="{76067F4C-39D5-4A54-AB1C-6FDD798F6DF0}" dt="2024-04-15T14:47:18.753" v="1403" actId="34135"/>
          <ac:spMkLst>
            <pc:docMk/>
            <pc:sldMk cId="1013970156" sldId="434"/>
            <ac:spMk id="3" creationId="{D6494D7C-60E6-6F24-C017-235CA3304A43}"/>
          </ac:spMkLst>
        </pc:spChg>
      </pc:sldChg>
      <pc:sldChg chg="addSp modSp mod">
        <pc:chgData name="WILLIAMS, Elliott (NHS ENGLAND - T1510)" userId="961a3bbb-aff8-4880-adf0-12be4335bf70" providerId="ADAL" clId="{76067F4C-39D5-4A54-AB1C-6FDD798F6DF0}" dt="2024-04-15T14:46:20.182" v="1383" actId="34135"/>
        <pc:sldMkLst>
          <pc:docMk/>
          <pc:sldMk cId="132882793" sldId="435"/>
        </pc:sldMkLst>
        <pc:spChg chg="add mod">
          <ac:chgData name="WILLIAMS, Elliott (NHS ENGLAND - T1510)" userId="961a3bbb-aff8-4880-adf0-12be4335bf70" providerId="ADAL" clId="{76067F4C-39D5-4A54-AB1C-6FDD798F6DF0}" dt="2024-04-15T14:46:20.182" v="1383" actId="34135"/>
          <ac:spMkLst>
            <pc:docMk/>
            <pc:sldMk cId="132882793" sldId="435"/>
            <ac:spMk id="2" creationId="{29949233-228C-230F-FE28-CD0B1632E861}"/>
          </ac:spMkLst>
        </pc:spChg>
      </pc:sldChg>
      <pc:sldChg chg="addSp modSp mod">
        <pc:chgData name="WILLIAMS, Elliott (NHS ENGLAND - T1510)" userId="961a3bbb-aff8-4880-adf0-12be4335bf70" providerId="ADAL" clId="{76067F4C-39D5-4A54-AB1C-6FDD798F6DF0}" dt="2024-04-15T14:47:28.815" v="1407" actId="34135"/>
        <pc:sldMkLst>
          <pc:docMk/>
          <pc:sldMk cId="2874451094" sldId="436"/>
        </pc:sldMkLst>
        <pc:spChg chg="add mod">
          <ac:chgData name="WILLIAMS, Elliott (NHS ENGLAND - T1510)" userId="961a3bbb-aff8-4880-adf0-12be4335bf70" providerId="ADAL" clId="{76067F4C-39D5-4A54-AB1C-6FDD798F6DF0}" dt="2024-04-15T14:47:28.815" v="1407" actId="34135"/>
          <ac:spMkLst>
            <pc:docMk/>
            <pc:sldMk cId="2874451094" sldId="436"/>
            <ac:spMk id="2" creationId="{4641AE04-4C20-7891-5168-8FA631D1B4A6}"/>
          </ac:spMkLst>
        </pc:spChg>
      </pc:sldChg>
      <pc:sldChg chg="addSp modSp mod">
        <pc:chgData name="WILLIAMS, Elliott (NHS ENGLAND - T1510)" userId="961a3bbb-aff8-4880-adf0-12be4335bf70" providerId="ADAL" clId="{76067F4C-39D5-4A54-AB1C-6FDD798F6DF0}" dt="2024-04-15T14:47:13.389" v="1401" actId="34135"/>
        <pc:sldMkLst>
          <pc:docMk/>
          <pc:sldMk cId="3784199241" sldId="437"/>
        </pc:sldMkLst>
        <pc:spChg chg="add mod">
          <ac:chgData name="WILLIAMS, Elliott (NHS ENGLAND - T1510)" userId="961a3bbb-aff8-4880-adf0-12be4335bf70" providerId="ADAL" clId="{76067F4C-39D5-4A54-AB1C-6FDD798F6DF0}" dt="2024-04-15T14:47:13.389" v="1401" actId="34135"/>
          <ac:spMkLst>
            <pc:docMk/>
            <pc:sldMk cId="3784199241" sldId="437"/>
            <ac:spMk id="2" creationId="{66816459-8C84-688E-2D7A-B74A03EA7C48}"/>
          </ac:spMkLst>
        </pc:spChg>
      </pc:sldChg>
      <pc:sldChg chg="addSp delSp modSp mod ord">
        <pc:chgData name="WILLIAMS, Elliott (NHS ENGLAND - T1510)" userId="961a3bbb-aff8-4880-adf0-12be4335bf70" providerId="ADAL" clId="{76067F4C-39D5-4A54-AB1C-6FDD798F6DF0}" dt="2024-04-23T09:30:22.877" v="1779" actId="34135"/>
        <pc:sldMkLst>
          <pc:docMk/>
          <pc:sldMk cId="2142492746" sldId="439"/>
        </pc:sldMkLst>
        <pc:spChg chg="mod">
          <ac:chgData name="WILLIAMS, Elliott (NHS ENGLAND - T1510)" userId="961a3bbb-aff8-4880-adf0-12be4335bf70" providerId="ADAL" clId="{76067F4C-39D5-4A54-AB1C-6FDD798F6DF0}" dt="2024-04-23T09:28:11.508" v="1765" actId="20577"/>
          <ac:spMkLst>
            <pc:docMk/>
            <pc:sldMk cId="2142492746" sldId="439"/>
            <ac:spMk id="2" creationId="{B0140146-9B87-14DA-D9E8-0A1B335EEFE5}"/>
          </ac:spMkLst>
        </pc:spChg>
        <pc:spChg chg="mod">
          <ac:chgData name="WILLIAMS, Elliott (NHS ENGLAND - T1510)" userId="961a3bbb-aff8-4880-adf0-12be4335bf70" providerId="ADAL" clId="{76067F4C-39D5-4A54-AB1C-6FDD798F6DF0}" dt="2024-04-15T16:24:29.668" v="1718" actId="34135"/>
          <ac:spMkLst>
            <pc:docMk/>
            <pc:sldMk cId="2142492746" sldId="439"/>
            <ac:spMk id="3" creationId="{C0951F31-0CBF-A907-7E3C-0FD4E2891A46}"/>
          </ac:spMkLst>
        </pc:spChg>
        <pc:spChg chg="mod">
          <ac:chgData name="WILLIAMS, Elliott (NHS ENGLAND - T1510)" userId="961a3bbb-aff8-4880-adf0-12be4335bf70" providerId="ADAL" clId="{76067F4C-39D5-4A54-AB1C-6FDD798F6DF0}" dt="2024-04-23T09:30:15.682" v="1777" actId="6549"/>
          <ac:spMkLst>
            <pc:docMk/>
            <pc:sldMk cId="2142492746" sldId="439"/>
            <ac:spMk id="4" creationId="{6C929F49-1F9F-B211-B62F-09A8139A5586}"/>
          </ac:spMkLst>
        </pc:spChg>
        <pc:spChg chg="add mod">
          <ac:chgData name="WILLIAMS, Elliott (NHS ENGLAND - T1510)" userId="961a3bbb-aff8-4880-adf0-12be4335bf70" providerId="ADAL" clId="{76067F4C-39D5-4A54-AB1C-6FDD798F6DF0}" dt="2024-04-23T09:30:22.877" v="1779" actId="34135"/>
          <ac:spMkLst>
            <pc:docMk/>
            <pc:sldMk cId="2142492746" sldId="439"/>
            <ac:spMk id="6" creationId="{404F0C1A-CE23-1587-DCF2-51D1CDB85975}"/>
          </ac:spMkLst>
        </pc:spChg>
        <pc:spChg chg="add del mod">
          <ac:chgData name="WILLIAMS, Elliott (NHS ENGLAND - T1510)" userId="961a3bbb-aff8-4880-adf0-12be4335bf70" providerId="ADAL" clId="{76067F4C-39D5-4A54-AB1C-6FDD798F6DF0}" dt="2024-04-15T16:11:39.776" v="1532" actId="21"/>
          <ac:spMkLst>
            <pc:docMk/>
            <pc:sldMk cId="2142492746" sldId="439"/>
            <ac:spMk id="8" creationId="{E204169E-F9A9-367E-C250-854995884F06}"/>
          </ac:spMkLst>
        </pc:spChg>
        <pc:spChg chg="mod">
          <ac:chgData name="WILLIAMS, Elliott (NHS ENGLAND - T1510)" userId="961a3bbb-aff8-4880-adf0-12be4335bf70" providerId="ADAL" clId="{76067F4C-39D5-4A54-AB1C-6FDD798F6DF0}" dt="2024-04-15T16:24:29.668" v="1718" actId="34135"/>
          <ac:spMkLst>
            <pc:docMk/>
            <pc:sldMk cId="2142492746" sldId="439"/>
            <ac:spMk id="35" creationId="{8BFF67D5-323D-7AF5-C1AD-EE26551C7EE7}"/>
          </ac:spMkLst>
        </pc:spChg>
        <pc:spChg chg="mod">
          <ac:chgData name="WILLIAMS, Elliott (NHS ENGLAND - T1510)" userId="961a3bbb-aff8-4880-adf0-12be4335bf70" providerId="ADAL" clId="{76067F4C-39D5-4A54-AB1C-6FDD798F6DF0}" dt="2024-04-15T16:24:29.668" v="1718" actId="34135"/>
          <ac:spMkLst>
            <pc:docMk/>
            <pc:sldMk cId="2142492746" sldId="439"/>
            <ac:spMk id="40" creationId="{7FAF425A-DC63-10C4-4F7A-1F33E2BF415B}"/>
          </ac:spMkLst>
        </pc:spChg>
        <pc:grpChg chg="mod">
          <ac:chgData name="WILLIAMS, Elliott (NHS ENGLAND - T1510)" userId="961a3bbb-aff8-4880-adf0-12be4335bf70" providerId="ADAL" clId="{76067F4C-39D5-4A54-AB1C-6FDD798F6DF0}" dt="2024-04-15T16:24:29.668" v="1718" actId="34135"/>
          <ac:grpSpMkLst>
            <pc:docMk/>
            <pc:sldMk cId="2142492746" sldId="439"/>
            <ac:grpSpMk id="5" creationId="{7B716D5A-C5B0-5CFA-CD10-2B4402FED40A}"/>
          </ac:grpSpMkLst>
        </pc:grpChg>
        <pc:picChg chg="mod">
          <ac:chgData name="WILLIAMS, Elliott (NHS ENGLAND - T1510)" userId="961a3bbb-aff8-4880-adf0-12be4335bf70" providerId="ADAL" clId="{76067F4C-39D5-4A54-AB1C-6FDD798F6DF0}" dt="2024-04-15T16:24:29.668" v="1718" actId="34135"/>
          <ac:picMkLst>
            <pc:docMk/>
            <pc:sldMk cId="2142492746" sldId="439"/>
            <ac:picMk id="26" creationId="{6FAC92B5-E50B-9747-2861-8C7AC2E501E2}"/>
          </ac:picMkLst>
        </pc:picChg>
        <pc:picChg chg="mod">
          <ac:chgData name="WILLIAMS, Elliott (NHS ENGLAND - T1510)" userId="961a3bbb-aff8-4880-adf0-12be4335bf70" providerId="ADAL" clId="{76067F4C-39D5-4A54-AB1C-6FDD798F6DF0}" dt="2024-04-15T16:24:29.668" v="1718" actId="34135"/>
          <ac:picMkLst>
            <pc:docMk/>
            <pc:sldMk cId="2142492746" sldId="439"/>
            <ac:picMk id="27" creationId="{B62F057D-62F3-B92E-F3E8-B688738DC593}"/>
          </ac:picMkLst>
        </pc:picChg>
        <pc:picChg chg="mod">
          <ac:chgData name="WILLIAMS, Elliott (NHS ENGLAND - T1510)" userId="961a3bbb-aff8-4880-adf0-12be4335bf70" providerId="ADAL" clId="{76067F4C-39D5-4A54-AB1C-6FDD798F6DF0}" dt="2024-04-15T16:24:29.668" v="1718" actId="34135"/>
          <ac:picMkLst>
            <pc:docMk/>
            <pc:sldMk cId="2142492746" sldId="439"/>
            <ac:picMk id="28" creationId="{BF8E90FA-D07F-D825-2C00-78763AE8C0C1}"/>
          </ac:picMkLst>
        </pc:picChg>
        <pc:picChg chg="mod">
          <ac:chgData name="WILLIAMS, Elliott (NHS ENGLAND - T1510)" userId="961a3bbb-aff8-4880-adf0-12be4335bf70" providerId="ADAL" clId="{76067F4C-39D5-4A54-AB1C-6FDD798F6DF0}" dt="2024-04-15T16:24:29.668" v="1718" actId="34135"/>
          <ac:picMkLst>
            <pc:docMk/>
            <pc:sldMk cId="2142492746" sldId="439"/>
            <ac:picMk id="29" creationId="{814055F7-A88F-50C9-BA60-9617279554FE}"/>
          </ac:picMkLst>
        </pc:picChg>
        <pc:picChg chg="mod">
          <ac:chgData name="WILLIAMS, Elliott (NHS ENGLAND - T1510)" userId="961a3bbb-aff8-4880-adf0-12be4335bf70" providerId="ADAL" clId="{76067F4C-39D5-4A54-AB1C-6FDD798F6DF0}" dt="2024-04-15T16:24:29.668" v="1718" actId="34135"/>
          <ac:picMkLst>
            <pc:docMk/>
            <pc:sldMk cId="2142492746" sldId="439"/>
            <ac:picMk id="30" creationId="{B5EF52C4-ECD3-2E30-9A51-B034DCBC5D2D}"/>
          </ac:picMkLst>
        </pc:picChg>
        <pc:picChg chg="mod">
          <ac:chgData name="WILLIAMS, Elliott (NHS ENGLAND - T1510)" userId="961a3bbb-aff8-4880-adf0-12be4335bf70" providerId="ADAL" clId="{76067F4C-39D5-4A54-AB1C-6FDD798F6DF0}" dt="2024-04-15T16:24:29.668" v="1718" actId="34135"/>
          <ac:picMkLst>
            <pc:docMk/>
            <pc:sldMk cId="2142492746" sldId="439"/>
            <ac:picMk id="31" creationId="{12C96B88-6B27-22BD-2238-C0FA00B93AE0}"/>
          </ac:picMkLst>
        </pc:picChg>
        <pc:picChg chg="mod">
          <ac:chgData name="WILLIAMS, Elliott (NHS ENGLAND - T1510)" userId="961a3bbb-aff8-4880-adf0-12be4335bf70" providerId="ADAL" clId="{76067F4C-39D5-4A54-AB1C-6FDD798F6DF0}" dt="2024-04-15T16:24:29.668" v="1718" actId="34135"/>
          <ac:picMkLst>
            <pc:docMk/>
            <pc:sldMk cId="2142492746" sldId="439"/>
            <ac:picMk id="32" creationId="{A173E9F0-43EF-F42D-2FA2-9F1FABCB8D96}"/>
          </ac:picMkLst>
        </pc:picChg>
        <pc:picChg chg="mod">
          <ac:chgData name="WILLIAMS, Elliott (NHS ENGLAND - T1510)" userId="961a3bbb-aff8-4880-adf0-12be4335bf70" providerId="ADAL" clId="{76067F4C-39D5-4A54-AB1C-6FDD798F6DF0}" dt="2024-04-15T16:24:29.668" v="1718" actId="34135"/>
          <ac:picMkLst>
            <pc:docMk/>
            <pc:sldMk cId="2142492746" sldId="439"/>
            <ac:picMk id="33" creationId="{34A4D265-5A3B-D25B-BFC7-E21300BD5B0F}"/>
          </ac:picMkLst>
        </pc:picChg>
        <pc:picChg chg="mod">
          <ac:chgData name="WILLIAMS, Elliott (NHS ENGLAND - T1510)" userId="961a3bbb-aff8-4880-adf0-12be4335bf70" providerId="ADAL" clId="{76067F4C-39D5-4A54-AB1C-6FDD798F6DF0}" dt="2024-04-15T16:24:29.668" v="1718" actId="34135"/>
          <ac:picMkLst>
            <pc:docMk/>
            <pc:sldMk cId="2142492746" sldId="439"/>
            <ac:picMk id="34" creationId="{723D89E6-9DDF-6B4D-F441-4AC7A4EA317C}"/>
          </ac:picMkLst>
        </pc:picChg>
        <pc:picChg chg="mod">
          <ac:chgData name="WILLIAMS, Elliott (NHS ENGLAND - T1510)" userId="961a3bbb-aff8-4880-adf0-12be4335bf70" providerId="ADAL" clId="{76067F4C-39D5-4A54-AB1C-6FDD798F6DF0}" dt="2024-04-15T16:24:29.668" v="1718" actId="34135"/>
          <ac:picMkLst>
            <pc:docMk/>
            <pc:sldMk cId="2142492746" sldId="439"/>
            <ac:picMk id="37" creationId="{9F5C230B-7043-8F71-3615-EAD3F120C1E1}"/>
          </ac:picMkLst>
        </pc:picChg>
        <pc:picChg chg="mod">
          <ac:chgData name="WILLIAMS, Elliott (NHS ENGLAND - T1510)" userId="961a3bbb-aff8-4880-adf0-12be4335bf70" providerId="ADAL" clId="{76067F4C-39D5-4A54-AB1C-6FDD798F6DF0}" dt="2024-04-15T16:24:29.668" v="1718" actId="34135"/>
          <ac:picMkLst>
            <pc:docMk/>
            <pc:sldMk cId="2142492746" sldId="439"/>
            <ac:picMk id="39" creationId="{DD802BA2-D436-E824-6067-7CEF2AA4B77C}"/>
          </ac:picMkLst>
        </pc:picChg>
      </pc:sldChg>
      <pc:sldChg chg="addSp modSp mod">
        <pc:chgData name="WILLIAMS, Elliott (NHS ENGLAND - T1510)" userId="961a3bbb-aff8-4880-adf0-12be4335bf70" providerId="ADAL" clId="{76067F4C-39D5-4A54-AB1C-6FDD798F6DF0}" dt="2024-04-15T14:47:10.965" v="1400" actId="34135"/>
        <pc:sldMkLst>
          <pc:docMk/>
          <pc:sldMk cId="2842737869" sldId="441"/>
        </pc:sldMkLst>
        <pc:spChg chg="add mod">
          <ac:chgData name="WILLIAMS, Elliott (NHS ENGLAND - T1510)" userId="961a3bbb-aff8-4880-adf0-12be4335bf70" providerId="ADAL" clId="{76067F4C-39D5-4A54-AB1C-6FDD798F6DF0}" dt="2024-04-15T14:47:10.965" v="1400" actId="34135"/>
          <ac:spMkLst>
            <pc:docMk/>
            <pc:sldMk cId="2842737869" sldId="441"/>
            <ac:spMk id="4" creationId="{D046F0B9-1BEE-CDF9-AA7F-A655FBF09D4D}"/>
          </ac:spMkLst>
        </pc:spChg>
      </pc:sldChg>
      <pc:sldChg chg="addSp modSp mod ord">
        <pc:chgData name="WILLIAMS, Elliott (NHS ENGLAND - T1510)" userId="961a3bbb-aff8-4880-adf0-12be4335bf70" providerId="ADAL" clId="{76067F4C-39D5-4A54-AB1C-6FDD798F6DF0}" dt="2024-04-15T16:24:47.668" v="1721" actId="34135"/>
        <pc:sldMkLst>
          <pc:docMk/>
          <pc:sldMk cId="2771102671" sldId="443"/>
        </pc:sldMkLst>
        <pc:spChg chg="mod">
          <ac:chgData name="WILLIAMS, Elliott (NHS ENGLAND - T1510)" userId="961a3bbb-aff8-4880-adf0-12be4335bf70" providerId="ADAL" clId="{76067F4C-39D5-4A54-AB1C-6FDD798F6DF0}" dt="2024-04-15T16:24:47.668" v="1721" actId="34135"/>
          <ac:spMkLst>
            <pc:docMk/>
            <pc:sldMk cId="2771102671" sldId="443"/>
            <ac:spMk id="2" creationId="{5E112A50-E33D-7CD7-A4C5-FF3812FDD6BA}"/>
          </ac:spMkLst>
        </pc:spChg>
        <pc:spChg chg="mod">
          <ac:chgData name="WILLIAMS, Elliott (NHS ENGLAND - T1510)" userId="961a3bbb-aff8-4880-adf0-12be4335bf70" providerId="ADAL" clId="{76067F4C-39D5-4A54-AB1C-6FDD798F6DF0}" dt="2024-04-15T16:24:47.668" v="1721" actId="34135"/>
          <ac:spMkLst>
            <pc:docMk/>
            <pc:sldMk cId="2771102671" sldId="443"/>
            <ac:spMk id="5" creationId="{CFB0F1A2-16C2-1C85-2D8F-F8331D25C96B}"/>
          </ac:spMkLst>
        </pc:spChg>
        <pc:spChg chg="add mod">
          <ac:chgData name="WILLIAMS, Elliott (NHS ENGLAND - T1510)" userId="961a3bbb-aff8-4880-adf0-12be4335bf70" providerId="ADAL" clId="{76067F4C-39D5-4A54-AB1C-6FDD798F6DF0}" dt="2024-04-15T16:24:47.668" v="1721" actId="34135"/>
          <ac:spMkLst>
            <pc:docMk/>
            <pc:sldMk cId="2771102671" sldId="443"/>
            <ac:spMk id="6" creationId="{04E6276B-E006-AC45-D564-2CBE62441AD0}"/>
          </ac:spMkLst>
        </pc:spChg>
        <pc:spChg chg="mod">
          <ac:chgData name="WILLIAMS, Elliott (NHS ENGLAND - T1510)" userId="961a3bbb-aff8-4880-adf0-12be4335bf70" providerId="ADAL" clId="{76067F4C-39D5-4A54-AB1C-6FDD798F6DF0}" dt="2024-04-15T16:24:47.668" v="1721" actId="34135"/>
          <ac:spMkLst>
            <pc:docMk/>
            <pc:sldMk cId="2771102671" sldId="443"/>
            <ac:spMk id="12" creationId="{587AD24E-92A1-F74B-22A2-EC2280CF286E}"/>
          </ac:spMkLst>
        </pc:spChg>
        <pc:spChg chg="mod">
          <ac:chgData name="WILLIAMS, Elliott (NHS ENGLAND - T1510)" userId="961a3bbb-aff8-4880-adf0-12be4335bf70" providerId="ADAL" clId="{76067F4C-39D5-4A54-AB1C-6FDD798F6DF0}" dt="2024-04-15T16:24:47.668" v="1721" actId="34135"/>
          <ac:spMkLst>
            <pc:docMk/>
            <pc:sldMk cId="2771102671" sldId="443"/>
            <ac:spMk id="13" creationId="{40F329A4-5007-6031-6287-54574716BA74}"/>
          </ac:spMkLst>
        </pc:spChg>
        <pc:grpChg chg="mod">
          <ac:chgData name="WILLIAMS, Elliott (NHS ENGLAND - T1510)" userId="961a3bbb-aff8-4880-adf0-12be4335bf70" providerId="ADAL" clId="{76067F4C-39D5-4A54-AB1C-6FDD798F6DF0}" dt="2024-04-15T16:24:47.668" v="1721" actId="34135"/>
          <ac:grpSpMkLst>
            <pc:docMk/>
            <pc:sldMk cId="2771102671" sldId="443"/>
            <ac:grpSpMk id="4" creationId="{4410032F-7FB5-931C-66F8-2E7E189BC09B}"/>
          </ac:grpSpMkLst>
        </pc:grpChg>
        <pc:picChg chg="mod">
          <ac:chgData name="WILLIAMS, Elliott (NHS ENGLAND - T1510)" userId="961a3bbb-aff8-4880-adf0-12be4335bf70" providerId="ADAL" clId="{76067F4C-39D5-4A54-AB1C-6FDD798F6DF0}" dt="2024-04-15T16:24:47.668" v="1721" actId="34135"/>
          <ac:picMkLst>
            <pc:docMk/>
            <pc:sldMk cId="2771102671" sldId="443"/>
            <ac:picMk id="3" creationId="{72A9B9DA-5647-C032-D440-C0D7A6C88378}"/>
          </ac:picMkLst>
        </pc:picChg>
        <pc:picChg chg="mod">
          <ac:chgData name="WILLIAMS, Elliott (NHS ENGLAND - T1510)" userId="961a3bbb-aff8-4880-adf0-12be4335bf70" providerId="ADAL" clId="{76067F4C-39D5-4A54-AB1C-6FDD798F6DF0}" dt="2024-04-15T16:24:47.668" v="1721" actId="34135"/>
          <ac:picMkLst>
            <pc:docMk/>
            <pc:sldMk cId="2771102671" sldId="443"/>
            <ac:picMk id="10" creationId="{466B7C9B-A9D7-A395-0DF4-70805BAFE6CD}"/>
          </ac:picMkLst>
        </pc:picChg>
        <pc:picChg chg="mod">
          <ac:chgData name="WILLIAMS, Elliott (NHS ENGLAND - T1510)" userId="961a3bbb-aff8-4880-adf0-12be4335bf70" providerId="ADAL" clId="{76067F4C-39D5-4A54-AB1C-6FDD798F6DF0}" dt="2024-04-15T16:24:47.668" v="1721" actId="34135"/>
          <ac:picMkLst>
            <pc:docMk/>
            <pc:sldMk cId="2771102671" sldId="443"/>
            <ac:picMk id="15" creationId="{FDC40802-6B8D-989F-D0BE-902A9E89DB08}"/>
          </ac:picMkLst>
        </pc:picChg>
      </pc:sldChg>
      <pc:sldChg chg="del">
        <pc:chgData name="WILLIAMS, Elliott (NHS ENGLAND - T1510)" userId="961a3bbb-aff8-4880-adf0-12be4335bf70" providerId="ADAL" clId="{76067F4C-39D5-4A54-AB1C-6FDD798F6DF0}" dt="2024-04-15T12:10:51.911" v="669" actId="18676"/>
        <pc:sldMkLst>
          <pc:docMk/>
          <pc:sldMk cId="2590728546" sldId="444"/>
        </pc:sldMkLst>
      </pc:sldChg>
      <pc:sldChg chg="del">
        <pc:chgData name="WILLIAMS, Elliott (NHS ENGLAND - T1510)" userId="961a3bbb-aff8-4880-adf0-12be4335bf70" providerId="ADAL" clId="{76067F4C-39D5-4A54-AB1C-6FDD798F6DF0}" dt="2024-04-15T14:39:29.962" v="1326" actId="47"/>
        <pc:sldMkLst>
          <pc:docMk/>
          <pc:sldMk cId="122531173" sldId="446"/>
        </pc:sldMkLst>
      </pc:sldChg>
      <pc:sldChg chg="addSp modSp del mod ord">
        <pc:chgData name="WILLIAMS, Elliott (NHS ENGLAND - T1510)" userId="961a3bbb-aff8-4880-adf0-12be4335bf70" providerId="ADAL" clId="{76067F4C-39D5-4A54-AB1C-6FDD798F6DF0}" dt="2024-04-23T09:40:56.248" v="1799" actId="47"/>
        <pc:sldMkLst>
          <pc:docMk/>
          <pc:sldMk cId="3992166868" sldId="452"/>
        </pc:sldMkLst>
        <pc:spChg chg="mod">
          <ac:chgData name="WILLIAMS, Elliott (NHS ENGLAND - T1510)" userId="961a3bbb-aff8-4880-adf0-12be4335bf70" providerId="ADAL" clId="{76067F4C-39D5-4A54-AB1C-6FDD798F6DF0}" dt="2024-04-23T09:31:56.157" v="1792" actId="20577"/>
          <ac:spMkLst>
            <pc:docMk/>
            <pc:sldMk cId="3992166868" sldId="452"/>
            <ac:spMk id="2" creationId="{61755387-9332-0FA9-D6C6-3F763B976BA1}"/>
          </ac:spMkLst>
        </pc:spChg>
        <pc:spChg chg="mod">
          <ac:chgData name="WILLIAMS, Elliott (NHS ENGLAND - T1510)" userId="961a3bbb-aff8-4880-adf0-12be4335bf70" providerId="ADAL" clId="{76067F4C-39D5-4A54-AB1C-6FDD798F6DF0}" dt="2024-04-15T16:24:55.143" v="1723" actId="34135"/>
          <ac:spMkLst>
            <pc:docMk/>
            <pc:sldMk cId="3992166868" sldId="452"/>
            <ac:spMk id="3" creationId="{76BDF073-488D-FF55-C745-871680E3E9E2}"/>
          </ac:spMkLst>
        </pc:spChg>
        <pc:spChg chg="add mod">
          <ac:chgData name="WILLIAMS, Elliott (NHS ENGLAND - T1510)" userId="961a3bbb-aff8-4880-adf0-12be4335bf70" providerId="ADAL" clId="{76067F4C-39D5-4A54-AB1C-6FDD798F6DF0}" dt="2024-04-23T09:32:09.950" v="1795" actId="34135"/>
          <ac:spMkLst>
            <pc:docMk/>
            <pc:sldMk cId="3992166868" sldId="452"/>
            <ac:spMk id="4" creationId="{D7E945DA-5708-F70D-C05B-13522D64E9FA}"/>
          </ac:spMkLst>
        </pc:spChg>
        <pc:spChg chg="add mod">
          <ac:chgData name="WILLIAMS, Elliott (NHS ENGLAND - T1510)" userId="961a3bbb-aff8-4880-adf0-12be4335bf70" providerId="ADAL" clId="{76067F4C-39D5-4A54-AB1C-6FDD798F6DF0}" dt="2024-04-23T09:33:13.770" v="1797" actId="14100"/>
          <ac:spMkLst>
            <pc:docMk/>
            <pc:sldMk cId="3992166868" sldId="452"/>
            <ac:spMk id="6" creationId="{420C4604-3CA5-13B9-D976-1E4F1C85E8AB}"/>
          </ac:spMkLst>
        </pc:spChg>
        <pc:picChg chg="mod">
          <ac:chgData name="WILLIAMS, Elliott (NHS ENGLAND - T1510)" userId="961a3bbb-aff8-4880-adf0-12be4335bf70" providerId="ADAL" clId="{76067F4C-39D5-4A54-AB1C-6FDD798F6DF0}" dt="2024-04-15T16:24:55.143" v="1723" actId="34135"/>
          <ac:picMkLst>
            <pc:docMk/>
            <pc:sldMk cId="3992166868" sldId="452"/>
            <ac:picMk id="5" creationId="{4663AC1E-B7EF-5143-A071-E48FE54F1A2E}"/>
          </ac:picMkLst>
        </pc:picChg>
      </pc:sldChg>
      <pc:sldChg chg="addSp modSp mod ord">
        <pc:chgData name="WILLIAMS, Elliott (NHS ENGLAND - T1510)" userId="961a3bbb-aff8-4880-adf0-12be4335bf70" providerId="ADAL" clId="{76067F4C-39D5-4A54-AB1C-6FDD798F6DF0}" dt="2024-04-15T16:24:51.768" v="1722" actId="34135"/>
        <pc:sldMkLst>
          <pc:docMk/>
          <pc:sldMk cId="2157605807" sldId="453"/>
        </pc:sldMkLst>
        <pc:spChg chg="add mod">
          <ac:chgData name="WILLIAMS, Elliott (NHS ENGLAND - T1510)" userId="961a3bbb-aff8-4880-adf0-12be4335bf70" providerId="ADAL" clId="{76067F4C-39D5-4A54-AB1C-6FDD798F6DF0}" dt="2024-04-15T16:24:51.768" v="1722" actId="34135"/>
          <ac:spMkLst>
            <pc:docMk/>
            <pc:sldMk cId="2157605807" sldId="453"/>
            <ac:spMk id="2" creationId="{E4C4594F-6422-E01B-AE7C-08FE17D2EC7C}"/>
          </ac:spMkLst>
        </pc:spChg>
        <pc:spChg chg="mod">
          <ac:chgData name="WILLIAMS, Elliott (NHS ENGLAND - T1510)" userId="961a3bbb-aff8-4880-adf0-12be4335bf70" providerId="ADAL" clId="{76067F4C-39D5-4A54-AB1C-6FDD798F6DF0}" dt="2024-04-15T16:24:51.768" v="1722" actId="34135"/>
          <ac:spMkLst>
            <pc:docMk/>
            <pc:sldMk cId="2157605807" sldId="453"/>
            <ac:spMk id="5" creationId="{B2C1E3B6-9B0B-67F2-3301-900CEE55CCB4}"/>
          </ac:spMkLst>
        </pc:spChg>
        <pc:spChg chg="mod">
          <ac:chgData name="WILLIAMS, Elliott (NHS ENGLAND - T1510)" userId="961a3bbb-aff8-4880-adf0-12be4335bf70" providerId="ADAL" clId="{76067F4C-39D5-4A54-AB1C-6FDD798F6DF0}" dt="2024-04-15T16:24:51.768" v="1722" actId="34135"/>
          <ac:spMkLst>
            <pc:docMk/>
            <pc:sldMk cId="2157605807" sldId="453"/>
            <ac:spMk id="8" creationId="{6CEB0B9A-2721-F9BE-4A43-15DABEF49CAA}"/>
          </ac:spMkLst>
        </pc:spChg>
        <pc:spChg chg="mod">
          <ac:chgData name="WILLIAMS, Elliott (NHS ENGLAND - T1510)" userId="961a3bbb-aff8-4880-adf0-12be4335bf70" providerId="ADAL" clId="{76067F4C-39D5-4A54-AB1C-6FDD798F6DF0}" dt="2024-04-15T16:24:51.768" v="1722" actId="34135"/>
          <ac:spMkLst>
            <pc:docMk/>
            <pc:sldMk cId="2157605807" sldId="453"/>
            <ac:spMk id="10" creationId="{356D3D45-1BF3-6D5F-72B2-F93A86418E6B}"/>
          </ac:spMkLst>
        </pc:spChg>
        <pc:picChg chg="mod">
          <ac:chgData name="WILLIAMS, Elliott (NHS ENGLAND - T1510)" userId="961a3bbb-aff8-4880-adf0-12be4335bf70" providerId="ADAL" clId="{76067F4C-39D5-4A54-AB1C-6FDD798F6DF0}" dt="2024-04-15T16:24:51.768" v="1722" actId="34135"/>
          <ac:picMkLst>
            <pc:docMk/>
            <pc:sldMk cId="2157605807" sldId="453"/>
            <ac:picMk id="7" creationId="{3C428792-AF21-3A55-9CE3-C665B24B20E8}"/>
          </ac:picMkLst>
        </pc:picChg>
        <pc:cxnChg chg="mod">
          <ac:chgData name="WILLIAMS, Elliott (NHS ENGLAND - T1510)" userId="961a3bbb-aff8-4880-adf0-12be4335bf70" providerId="ADAL" clId="{76067F4C-39D5-4A54-AB1C-6FDD798F6DF0}" dt="2024-04-15T16:24:51.768" v="1722" actId="34135"/>
          <ac:cxnSpMkLst>
            <pc:docMk/>
            <pc:sldMk cId="2157605807" sldId="453"/>
            <ac:cxnSpMk id="3" creationId="{26CA1FF2-14F4-E297-B3F0-B11317A42EC6}"/>
          </ac:cxnSpMkLst>
        </pc:cxnChg>
      </pc:sldChg>
      <pc:sldChg chg="addSp delSp modSp new mod modClrScheme chgLayout">
        <pc:chgData name="WILLIAMS, Elliott (NHS ENGLAND - T1510)" userId="961a3bbb-aff8-4880-adf0-12be4335bf70" providerId="ADAL" clId="{76067F4C-39D5-4A54-AB1C-6FDD798F6DF0}" dt="2024-04-15T16:26:03.252" v="1725" actId="34135"/>
        <pc:sldMkLst>
          <pc:docMk/>
          <pc:sldMk cId="513550121" sldId="454"/>
        </pc:sldMkLst>
        <pc:spChg chg="del mod ord">
          <ac:chgData name="WILLIAMS, Elliott (NHS ENGLAND - T1510)" userId="961a3bbb-aff8-4880-adf0-12be4335bf70" providerId="ADAL" clId="{76067F4C-39D5-4A54-AB1C-6FDD798F6DF0}" dt="2024-04-15T10:25:38.736" v="9" actId="700"/>
          <ac:spMkLst>
            <pc:docMk/>
            <pc:sldMk cId="513550121" sldId="454"/>
            <ac:spMk id="2" creationId="{8147D0B0-D9F5-A432-A57C-832B8C5F6F69}"/>
          </ac:spMkLst>
        </pc:spChg>
        <pc:spChg chg="del mod ord">
          <ac:chgData name="WILLIAMS, Elliott (NHS ENGLAND - T1510)" userId="961a3bbb-aff8-4880-adf0-12be4335bf70" providerId="ADAL" clId="{76067F4C-39D5-4A54-AB1C-6FDD798F6DF0}" dt="2024-04-15T10:25:38.736" v="9" actId="700"/>
          <ac:spMkLst>
            <pc:docMk/>
            <pc:sldMk cId="513550121" sldId="454"/>
            <ac:spMk id="3" creationId="{AE2A19F1-7BA3-A89F-100C-F0CC98419466}"/>
          </ac:spMkLst>
        </pc:spChg>
        <pc:spChg chg="add mod ord">
          <ac:chgData name="WILLIAMS, Elliott (NHS ENGLAND - T1510)" userId="961a3bbb-aff8-4880-adf0-12be4335bf70" providerId="ADAL" clId="{76067F4C-39D5-4A54-AB1C-6FDD798F6DF0}" dt="2024-04-15T16:26:03.252" v="1725" actId="34135"/>
          <ac:spMkLst>
            <pc:docMk/>
            <pc:sldMk cId="513550121" sldId="454"/>
            <ac:spMk id="4" creationId="{9125BA40-E9DE-7305-E4CD-CDE125F3D844}"/>
          </ac:spMkLst>
        </pc:spChg>
        <pc:spChg chg="add mod ord">
          <ac:chgData name="WILLIAMS, Elliott (NHS ENGLAND - T1510)" userId="961a3bbb-aff8-4880-adf0-12be4335bf70" providerId="ADAL" clId="{76067F4C-39D5-4A54-AB1C-6FDD798F6DF0}" dt="2024-04-15T16:26:03.252" v="1725" actId="34135"/>
          <ac:spMkLst>
            <pc:docMk/>
            <pc:sldMk cId="513550121" sldId="454"/>
            <ac:spMk id="5" creationId="{5E2D96F0-B98A-F33E-E7D2-6BC74D9CA4BA}"/>
          </ac:spMkLst>
        </pc:spChg>
        <pc:spChg chg="add mod">
          <ac:chgData name="WILLIAMS, Elliott (NHS ENGLAND - T1510)" userId="961a3bbb-aff8-4880-adf0-12be4335bf70" providerId="ADAL" clId="{76067F4C-39D5-4A54-AB1C-6FDD798F6DF0}" dt="2024-04-15T16:26:03.252" v="1725" actId="34135"/>
          <ac:spMkLst>
            <pc:docMk/>
            <pc:sldMk cId="513550121" sldId="454"/>
            <ac:spMk id="6" creationId="{AA22E3C8-23FE-A303-0F92-85E3405E81B3}"/>
          </ac:spMkLst>
        </pc:spChg>
        <pc:spChg chg="add mod">
          <ac:chgData name="WILLIAMS, Elliott (NHS ENGLAND - T1510)" userId="961a3bbb-aff8-4880-adf0-12be4335bf70" providerId="ADAL" clId="{76067F4C-39D5-4A54-AB1C-6FDD798F6DF0}" dt="2024-04-15T16:26:03.252" v="1725" actId="34135"/>
          <ac:spMkLst>
            <pc:docMk/>
            <pc:sldMk cId="513550121" sldId="454"/>
            <ac:spMk id="7" creationId="{54292743-151A-5269-9C9E-233897AE8B1A}"/>
          </ac:spMkLst>
        </pc:spChg>
      </pc:sldChg>
      <pc:sldChg chg="addSp delSp modSp new mod ord modClrScheme chgLayout">
        <pc:chgData name="WILLIAMS, Elliott (NHS ENGLAND - T1510)" userId="961a3bbb-aff8-4880-adf0-12be4335bf70" providerId="ADAL" clId="{76067F4C-39D5-4A54-AB1C-6FDD798F6DF0}" dt="2024-04-15T16:24:34.986" v="1719" actId="34135"/>
        <pc:sldMkLst>
          <pc:docMk/>
          <pc:sldMk cId="2653904441" sldId="455"/>
        </pc:sldMkLst>
        <pc:spChg chg="del mod ord">
          <ac:chgData name="WILLIAMS, Elliott (NHS ENGLAND - T1510)" userId="961a3bbb-aff8-4880-adf0-12be4335bf70" providerId="ADAL" clId="{76067F4C-39D5-4A54-AB1C-6FDD798F6DF0}" dt="2024-04-15T10:51:14.220" v="388" actId="700"/>
          <ac:spMkLst>
            <pc:docMk/>
            <pc:sldMk cId="2653904441" sldId="455"/>
            <ac:spMk id="2" creationId="{154900FD-60AE-16FB-A841-1C41A48CC852}"/>
          </ac:spMkLst>
        </pc:spChg>
        <pc:spChg chg="del mod ord">
          <ac:chgData name="WILLIAMS, Elliott (NHS ENGLAND - T1510)" userId="961a3bbb-aff8-4880-adf0-12be4335bf70" providerId="ADAL" clId="{76067F4C-39D5-4A54-AB1C-6FDD798F6DF0}" dt="2024-04-15T10:51:14.220" v="388" actId="700"/>
          <ac:spMkLst>
            <pc:docMk/>
            <pc:sldMk cId="2653904441" sldId="455"/>
            <ac:spMk id="3" creationId="{50F64FFE-2361-AFE6-EA4C-B7723D0BD6B5}"/>
          </ac:spMkLst>
        </pc:spChg>
        <pc:spChg chg="del">
          <ac:chgData name="WILLIAMS, Elliott (NHS ENGLAND - T1510)" userId="961a3bbb-aff8-4880-adf0-12be4335bf70" providerId="ADAL" clId="{76067F4C-39D5-4A54-AB1C-6FDD798F6DF0}" dt="2024-04-15T10:51:14.220" v="388" actId="700"/>
          <ac:spMkLst>
            <pc:docMk/>
            <pc:sldMk cId="2653904441" sldId="455"/>
            <ac:spMk id="4" creationId="{D6626E07-FF73-9C87-45A6-FC55454128D7}"/>
          </ac:spMkLst>
        </pc:spChg>
        <pc:spChg chg="del">
          <ac:chgData name="WILLIAMS, Elliott (NHS ENGLAND - T1510)" userId="961a3bbb-aff8-4880-adf0-12be4335bf70" providerId="ADAL" clId="{76067F4C-39D5-4A54-AB1C-6FDD798F6DF0}" dt="2024-04-15T10:51:14.220" v="388" actId="700"/>
          <ac:spMkLst>
            <pc:docMk/>
            <pc:sldMk cId="2653904441" sldId="455"/>
            <ac:spMk id="5" creationId="{1AF003FB-B528-69AC-F2FC-A9ABFB9A390D}"/>
          </ac:spMkLst>
        </pc:spChg>
        <pc:spChg chg="del">
          <ac:chgData name="WILLIAMS, Elliott (NHS ENGLAND - T1510)" userId="961a3bbb-aff8-4880-adf0-12be4335bf70" providerId="ADAL" clId="{76067F4C-39D5-4A54-AB1C-6FDD798F6DF0}" dt="2024-04-15T10:51:14.220" v="388" actId="700"/>
          <ac:spMkLst>
            <pc:docMk/>
            <pc:sldMk cId="2653904441" sldId="455"/>
            <ac:spMk id="6" creationId="{60506856-840A-31A2-1ED0-380961E9FA66}"/>
          </ac:spMkLst>
        </pc:spChg>
        <pc:spChg chg="add mod ord">
          <ac:chgData name="WILLIAMS, Elliott (NHS ENGLAND - T1510)" userId="961a3bbb-aff8-4880-adf0-12be4335bf70" providerId="ADAL" clId="{76067F4C-39D5-4A54-AB1C-6FDD798F6DF0}" dt="2024-04-15T16:24:34.986" v="1719" actId="34135"/>
          <ac:spMkLst>
            <pc:docMk/>
            <pc:sldMk cId="2653904441" sldId="455"/>
            <ac:spMk id="7" creationId="{4DD65306-C237-EA05-6DCC-563CFF81AF32}"/>
          </ac:spMkLst>
        </pc:spChg>
        <pc:spChg chg="add mod ord">
          <ac:chgData name="WILLIAMS, Elliott (NHS ENGLAND - T1510)" userId="961a3bbb-aff8-4880-adf0-12be4335bf70" providerId="ADAL" clId="{76067F4C-39D5-4A54-AB1C-6FDD798F6DF0}" dt="2024-04-15T16:24:34.986" v="1719" actId="34135"/>
          <ac:spMkLst>
            <pc:docMk/>
            <pc:sldMk cId="2653904441" sldId="455"/>
            <ac:spMk id="8" creationId="{55D51AC9-8CF3-BEB7-FA68-B8689A579BED}"/>
          </ac:spMkLst>
        </pc:spChg>
        <pc:spChg chg="add mod ord">
          <ac:chgData name="WILLIAMS, Elliott (NHS ENGLAND - T1510)" userId="961a3bbb-aff8-4880-adf0-12be4335bf70" providerId="ADAL" clId="{76067F4C-39D5-4A54-AB1C-6FDD798F6DF0}" dt="2024-04-15T16:24:34.986" v="1719" actId="34135"/>
          <ac:spMkLst>
            <pc:docMk/>
            <pc:sldMk cId="2653904441" sldId="455"/>
            <ac:spMk id="9" creationId="{5587E1CC-6A6D-D994-975B-BAF7F8BE7FB2}"/>
          </ac:spMkLst>
        </pc:spChg>
        <pc:spChg chg="add mod ord">
          <ac:chgData name="WILLIAMS, Elliott (NHS ENGLAND - T1510)" userId="961a3bbb-aff8-4880-adf0-12be4335bf70" providerId="ADAL" clId="{76067F4C-39D5-4A54-AB1C-6FDD798F6DF0}" dt="2024-04-15T16:24:34.986" v="1719" actId="34135"/>
          <ac:spMkLst>
            <pc:docMk/>
            <pc:sldMk cId="2653904441" sldId="455"/>
            <ac:spMk id="10" creationId="{321DEF45-5414-7E5A-810B-EE02C8FB01E3}"/>
          </ac:spMkLst>
        </pc:spChg>
        <pc:spChg chg="add mod ord">
          <ac:chgData name="WILLIAMS, Elliott (NHS ENGLAND - T1510)" userId="961a3bbb-aff8-4880-adf0-12be4335bf70" providerId="ADAL" clId="{76067F4C-39D5-4A54-AB1C-6FDD798F6DF0}" dt="2024-04-15T16:24:34.986" v="1719" actId="34135"/>
          <ac:spMkLst>
            <pc:docMk/>
            <pc:sldMk cId="2653904441" sldId="455"/>
            <ac:spMk id="11" creationId="{24238438-424C-9966-38AC-C0E8D62D7182}"/>
          </ac:spMkLst>
        </pc:spChg>
        <pc:spChg chg="add mod">
          <ac:chgData name="WILLIAMS, Elliott (NHS ENGLAND - T1510)" userId="961a3bbb-aff8-4880-adf0-12be4335bf70" providerId="ADAL" clId="{76067F4C-39D5-4A54-AB1C-6FDD798F6DF0}" dt="2024-04-15T16:24:34.986" v="1719" actId="34135"/>
          <ac:spMkLst>
            <pc:docMk/>
            <pc:sldMk cId="2653904441" sldId="455"/>
            <ac:spMk id="12" creationId="{09A4401C-BAC4-809C-1CA2-B8B9768B488E}"/>
          </ac:spMkLst>
        </pc:spChg>
        <pc:spChg chg="add mod">
          <ac:chgData name="WILLIAMS, Elliott (NHS ENGLAND - T1510)" userId="961a3bbb-aff8-4880-adf0-12be4335bf70" providerId="ADAL" clId="{76067F4C-39D5-4A54-AB1C-6FDD798F6DF0}" dt="2024-04-15T16:24:34.986" v="1719" actId="34135"/>
          <ac:spMkLst>
            <pc:docMk/>
            <pc:sldMk cId="2653904441" sldId="455"/>
            <ac:spMk id="13" creationId="{A3A3BAB1-690E-52A6-C236-FAA921DF246E}"/>
          </ac:spMkLst>
        </pc:spChg>
        <pc:spChg chg="add mod">
          <ac:chgData name="WILLIAMS, Elliott (NHS ENGLAND - T1510)" userId="961a3bbb-aff8-4880-adf0-12be4335bf70" providerId="ADAL" clId="{76067F4C-39D5-4A54-AB1C-6FDD798F6DF0}" dt="2024-04-15T16:24:34.986" v="1719" actId="34135"/>
          <ac:spMkLst>
            <pc:docMk/>
            <pc:sldMk cId="2653904441" sldId="455"/>
            <ac:spMk id="14" creationId="{1A00B235-9C1B-85AC-F464-ADFA56DCEC5E}"/>
          </ac:spMkLst>
        </pc:spChg>
      </pc:sldChg>
      <pc:sldChg chg="addSp delSp modSp new mod ord modClrScheme chgLayout">
        <pc:chgData name="WILLIAMS, Elliott (NHS ENGLAND - T1510)" userId="961a3bbb-aff8-4880-adf0-12be4335bf70" providerId="ADAL" clId="{76067F4C-39D5-4A54-AB1C-6FDD798F6DF0}" dt="2024-04-23T09:24:05.645" v="1732"/>
        <pc:sldMkLst>
          <pc:docMk/>
          <pc:sldMk cId="3340048605" sldId="456"/>
        </pc:sldMkLst>
        <pc:spChg chg="del mod ord">
          <ac:chgData name="WILLIAMS, Elliott (NHS ENGLAND - T1510)" userId="961a3bbb-aff8-4880-adf0-12be4335bf70" providerId="ADAL" clId="{76067F4C-39D5-4A54-AB1C-6FDD798F6DF0}" dt="2024-04-15T12:22:52.960" v="682" actId="700"/>
          <ac:spMkLst>
            <pc:docMk/>
            <pc:sldMk cId="3340048605" sldId="456"/>
            <ac:spMk id="2" creationId="{5DC17698-0DC6-84DE-5AEF-338C324CB58F}"/>
          </ac:spMkLst>
        </pc:spChg>
        <pc:spChg chg="del mod ord">
          <ac:chgData name="WILLIAMS, Elliott (NHS ENGLAND - T1510)" userId="961a3bbb-aff8-4880-adf0-12be4335bf70" providerId="ADAL" clId="{76067F4C-39D5-4A54-AB1C-6FDD798F6DF0}" dt="2024-04-15T12:22:52.960" v="682" actId="700"/>
          <ac:spMkLst>
            <pc:docMk/>
            <pc:sldMk cId="3340048605" sldId="456"/>
            <ac:spMk id="3" creationId="{4B836B9B-FEDB-1353-010F-3E62EB03C216}"/>
          </ac:spMkLst>
        </pc:spChg>
        <pc:spChg chg="del">
          <ac:chgData name="WILLIAMS, Elliott (NHS ENGLAND - T1510)" userId="961a3bbb-aff8-4880-adf0-12be4335bf70" providerId="ADAL" clId="{76067F4C-39D5-4A54-AB1C-6FDD798F6DF0}" dt="2024-04-15T12:22:52.960" v="682" actId="700"/>
          <ac:spMkLst>
            <pc:docMk/>
            <pc:sldMk cId="3340048605" sldId="456"/>
            <ac:spMk id="4" creationId="{B1C2FAE2-C4AF-0BAB-E7B8-943830852669}"/>
          </ac:spMkLst>
        </pc:spChg>
        <pc:spChg chg="del">
          <ac:chgData name="WILLIAMS, Elliott (NHS ENGLAND - T1510)" userId="961a3bbb-aff8-4880-adf0-12be4335bf70" providerId="ADAL" clId="{76067F4C-39D5-4A54-AB1C-6FDD798F6DF0}" dt="2024-04-15T12:22:52.960" v="682" actId="700"/>
          <ac:spMkLst>
            <pc:docMk/>
            <pc:sldMk cId="3340048605" sldId="456"/>
            <ac:spMk id="5" creationId="{C23B6CDC-6B52-17DE-7764-4E2077CAEA48}"/>
          </ac:spMkLst>
        </pc:spChg>
        <pc:spChg chg="del">
          <ac:chgData name="WILLIAMS, Elliott (NHS ENGLAND - T1510)" userId="961a3bbb-aff8-4880-adf0-12be4335bf70" providerId="ADAL" clId="{76067F4C-39D5-4A54-AB1C-6FDD798F6DF0}" dt="2024-04-15T12:22:52.960" v="682" actId="700"/>
          <ac:spMkLst>
            <pc:docMk/>
            <pc:sldMk cId="3340048605" sldId="456"/>
            <ac:spMk id="6" creationId="{E1F5E1DC-6ED6-5BC8-C426-46CD6321227F}"/>
          </ac:spMkLst>
        </pc:spChg>
        <pc:spChg chg="del">
          <ac:chgData name="WILLIAMS, Elliott (NHS ENGLAND - T1510)" userId="961a3bbb-aff8-4880-adf0-12be4335bf70" providerId="ADAL" clId="{76067F4C-39D5-4A54-AB1C-6FDD798F6DF0}" dt="2024-04-15T12:22:52.960" v="682" actId="700"/>
          <ac:spMkLst>
            <pc:docMk/>
            <pc:sldMk cId="3340048605" sldId="456"/>
            <ac:spMk id="7" creationId="{70765828-6951-EAEB-5413-BE546BF1AD66}"/>
          </ac:spMkLst>
        </pc:spChg>
        <pc:spChg chg="add mod ord">
          <ac:chgData name="WILLIAMS, Elliott (NHS ENGLAND - T1510)" userId="961a3bbb-aff8-4880-adf0-12be4335bf70" providerId="ADAL" clId="{76067F4C-39D5-4A54-AB1C-6FDD798F6DF0}" dt="2024-04-15T16:24:24.185" v="1717" actId="34135"/>
          <ac:spMkLst>
            <pc:docMk/>
            <pc:sldMk cId="3340048605" sldId="456"/>
            <ac:spMk id="8" creationId="{EB762A24-92A2-8438-0A8B-CAF2090F65BF}"/>
          </ac:spMkLst>
        </pc:spChg>
        <pc:spChg chg="add mod ord">
          <ac:chgData name="WILLIAMS, Elliott (NHS ENGLAND - T1510)" userId="961a3bbb-aff8-4880-adf0-12be4335bf70" providerId="ADAL" clId="{76067F4C-39D5-4A54-AB1C-6FDD798F6DF0}" dt="2024-04-15T16:24:24.185" v="1717" actId="34135"/>
          <ac:spMkLst>
            <pc:docMk/>
            <pc:sldMk cId="3340048605" sldId="456"/>
            <ac:spMk id="9" creationId="{EF8D6D77-6F84-91A2-80D9-A15DB6F0294A}"/>
          </ac:spMkLst>
        </pc:spChg>
        <pc:spChg chg="add del mod">
          <ac:chgData name="WILLIAMS, Elliott (NHS ENGLAND - T1510)" userId="961a3bbb-aff8-4880-adf0-12be4335bf70" providerId="ADAL" clId="{76067F4C-39D5-4A54-AB1C-6FDD798F6DF0}" dt="2024-04-15T12:27:37.430" v="686" actId="478"/>
          <ac:spMkLst>
            <pc:docMk/>
            <pc:sldMk cId="3340048605" sldId="456"/>
            <ac:spMk id="10" creationId="{AF490B60-5A03-6EE9-31B8-F5EF0504F6AD}"/>
          </ac:spMkLst>
        </pc:spChg>
        <pc:spChg chg="add del mod">
          <ac:chgData name="WILLIAMS, Elliott (NHS ENGLAND - T1510)" userId="961a3bbb-aff8-4880-adf0-12be4335bf70" providerId="ADAL" clId="{76067F4C-39D5-4A54-AB1C-6FDD798F6DF0}" dt="2024-04-15T12:28:47.103" v="689" actId="478"/>
          <ac:spMkLst>
            <pc:docMk/>
            <pc:sldMk cId="3340048605" sldId="456"/>
            <ac:spMk id="11" creationId="{3C4C343E-02E2-E290-9A32-F83944CA2340}"/>
          </ac:spMkLst>
        </pc:spChg>
        <pc:spChg chg="add del mod">
          <ac:chgData name="WILLIAMS, Elliott (NHS ENGLAND - T1510)" userId="961a3bbb-aff8-4880-adf0-12be4335bf70" providerId="ADAL" clId="{76067F4C-39D5-4A54-AB1C-6FDD798F6DF0}" dt="2024-04-15T12:30:32.796" v="703" actId="478"/>
          <ac:spMkLst>
            <pc:docMk/>
            <pc:sldMk cId="3340048605" sldId="456"/>
            <ac:spMk id="12" creationId="{A1084F27-C82F-0955-E9A3-3D75CA618532}"/>
          </ac:spMkLst>
        </pc:spChg>
        <pc:spChg chg="add del mod">
          <ac:chgData name="WILLIAMS, Elliott (NHS ENGLAND - T1510)" userId="961a3bbb-aff8-4880-adf0-12be4335bf70" providerId="ADAL" clId="{76067F4C-39D5-4A54-AB1C-6FDD798F6DF0}" dt="2024-04-15T16:11:59.615" v="1537" actId="478"/>
          <ac:spMkLst>
            <pc:docMk/>
            <pc:sldMk cId="3340048605" sldId="456"/>
            <ac:spMk id="13" creationId="{A64A19C1-B342-A122-CAB6-5010BA304988}"/>
          </ac:spMkLst>
        </pc:spChg>
        <pc:spChg chg="add del mod">
          <ac:chgData name="WILLIAMS, Elliott (NHS ENGLAND - T1510)" userId="961a3bbb-aff8-4880-adf0-12be4335bf70" providerId="ADAL" clId="{76067F4C-39D5-4A54-AB1C-6FDD798F6DF0}" dt="2024-04-15T16:14:33.204" v="1657" actId="478"/>
          <ac:spMkLst>
            <pc:docMk/>
            <pc:sldMk cId="3340048605" sldId="456"/>
            <ac:spMk id="14" creationId="{E204169E-F9A9-367E-C250-854995884F06}"/>
          </ac:spMkLst>
        </pc:spChg>
        <pc:spChg chg="add mod">
          <ac:chgData name="WILLIAMS, Elliott (NHS ENGLAND - T1510)" userId="961a3bbb-aff8-4880-adf0-12be4335bf70" providerId="ADAL" clId="{76067F4C-39D5-4A54-AB1C-6FDD798F6DF0}" dt="2024-04-15T16:24:24.185" v="1717" actId="34135"/>
          <ac:spMkLst>
            <pc:docMk/>
            <pc:sldMk cId="3340048605" sldId="456"/>
            <ac:spMk id="15" creationId="{540852F2-DCC4-D791-296B-465BFDF1FCAD}"/>
          </ac:spMkLst>
        </pc:spChg>
        <pc:spChg chg="add mod">
          <ac:chgData name="WILLIAMS, Elliott (NHS ENGLAND - T1510)" userId="961a3bbb-aff8-4880-adf0-12be4335bf70" providerId="ADAL" clId="{76067F4C-39D5-4A54-AB1C-6FDD798F6DF0}" dt="2024-04-15T16:24:24.185" v="1717" actId="34135"/>
          <ac:spMkLst>
            <pc:docMk/>
            <pc:sldMk cId="3340048605" sldId="456"/>
            <ac:spMk id="16" creationId="{807C425B-1554-6776-0BF1-C4815EBB5FFD}"/>
          </ac:spMkLst>
        </pc:spChg>
        <pc:spChg chg="add mod">
          <ac:chgData name="WILLIAMS, Elliott (NHS ENGLAND - T1510)" userId="961a3bbb-aff8-4880-adf0-12be4335bf70" providerId="ADAL" clId="{76067F4C-39D5-4A54-AB1C-6FDD798F6DF0}" dt="2024-04-15T16:24:24.185" v="1717" actId="34135"/>
          <ac:spMkLst>
            <pc:docMk/>
            <pc:sldMk cId="3340048605" sldId="456"/>
            <ac:spMk id="17" creationId="{7D48F19F-257D-2F27-5648-31776045CC70}"/>
          </ac:spMkLst>
        </pc:spChg>
      </pc:sldChg>
      <pc:sldChg chg="modSp add mod">
        <pc:chgData name="WILLIAMS, Elliott (NHS ENGLAND - T1510)" userId="961a3bbb-aff8-4880-adf0-12be4335bf70" providerId="ADAL" clId="{76067F4C-39D5-4A54-AB1C-6FDD798F6DF0}" dt="2024-04-23T09:41:16.392" v="1803" actId="20577"/>
        <pc:sldMkLst>
          <pc:docMk/>
          <pc:sldMk cId="3970050371" sldId="457"/>
        </pc:sldMkLst>
        <pc:spChg chg="mod">
          <ac:chgData name="WILLIAMS, Elliott (NHS ENGLAND - T1510)" userId="961a3bbb-aff8-4880-adf0-12be4335bf70" providerId="ADAL" clId="{76067F4C-39D5-4A54-AB1C-6FDD798F6DF0}" dt="2024-04-23T09:41:16.392" v="1803" actId="20577"/>
          <ac:spMkLst>
            <pc:docMk/>
            <pc:sldMk cId="3970050371" sldId="457"/>
            <ac:spMk id="3" creationId="{76BDF073-488D-FF55-C745-871680E3E9E2}"/>
          </ac:spMkLst>
        </pc:spChg>
      </pc:sldChg>
      <pc:sldMasterChg chg="modSp mod">
        <pc:chgData name="WILLIAMS, Elliott (NHS ENGLAND - T1510)" userId="961a3bbb-aff8-4880-adf0-12be4335bf70" providerId="ADAL" clId="{76067F4C-39D5-4A54-AB1C-6FDD798F6DF0}" dt="2024-04-23T09:22:05.622" v="1730"/>
        <pc:sldMasterMkLst>
          <pc:docMk/>
          <pc:sldMasterMk cId="598892743" sldId="2147483648"/>
        </pc:sldMasterMkLst>
        <pc:spChg chg="mod">
          <ac:chgData name="WILLIAMS, Elliott (NHS ENGLAND - T1510)" userId="961a3bbb-aff8-4880-adf0-12be4335bf70" providerId="ADAL" clId="{76067F4C-39D5-4A54-AB1C-6FDD798F6DF0}" dt="2024-04-23T09:22:05.622" v="1730"/>
          <ac:spMkLst>
            <pc:docMk/>
            <pc:sldMasterMk cId="598892743" sldId="2147483648"/>
            <ac:spMk id="4" creationId="{0A37A219-9C7B-AC77-73BB-B068AA6A0A7A}"/>
          </ac:spMkLst>
        </pc:spChg>
        <pc:spChg chg="mod">
          <ac:chgData name="WILLIAMS, Elliott (NHS ENGLAND - T1510)" userId="961a3bbb-aff8-4880-adf0-12be4335bf70" providerId="ADAL" clId="{76067F4C-39D5-4A54-AB1C-6FDD798F6DF0}" dt="2024-04-15T14:32:15.367" v="1283" actId="20577"/>
          <ac:spMkLst>
            <pc:docMk/>
            <pc:sldMasterMk cId="598892743" sldId="2147483648"/>
            <ac:spMk id="16" creationId="{E6D93B6A-96B9-1DA4-1461-AA99B5397EFC}"/>
          </ac:spMkLst>
        </pc:spChg>
        <pc:picChg chg="mod">
          <ac:chgData name="WILLIAMS, Elliott (NHS ENGLAND - T1510)" userId="961a3bbb-aff8-4880-adf0-12be4335bf70" providerId="ADAL" clId="{76067F4C-39D5-4A54-AB1C-6FDD798F6DF0}" dt="2024-04-15T14:36:15.816" v="1287"/>
          <ac:picMkLst>
            <pc:docMk/>
            <pc:sldMasterMk cId="598892743" sldId="2147483648"/>
            <ac:picMk id="7" creationId="{73AAFE5E-0456-BA45-6CE4-D6D1E0C8ACA5}"/>
          </ac:picMkLst>
        </pc:picChg>
        <pc:picChg chg="mod">
          <ac:chgData name="WILLIAMS, Elliott (NHS ENGLAND - T1510)" userId="961a3bbb-aff8-4880-adf0-12be4335bf70" providerId="ADAL" clId="{76067F4C-39D5-4A54-AB1C-6FDD798F6DF0}" dt="2024-04-15T14:36:33" v="1288"/>
          <ac:picMkLst>
            <pc:docMk/>
            <pc:sldMasterMk cId="598892743" sldId="2147483648"/>
            <ac:picMk id="8" creationId="{C850E85F-D1F6-1141-4EF5-7031A14C34CC}"/>
          </ac:picMkLst>
        </pc:picChg>
      </pc:sldMasterChg>
    </pc:docChg>
  </pc:docChgLst>
  <pc:docChgLst>
    <pc:chgData name="WILLIAMS, Elliott (NHS ENGLAND - T1510)" userId="961a3bbb-aff8-4880-adf0-12be4335bf70" providerId="ADAL" clId="{7C07A0A4-437E-472E-BDB1-3A84C065E61C}"/>
    <pc:docChg chg="undo custSel addSld delSld modSection">
      <pc:chgData name="WILLIAMS, Elliott (NHS ENGLAND - T1510)" userId="961a3bbb-aff8-4880-adf0-12be4335bf70" providerId="ADAL" clId="{7C07A0A4-437E-472E-BDB1-3A84C065E61C}" dt="2024-04-15T09:39:06.294" v="17" actId="47"/>
      <pc:docMkLst>
        <pc:docMk/>
      </pc:docMkLst>
      <pc:sldChg chg="add del">
        <pc:chgData name="WILLIAMS, Elliott (NHS ENGLAND - T1510)" userId="961a3bbb-aff8-4880-adf0-12be4335bf70" providerId="ADAL" clId="{7C07A0A4-437E-472E-BDB1-3A84C065E61C}" dt="2024-04-15T09:39:00.762" v="12" actId="47"/>
        <pc:sldMkLst>
          <pc:docMk/>
          <pc:sldMk cId="679264902" sldId="425"/>
        </pc:sldMkLst>
      </pc:sldChg>
      <pc:sldChg chg="add del">
        <pc:chgData name="WILLIAMS, Elliott (NHS ENGLAND - T1510)" userId="961a3bbb-aff8-4880-adf0-12be4335bf70" providerId="ADAL" clId="{7C07A0A4-437E-472E-BDB1-3A84C065E61C}" dt="2024-04-15T09:39:00.274" v="11" actId="47"/>
        <pc:sldMkLst>
          <pc:docMk/>
          <pc:sldMk cId="1591568316" sldId="428"/>
        </pc:sldMkLst>
      </pc:sldChg>
      <pc:sldChg chg="add del">
        <pc:chgData name="WILLIAMS, Elliott (NHS ENGLAND - T1510)" userId="961a3bbb-aff8-4880-adf0-12be4335bf70" providerId="ADAL" clId="{7C07A0A4-437E-472E-BDB1-3A84C065E61C}" dt="2024-04-15T09:39:01.285" v="13" actId="47"/>
        <pc:sldMkLst>
          <pc:docMk/>
          <pc:sldMk cId="4219015568" sldId="430"/>
        </pc:sldMkLst>
      </pc:sldChg>
      <pc:sldChg chg="add del">
        <pc:chgData name="WILLIAMS, Elliott (NHS ENGLAND - T1510)" userId="961a3bbb-aff8-4880-adf0-12be4335bf70" providerId="ADAL" clId="{7C07A0A4-437E-472E-BDB1-3A84C065E61C}" dt="2024-04-15T09:39:01.992" v="14" actId="47"/>
        <pc:sldMkLst>
          <pc:docMk/>
          <pc:sldMk cId="1166208014" sldId="432"/>
        </pc:sldMkLst>
      </pc:sldChg>
      <pc:sldChg chg="del">
        <pc:chgData name="WILLIAMS, Elliott (NHS ENGLAND - T1510)" userId="961a3bbb-aff8-4880-adf0-12be4335bf70" providerId="ADAL" clId="{7C07A0A4-437E-472E-BDB1-3A84C065E61C}" dt="2024-04-15T09:37:16.761" v="0" actId="47"/>
        <pc:sldMkLst>
          <pc:docMk/>
          <pc:sldMk cId="2804074434" sldId="445"/>
        </pc:sldMkLst>
      </pc:sldChg>
      <pc:sldChg chg="add del">
        <pc:chgData name="WILLIAMS, Elliott (NHS ENGLAND - T1510)" userId="961a3bbb-aff8-4880-adf0-12be4335bf70" providerId="ADAL" clId="{7C07A0A4-437E-472E-BDB1-3A84C065E61C}" dt="2024-04-15T09:39:03.990" v="16" actId="47"/>
        <pc:sldMkLst>
          <pc:docMk/>
          <pc:sldMk cId="122531173" sldId="446"/>
        </pc:sldMkLst>
      </pc:sldChg>
      <pc:sldChg chg="del">
        <pc:chgData name="WILLIAMS, Elliott (NHS ENGLAND - T1510)" userId="961a3bbb-aff8-4880-adf0-12be4335bf70" providerId="ADAL" clId="{7C07A0A4-437E-472E-BDB1-3A84C065E61C}" dt="2024-04-15T09:37:27.961" v="4" actId="47"/>
        <pc:sldMkLst>
          <pc:docMk/>
          <pc:sldMk cId="988419648" sldId="447"/>
        </pc:sldMkLst>
      </pc:sldChg>
      <pc:sldChg chg="del">
        <pc:chgData name="WILLIAMS, Elliott (NHS ENGLAND - T1510)" userId="961a3bbb-aff8-4880-adf0-12be4335bf70" providerId="ADAL" clId="{7C07A0A4-437E-472E-BDB1-3A84C065E61C}" dt="2024-04-15T09:37:24.453" v="3" actId="47"/>
        <pc:sldMkLst>
          <pc:docMk/>
          <pc:sldMk cId="1424060471" sldId="448"/>
        </pc:sldMkLst>
      </pc:sldChg>
      <pc:sldChg chg="del">
        <pc:chgData name="WILLIAMS, Elliott (NHS ENGLAND - T1510)" userId="961a3bbb-aff8-4880-adf0-12be4335bf70" providerId="ADAL" clId="{7C07A0A4-437E-472E-BDB1-3A84C065E61C}" dt="2024-04-15T09:37:19.839" v="1" actId="47"/>
        <pc:sldMkLst>
          <pc:docMk/>
          <pc:sldMk cId="2903426232" sldId="449"/>
        </pc:sldMkLst>
      </pc:sldChg>
      <pc:sldChg chg="del">
        <pc:chgData name="WILLIAMS, Elliott (NHS ENGLAND - T1510)" userId="961a3bbb-aff8-4880-adf0-12be4335bf70" providerId="ADAL" clId="{7C07A0A4-437E-472E-BDB1-3A84C065E61C}" dt="2024-04-15T09:37:21.711" v="2" actId="47"/>
        <pc:sldMkLst>
          <pc:docMk/>
          <pc:sldMk cId="858412831" sldId="450"/>
        </pc:sldMkLst>
      </pc:sldChg>
      <pc:sldChg chg="add del">
        <pc:chgData name="WILLIAMS, Elliott (NHS ENGLAND - T1510)" userId="961a3bbb-aff8-4880-adf0-12be4335bf70" providerId="ADAL" clId="{7C07A0A4-437E-472E-BDB1-3A84C065E61C}" dt="2024-04-15T09:39:06.294" v="17" actId="47"/>
        <pc:sldMkLst>
          <pc:docMk/>
          <pc:sldMk cId="2694762450" sldId="451"/>
        </pc:sldMkLst>
      </pc:sldChg>
    </pc:docChg>
  </pc:docChgLst>
  <pc:docChgLst>
    <pc:chgData name="WILLIAMS, Elliott (NHS ENGLAND - T1510)" userId="961a3bbb-aff8-4880-adf0-12be4335bf70" providerId="ADAL" clId="{40DB44E1-0380-49BB-A0AF-69E1C8EE7BBE}"/>
    <pc:docChg chg="undo custSel addSld delSld modSld sldOrd addSection delSection modSection">
      <pc:chgData name="WILLIAMS, Elliott (NHS ENGLAND - T1510)" userId="961a3bbb-aff8-4880-adf0-12be4335bf70" providerId="ADAL" clId="{40DB44E1-0380-49BB-A0AF-69E1C8EE7BBE}" dt="2024-04-24T18:04:16.451" v="1245" actId="34135"/>
      <pc:docMkLst>
        <pc:docMk/>
      </pc:docMkLst>
      <pc:sldChg chg="del">
        <pc:chgData name="WILLIAMS, Elliott (NHS ENGLAND - T1510)" userId="961a3bbb-aff8-4880-adf0-12be4335bf70" providerId="ADAL" clId="{40DB44E1-0380-49BB-A0AF-69E1C8EE7BBE}" dt="2024-04-24T17:43:17.867" v="1193" actId="2696"/>
        <pc:sldMkLst>
          <pc:docMk/>
          <pc:sldMk cId="943044794" sldId="307"/>
        </pc:sldMkLst>
      </pc:sldChg>
      <pc:sldChg chg="add del">
        <pc:chgData name="WILLIAMS, Elliott (NHS ENGLAND - T1510)" userId="961a3bbb-aff8-4880-adf0-12be4335bf70" providerId="ADAL" clId="{40DB44E1-0380-49BB-A0AF-69E1C8EE7BBE}" dt="2024-04-24T14:29:32.276" v="30"/>
        <pc:sldMkLst>
          <pc:docMk/>
          <pc:sldMk cId="1643559866" sldId="345"/>
        </pc:sldMkLst>
      </pc:sldChg>
      <pc:sldChg chg="add del mod modShow">
        <pc:chgData name="WILLIAMS, Elliott (NHS ENGLAND - T1510)" userId="961a3bbb-aff8-4880-adf0-12be4335bf70" providerId="ADAL" clId="{40DB44E1-0380-49BB-A0AF-69E1C8EE7BBE}" dt="2024-04-24T14:37:47.711" v="49" actId="47"/>
        <pc:sldMkLst>
          <pc:docMk/>
          <pc:sldMk cId="4276162481" sldId="346"/>
        </pc:sldMkLst>
      </pc:sldChg>
      <pc:sldChg chg="add del mod modShow">
        <pc:chgData name="WILLIAMS, Elliott (NHS ENGLAND - T1510)" userId="961a3bbb-aff8-4880-adf0-12be4335bf70" providerId="ADAL" clId="{40DB44E1-0380-49BB-A0AF-69E1C8EE7BBE}" dt="2024-04-24T14:37:47.711" v="49" actId="47"/>
        <pc:sldMkLst>
          <pc:docMk/>
          <pc:sldMk cId="3345587991" sldId="350"/>
        </pc:sldMkLst>
      </pc:sldChg>
      <pc:sldChg chg="add del">
        <pc:chgData name="WILLIAMS, Elliott (NHS ENGLAND - T1510)" userId="961a3bbb-aff8-4880-adf0-12be4335bf70" providerId="ADAL" clId="{40DB44E1-0380-49BB-A0AF-69E1C8EE7BBE}" dt="2024-04-24T14:29:32.276" v="30"/>
        <pc:sldMkLst>
          <pc:docMk/>
          <pc:sldMk cId="2945365174" sldId="352"/>
        </pc:sldMkLst>
      </pc:sldChg>
      <pc:sldChg chg="modSp mod">
        <pc:chgData name="WILLIAMS, Elliott (NHS ENGLAND - T1510)" userId="961a3bbb-aff8-4880-adf0-12be4335bf70" providerId="ADAL" clId="{40DB44E1-0380-49BB-A0AF-69E1C8EE7BBE}" dt="2024-04-24T14:44:04.374" v="138" actId="34136"/>
        <pc:sldMkLst>
          <pc:docMk/>
          <pc:sldMk cId="306424662" sldId="359"/>
        </pc:sldMkLst>
        <pc:spChg chg="mod">
          <ac:chgData name="WILLIAMS, Elliott (NHS ENGLAND - T1510)" userId="961a3bbb-aff8-4880-adf0-12be4335bf70" providerId="ADAL" clId="{40DB44E1-0380-49BB-A0AF-69E1C8EE7BBE}" dt="2024-04-24T14:44:04.374" v="138" actId="34136"/>
          <ac:spMkLst>
            <pc:docMk/>
            <pc:sldMk cId="306424662" sldId="359"/>
            <ac:spMk id="2" creationId="{3C243980-128A-7AA4-24F6-99D0AA05EC01}"/>
          </ac:spMkLst>
        </pc:spChg>
      </pc:sldChg>
      <pc:sldChg chg="add del ord">
        <pc:chgData name="WILLIAMS, Elliott (NHS ENGLAND - T1510)" userId="961a3bbb-aff8-4880-adf0-12be4335bf70" providerId="ADAL" clId="{40DB44E1-0380-49BB-A0AF-69E1C8EE7BBE}" dt="2024-04-24T13:10:48.239" v="28"/>
        <pc:sldMkLst>
          <pc:docMk/>
          <pc:sldMk cId="1495603428" sldId="382"/>
        </pc:sldMkLst>
      </pc:sldChg>
      <pc:sldChg chg="add del ord">
        <pc:chgData name="WILLIAMS, Elliott (NHS ENGLAND - T1510)" userId="961a3bbb-aff8-4880-adf0-12be4335bf70" providerId="ADAL" clId="{40DB44E1-0380-49BB-A0AF-69E1C8EE7BBE}" dt="2024-04-24T13:07:47.381" v="15"/>
        <pc:sldMkLst>
          <pc:docMk/>
          <pc:sldMk cId="1918270320" sldId="384"/>
        </pc:sldMkLst>
      </pc:sldChg>
      <pc:sldChg chg="add del ord">
        <pc:chgData name="WILLIAMS, Elliott (NHS ENGLAND - T1510)" userId="961a3bbb-aff8-4880-adf0-12be4335bf70" providerId="ADAL" clId="{40DB44E1-0380-49BB-A0AF-69E1C8EE7BBE}" dt="2024-04-24T13:07:47.381" v="15"/>
        <pc:sldMkLst>
          <pc:docMk/>
          <pc:sldMk cId="336806054" sldId="386"/>
        </pc:sldMkLst>
      </pc:sldChg>
      <pc:sldChg chg="add del ord">
        <pc:chgData name="WILLIAMS, Elliott (NHS ENGLAND - T1510)" userId="961a3bbb-aff8-4880-adf0-12be4335bf70" providerId="ADAL" clId="{40DB44E1-0380-49BB-A0AF-69E1C8EE7BBE}" dt="2024-04-24T13:07:47.381" v="15"/>
        <pc:sldMkLst>
          <pc:docMk/>
          <pc:sldMk cId="2350098188" sldId="387"/>
        </pc:sldMkLst>
      </pc:sldChg>
      <pc:sldChg chg="add del ord">
        <pc:chgData name="WILLIAMS, Elliott (NHS ENGLAND - T1510)" userId="961a3bbb-aff8-4880-adf0-12be4335bf70" providerId="ADAL" clId="{40DB44E1-0380-49BB-A0AF-69E1C8EE7BBE}" dt="2024-04-24T13:07:47.381" v="15"/>
        <pc:sldMkLst>
          <pc:docMk/>
          <pc:sldMk cId="1249501654" sldId="388"/>
        </pc:sldMkLst>
      </pc:sldChg>
      <pc:sldChg chg="add del">
        <pc:chgData name="WILLIAMS, Elliott (NHS ENGLAND - T1510)" userId="961a3bbb-aff8-4880-adf0-12be4335bf70" providerId="ADAL" clId="{40DB44E1-0380-49BB-A0AF-69E1C8EE7BBE}" dt="2024-04-24T13:08:44.340" v="17"/>
        <pc:sldMkLst>
          <pc:docMk/>
          <pc:sldMk cId="2975904544" sldId="394"/>
        </pc:sldMkLst>
      </pc:sldChg>
      <pc:sldChg chg="add del">
        <pc:chgData name="WILLIAMS, Elliott (NHS ENGLAND - T1510)" userId="961a3bbb-aff8-4880-adf0-12be4335bf70" providerId="ADAL" clId="{40DB44E1-0380-49BB-A0AF-69E1C8EE7BBE}" dt="2024-04-24T13:08:44.340" v="17"/>
        <pc:sldMkLst>
          <pc:docMk/>
          <pc:sldMk cId="3311067082" sldId="395"/>
        </pc:sldMkLst>
      </pc:sldChg>
      <pc:sldChg chg="add del">
        <pc:chgData name="WILLIAMS, Elliott (NHS ENGLAND - T1510)" userId="961a3bbb-aff8-4880-adf0-12be4335bf70" providerId="ADAL" clId="{40DB44E1-0380-49BB-A0AF-69E1C8EE7BBE}" dt="2024-04-24T13:08:44.340" v="17"/>
        <pc:sldMkLst>
          <pc:docMk/>
          <pc:sldMk cId="4112674390" sldId="396"/>
        </pc:sldMkLst>
      </pc:sldChg>
      <pc:sldChg chg="add del">
        <pc:chgData name="WILLIAMS, Elliott (NHS ENGLAND - T1510)" userId="961a3bbb-aff8-4880-adf0-12be4335bf70" providerId="ADAL" clId="{40DB44E1-0380-49BB-A0AF-69E1C8EE7BBE}" dt="2024-04-24T13:08:44.340" v="17"/>
        <pc:sldMkLst>
          <pc:docMk/>
          <pc:sldMk cId="1227680507" sldId="397"/>
        </pc:sldMkLst>
      </pc:sldChg>
      <pc:sldChg chg="add del">
        <pc:chgData name="WILLIAMS, Elliott (NHS ENGLAND - T1510)" userId="961a3bbb-aff8-4880-adf0-12be4335bf70" providerId="ADAL" clId="{40DB44E1-0380-49BB-A0AF-69E1C8EE7BBE}" dt="2024-04-24T13:06:53.017" v="11"/>
        <pc:sldMkLst>
          <pc:docMk/>
          <pc:sldMk cId="2927253971" sldId="398"/>
        </pc:sldMkLst>
      </pc:sldChg>
      <pc:sldChg chg="add del">
        <pc:chgData name="WILLIAMS, Elliott (NHS ENGLAND - T1510)" userId="961a3bbb-aff8-4880-adf0-12be4335bf70" providerId="ADAL" clId="{40DB44E1-0380-49BB-A0AF-69E1C8EE7BBE}" dt="2024-04-24T13:06:53.017" v="11"/>
        <pc:sldMkLst>
          <pc:docMk/>
          <pc:sldMk cId="1614630465" sldId="400"/>
        </pc:sldMkLst>
      </pc:sldChg>
      <pc:sldChg chg="add del">
        <pc:chgData name="WILLIAMS, Elliott (NHS ENGLAND - T1510)" userId="961a3bbb-aff8-4880-adf0-12be4335bf70" providerId="ADAL" clId="{40DB44E1-0380-49BB-A0AF-69E1C8EE7BBE}" dt="2024-04-24T13:06:53.017" v="11"/>
        <pc:sldMkLst>
          <pc:docMk/>
          <pc:sldMk cId="3130367278" sldId="402"/>
        </pc:sldMkLst>
      </pc:sldChg>
      <pc:sldChg chg="add del">
        <pc:chgData name="WILLIAMS, Elliott (NHS ENGLAND - T1510)" userId="961a3bbb-aff8-4880-adf0-12be4335bf70" providerId="ADAL" clId="{40DB44E1-0380-49BB-A0AF-69E1C8EE7BBE}" dt="2024-04-24T13:06:53.017" v="11"/>
        <pc:sldMkLst>
          <pc:docMk/>
          <pc:sldMk cId="284272235" sldId="404"/>
        </pc:sldMkLst>
      </pc:sldChg>
      <pc:sldChg chg="add del ord">
        <pc:chgData name="WILLIAMS, Elliott (NHS ENGLAND - T1510)" userId="961a3bbb-aff8-4880-adf0-12be4335bf70" providerId="ADAL" clId="{40DB44E1-0380-49BB-A0AF-69E1C8EE7BBE}" dt="2024-04-24T13:07:47.381" v="15"/>
        <pc:sldMkLst>
          <pc:docMk/>
          <pc:sldMk cId="2173066192" sldId="406"/>
        </pc:sldMkLst>
      </pc:sldChg>
      <pc:sldChg chg="add del">
        <pc:chgData name="WILLIAMS, Elliott (NHS ENGLAND - T1510)" userId="961a3bbb-aff8-4880-adf0-12be4335bf70" providerId="ADAL" clId="{40DB44E1-0380-49BB-A0AF-69E1C8EE7BBE}" dt="2024-04-24T14:29:32.276" v="30"/>
        <pc:sldMkLst>
          <pc:docMk/>
          <pc:sldMk cId="691594813" sldId="408"/>
        </pc:sldMkLst>
      </pc:sldChg>
      <pc:sldChg chg="add del">
        <pc:chgData name="WILLIAMS, Elliott (NHS ENGLAND - T1510)" userId="961a3bbb-aff8-4880-adf0-12be4335bf70" providerId="ADAL" clId="{40DB44E1-0380-49BB-A0AF-69E1C8EE7BBE}" dt="2024-04-24T14:29:32.276" v="30"/>
        <pc:sldMkLst>
          <pc:docMk/>
          <pc:sldMk cId="304691846" sldId="409"/>
        </pc:sldMkLst>
      </pc:sldChg>
      <pc:sldChg chg="add del ord">
        <pc:chgData name="WILLIAMS, Elliott (NHS ENGLAND - T1510)" userId="961a3bbb-aff8-4880-adf0-12be4335bf70" providerId="ADAL" clId="{40DB44E1-0380-49BB-A0AF-69E1C8EE7BBE}" dt="2024-04-24T13:10:48.239" v="28"/>
        <pc:sldMkLst>
          <pc:docMk/>
          <pc:sldMk cId="2140068543" sldId="410"/>
        </pc:sldMkLst>
      </pc:sldChg>
      <pc:sldChg chg="add del">
        <pc:chgData name="WILLIAMS, Elliott (NHS ENGLAND - T1510)" userId="961a3bbb-aff8-4880-adf0-12be4335bf70" providerId="ADAL" clId="{40DB44E1-0380-49BB-A0AF-69E1C8EE7BBE}" dt="2024-04-24T13:06:53.017" v="11"/>
        <pc:sldMkLst>
          <pc:docMk/>
          <pc:sldMk cId="1962452095" sldId="412"/>
        </pc:sldMkLst>
      </pc:sldChg>
      <pc:sldChg chg="add del">
        <pc:chgData name="WILLIAMS, Elliott (NHS ENGLAND - T1510)" userId="961a3bbb-aff8-4880-adf0-12be4335bf70" providerId="ADAL" clId="{40DB44E1-0380-49BB-A0AF-69E1C8EE7BBE}" dt="2024-04-24T13:06:53.017" v="11"/>
        <pc:sldMkLst>
          <pc:docMk/>
          <pc:sldMk cId="172543555" sldId="413"/>
        </pc:sldMkLst>
      </pc:sldChg>
      <pc:sldChg chg="add del ord">
        <pc:chgData name="WILLIAMS, Elliott (NHS ENGLAND - T1510)" userId="961a3bbb-aff8-4880-adf0-12be4335bf70" providerId="ADAL" clId="{40DB44E1-0380-49BB-A0AF-69E1C8EE7BBE}" dt="2024-04-24T13:10:48.239" v="28"/>
        <pc:sldMkLst>
          <pc:docMk/>
          <pc:sldMk cId="3029301875" sldId="414"/>
        </pc:sldMkLst>
      </pc:sldChg>
      <pc:sldChg chg="add del">
        <pc:chgData name="WILLIAMS, Elliott (NHS ENGLAND - T1510)" userId="961a3bbb-aff8-4880-adf0-12be4335bf70" providerId="ADAL" clId="{40DB44E1-0380-49BB-A0AF-69E1C8EE7BBE}" dt="2024-04-24T14:29:32.276" v="30"/>
        <pc:sldMkLst>
          <pc:docMk/>
          <pc:sldMk cId="401875502" sldId="416"/>
        </pc:sldMkLst>
      </pc:sldChg>
      <pc:sldChg chg="del">
        <pc:chgData name="WILLIAMS, Elliott (NHS ENGLAND - T1510)" userId="961a3bbb-aff8-4880-adf0-12be4335bf70" providerId="ADAL" clId="{40DB44E1-0380-49BB-A0AF-69E1C8EE7BBE}" dt="2024-04-24T17:42:19.183" v="1185" actId="47"/>
        <pc:sldMkLst>
          <pc:docMk/>
          <pc:sldMk cId="2999767798" sldId="420"/>
        </pc:sldMkLst>
      </pc:sldChg>
      <pc:sldChg chg="add del">
        <pc:chgData name="WILLIAMS, Elliott (NHS ENGLAND - T1510)" userId="961a3bbb-aff8-4880-adf0-12be4335bf70" providerId="ADAL" clId="{40DB44E1-0380-49BB-A0AF-69E1C8EE7BBE}" dt="2024-04-24T13:06:53.017" v="11"/>
        <pc:sldMkLst>
          <pc:docMk/>
          <pc:sldMk cId="825868409" sldId="422"/>
        </pc:sldMkLst>
      </pc:sldChg>
      <pc:sldChg chg="add del">
        <pc:chgData name="WILLIAMS, Elliott (NHS ENGLAND - T1510)" userId="961a3bbb-aff8-4880-adf0-12be4335bf70" providerId="ADAL" clId="{40DB44E1-0380-49BB-A0AF-69E1C8EE7BBE}" dt="2024-04-24T17:39:24.702" v="1166" actId="47"/>
        <pc:sldMkLst>
          <pc:docMk/>
          <pc:sldMk cId="679264902" sldId="425"/>
        </pc:sldMkLst>
      </pc:sldChg>
      <pc:sldChg chg="add del">
        <pc:chgData name="WILLIAMS, Elliott (NHS ENGLAND - T1510)" userId="961a3bbb-aff8-4880-adf0-12be4335bf70" providerId="ADAL" clId="{40DB44E1-0380-49BB-A0AF-69E1C8EE7BBE}" dt="2024-04-24T13:06:53.017" v="11"/>
        <pc:sldMkLst>
          <pc:docMk/>
          <pc:sldMk cId="2578658935" sldId="426"/>
        </pc:sldMkLst>
      </pc:sldChg>
      <pc:sldChg chg="modSp add del mod">
        <pc:chgData name="WILLIAMS, Elliott (NHS ENGLAND - T1510)" userId="961a3bbb-aff8-4880-adf0-12be4335bf70" providerId="ADAL" clId="{40DB44E1-0380-49BB-A0AF-69E1C8EE7BBE}" dt="2024-04-24T17:40:02.070" v="1173" actId="34135"/>
        <pc:sldMkLst>
          <pc:docMk/>
          <pc:sldMk cId="346103144" sldId="427"/>
        </pc:sldMkLst>
        <pc:spChg chg="mod">
          <ac:chgData name="WILLIAMS, Elliott (NHS ENGLAND - T1510)" userId="961a3bbb-aff8-4880-adf0-12be4335bf70" providerId="ADAL" clId="{40DB44E1-0380-49BB-A0AF-69E1C8EE7BBE}" dt="2024-04-24T17:40:02.070" v="1173" actId="34135"/>
          <ac:spMkLst>
            <pc:docMk/>
            <pc:sldMk cId="346103144" sldId="427"/>
            <ac:spMk id="2" creationId="{734B1218-E0F0-C708-1F60-26A623D0EC3C}"/>
          </ac:spMkLst>
        </pc:spChg>
        <pc:spChg chg="mod">
          <ac:chgData name="WILLIAMS, Elliott (NHS ENGLAND - T1510)" userId="961a3bbb-aff8-4880-adf0-12be4335bf70" providerId="ADAL" clId="{40DB44E1-0380-49BB-A0AF-69E1C8EE7BBE}" dt="2024-04-24T17:39:47.554" v="1170" actId="6549"/>
          <ac:spMkLst>
            <pc:docMk/>
            <pc:sldMk cId="346103144" sldId="427"/>
            <ac:spMk id="10" creationId="{1B508F9F-A424-1368-3A44-8B78C02209C2}"/>
          </ac:spMkLst>
        </pc:spChg>
        <pc:spChg chg="mod">
          <ac:chgData name="WILLIAMS, Elliott (NHS ENGLAND - T1510)" userId="961a3bbb-aff8-4880-adf0-12be4335bf70" providerId="ADAL" clId="{40DB44E1-0380-49BB-A0AF-69E1C8EE7BBE}" dt="2024-04-24T17:39:53.566" v="1171" actId="14100"/>
          <ac:spMkLst>
            <pc:docMk/>
            <pc:sldMk cId="346103144" sldId="427"/>
            <ac:spMk id="11" creationId="{F50096E0-13E6-2D92-5E76-B6648597A618}"/>
          </ac:spMkLst>
        </pc:spChg>
      </pc:sldChg>
      <pc:sldChg chg="add del">
        <pc:chgData name="WILLIAMS, Elliott (NHS ENGLAND - T1510)" userId="961a3bbb-aff8-4880-adf0-12be4335bf70" providerId="ADAL" clId="{40DB44E1-0380-49BB-A0AF-69E1C8EE7BBE}" dt="2024-04-24T17:38:47.383" v="1161" actId="47"/>
        <pc:sldMkLst>
          <pc:docMk/>
          <pc:sldMk cId="1591568316" sldId="428"/>
        </pc:sldMkLst>
      </pc:sldChg>
      <pc:sldChg chg="add del ord">
        <pc:chgData name="WILLIAMS, Elliott (NHS ENGLAND - T1510)" userId="961a3bbb-aff8-4880-adf0-12be4335bf70" providerId="ADAL" clId="{40DB44E1-0380-49BB-A0AF-69E1C8EE7BBE}" dt="2024-04-24T13:10:48.239" v="28"/>
        <pc:sldMkLst>
          <pc:docMk/>
          <pc:sldMk cId="2378989867" sldId="429"/>
        </pc:sldMkLst>
      </pc:sldChg>
      <pc:sldChg chg="add del ord">
        <pc:chgData name="WILLIAMS, Elliott (NHS ENGLAND - T1510)" userId="961a3bbb-aff8-4880-adf0-12be4335bf70" providerId="ADAL" clId="{40DB44E1-0380-49BB-A0AF-69E1C8EE7BBE}" dt="2024-04-24T17:40:33.982" v="1177" actId="47"/>
        <pc:sldMkLst>
          <pc:docMk/>
          <pc:sldMk cId="4219015568" sldId="430"/>
        </pc:sldMkLst>
      </pc:sldChg>
      <pc:sldChg chg="add del ord">
        <pc:chgData name="WILLIAMS, Elliott (NHS ENGLAND - T1510)" userId="961a3bbb-aff8-4880-adf0-12be4335bf70" providerId="ADAL" clId="{40DB44E1-0380-49BB-A0AF-69E1C8EE7BBE}" dt="2024-04-24T13:07:47.381" v="15"/>
        <pc:sldMkLst>
          <pc:docMk/>
          <pc:sldMk cId="2419990940" sldId="431"/>
        </pc:sldMkLst>
      </pc:sldChg>
      <pc:sldChg chg="del">
        <pc:chgData name="WILLIAMS, Elliott (NHS ENGLAND - T1510)" userId="961a3bbb-aff8-4880-adf0-12be4335bf70" providerId="ADAL" clId="{40DB44E1-0380-49BB-A0AF-69E1C8EE7BBE}" dt="2024-04-24T17:41:33.771" v="1181" actId="47"/>
        <pc:sldMkLst>
          <pc:docMk/>
          <pc:sldMk cId="1166208014" sldId="432"/>
        </pc:sldMkLst>
      </pc:sldChg>
      <pc:sldChg chg="del">
        <pc:chgData name="WILLIAMS, Elliott (NHS ENGLAND - T1510)" userId="961a3bbb-aff8-4880-adf0-12be4335bf70" providerId="ADAL" clId="{40DB44E1-0380-49BB-A0AF-69E1C8EE7BBE}" dt="2024-04-24T17:42:49.030" v="1189" actId="2696"/>
        <pc:sldMkLst>
          <pc:docMk/>
          <pc:sldMk cId="3745905766" sldId="433"/>
        </pc:sldMkLst>
      </pc:sldChg>
      <pc:sldChg chg="addSp delSp modSp mod ord modClrScheme modShow chgLayout">
        <pc:chgData name="WILLIAMS, Elliott (NHS ENGLAND - T1510)" userId="961a3bbb-aff8-4880-adf0-12be4335bf70" providerId="ADAL" clId="{40DB44E1-0380-49BB-A0AF-69E1C8EE7BBE}" dt="2024-04-24T18:02:03.833" v="1213" actId="34135"/>
        <pc:sldMkLst>
          <pc:docMk/>
          <pc:sldMk cId="2142492746" sldId="439"/>
        </pc:sldMkLst>
        <pc:spChg chg="mod ord">
          <ac:chgData name="WILLIAMS, Elliott (NHS ENGLAND - T1510)" userId="961a3bbb-aff8-4880-adf0-12be4335bf70" providerId="ADAL" clId="{40DB44E1-0380-49BB-A0AF-69E1C8EE7BBE}" dt="2024-04-24T15:28:01.996" v="668" actId="122"/>
          <ac:spMkLst>
            <pc:docMk/>
            <pc:sldMk cId="2142492746" sldId="439"/>
            <ac:spMk id="2" creationId="{B0140146-9B87-14DA-D9E8-0A1B335EEFE5}"/>
          </ac:spMkLst>
        </pc:spChg>
        <pc:spChg chg="mod ord">
          <ac:chgData name="WILLIAMS, Elliott (NHS ENGLAND - T1510)" userId="961a3bbb-aff8-4880-adf0-12be4335bf70" providerId="ADAL" clId="{40DB44E1-0380-49BB-A0AF-69E1C8EE7BBE}" dt="2024-04-24T18:02:03.833" v="1213" actId="34135"/>
          <ac:spMkLst>
            <pc:docMk/>
            <pc:sldMk cId="2142492746" sldId="439"/>
            <ac:spMk id="3" creationId="{C0951F31-0CBF-A907-7E3C-0FD4E2891A46}"/>
          </ac:spMkLst>
        </pc:spChg>
        <pc:spChg chg="add mod">
          <ac:chgData name="WILLIAMS, Elliott (NHS ENGLAND - T1510)" userId="961a3bbb-aff8-4880-adf0-12be4335bf70" providerId="ADAL" clId="{40DB44E1-0380-49BB-A0AF-69E1C8EE7BBE}" dt="2024-04-24T18:02:03.833" v="1213" actId="34135"/>
          <ac:spMkLst>
            <pc:docMk/>
            <pc:sldMk cId="2142492746" sldId="439"/>
            <ac:spMk id="4" creationId="{2E44CCD5-BEBE-4D46-04A9-6A88E0F48A76}"/>
          </ac:spMkLst>
        </pc:spChg>
        <pc:spChg chg="del mod ord">
          <ac:chgData name="WILLIAMS, Elliott (NHS ENGLAND - T1510)" userId="961a3bbb-aff8-4880-adf0-12be4335bf70" providerId="ADAL" clId="{40DB44E1-0380-49BB-A0AF-69E1C8EE7BBE}" dt="2024-04-24T14:41:56.024" v="119" actId="700"/>
          <ac:spMkLst>
            <pc:docMk/>
            <pc:sldMk cId="2142492746" sldId="439"/>
            <ac:spMk id="4" creationId="{6C929F49-1F9F-B211-B62F-09A8139A5586}"/>
          </ac:spMkLst>
        </pc:spChg>
        <pc:spChg chg="add mod">
          <ac:chgData name="WILLIAMS, Elliott (NHS ENGLAND - T1510)" userId="961a3bbb-aff8-4880-adf0-12be4335bf70" providerId="ADAL" clId="{40DB44E1-0380-49BB-A0AF-69E1C8EE7BBE}" dt="2024-04-24T18:02:03.833" v="1213" actId="34135"/>
          <ac:spMkLst>
            <pc:docMk/>
            <pc:sldMk cId="2142492746" sldId="439"/>
            <ac:spMk id="5" creationId="{15429D30-33BA-B90F-034D-5D8EB4AAB728}"/>
          </ac:spMkLst>
        </pc:spChg>
        <pc:spChg chg="del mod">
          <ac:chgData name="WILLIAMS, Elliott (NHS ENGLAND - T1510)" userId="961a3bbb-aff8-4880-adf0-12be4335bf70" providerId="ADAL" clId="{40DB44E1-0380-49BB-A0AF-69E1C8EE7BBE}" dt="2024-04-24T14:39:51.272" v="56" actId="478"/>
          <ac:spMkLst>
            <pc:docMk/>
            <pc:sldMk cId="2142492746" sldId="439"/>
            <ac:spMk id="6" creationId="{404F0C1A-CE23-1587-DCF2-51D1CDB85975}"/>
          </ac:spMkLst>
        </pc:spChg>
        <pc:spChg chg="add mod">
          <ac:chgData name="WILLIAMS, Elliott (NHS ENGLAND - T1510)" userId="961a3bbb-aff8-4880-adf0-12be4335bf70" providerId="ADAL" clId="{40DB44E1-0380-49BB-A0AF-69E1C8EE7BBE}" dt="2024-04-24T18:01:57.421" v="1212" actId="34135"/>
          <ac:spMkLst>
            <pc:docMk/>
            <pc:sldMk cId="2142492746" sldId="439"/>
            <ac:spMk id="6" creationId="{B39E43B0-F0FF-7EB7-6D7A-E1A316BE3419}"/>
          </ac:spMkLst>
        </pc:spChg>
        <pc:spChg chg="add mod ord">
          <ac:chgData name="WILLIAMS, Elliott (NHS ENGLAND - T1510)" userId="961a3bbb-aff8-4880-adf0-12be4335bf70" providerId="ADAL" clId="{40DB44E1-0380-49BB-A0AF-69E1C8EE7BBE}" dt="2024-04-24T18:02:03.833" v="1213" actId="34135"/>
          <ac:spMkLst>
            <pc:docMk/>
            <pc:sldMk cId="2142492746" sldId="439"/>
            <ac:spMk id="7" creationId="{4B9B7413-F93D-D21F-8813-40A38BB8B4EB}"/>
          </ac:spMkLst>
        </pc:spChg>
        <pc:spChg chg="add del">
          <ac:chgData name="WILLIAMS, Elliott (NHS ENGLAND - T1510)" userId="961a3bbb-aff8-4880-adf0-12be4335bf70" providerId="ADAL" clId="{40DB44E1-0380-49BB-A0AF-69E1C8EE7BBE}" dt="2024-04-24T14:49:36.466" v="196" actId="478"/>
          <ac:spMkLst>
            <pc:docMk/>
            <pc:sldMk cId="2142492746" sldId="439"/>
            <ac:spMk id="8" creationId="{54706568-FF06-0232-13CE-11983162C6C9}"/>
          </ac:spMkLst>
        </pc:spChg>
        <pc:spChg chg="add mod topLvl">
          <ac:chgData name="WILLIAMS, Elliott (NHS ENGLAND - T1510)" userId="961a3bbb-aff8-4880-adf0-12be4335bf70" providerId="ADAL" clId="{40DB44E1-0380-49BB-A0AF-69E1C8EE7BBE}" dt="2024-04-24T18:02:03.833" v="1213" actId="34135"/>
          <ac:spMkLst>
            <pc:docMk/>
            <pc:sldMk cId="2142492746" sldId="439"/>
            <ac:spMk id="11" creationId="{A6F33971-2B7F-1A80-D486-8924BC02C3FB}"/>
          </ac:spMkLst>
        </pc:spChg>
        <pc:spChg chg="mod topLvl">
          <ac:chgData name="WILLIAMS, Elliott (NHS ENGLAND - T1510)" userId="961a3bbb-aff8-4880-adf0-12be4335bf70" providerId="ADAL" clId="{40DB44E1-0380-49BB-A0AF-69E1C8EE7BBE}" dt="2024-04-24T18:02:03.833" v="1213" actId="34135"/>
          <ac:spMkLst>
            <pc:docMk/>
            <pc:sldMk cId="2142492746" sldId="439"/>
            <ac:spMk id="15" creationId="{35F067EC-4020-8CBA-7A8E-F3CF2539629B}"/>
          </ac:spMkLst>
        </pc:spChg>
        <pc:spChg chg="mod topLvl">
          <ac:chgData name="WILLIAMS, Elliott (NHS ENGLAND - T1510)" userId="961a3bbb-aff8-4880-adf0-12be4335bf70" providerId="ADAL" clId="{40DB44E1-0380-49BB-A0AF-69E1C8EE7BBE}" dt="2024-04-24T18:02:03.833" v="1213" actId="34135"/>
          <ac:spMkLst>
            <pc:docMk/>
            <pc:sldMk cId="2142492746" sldId="439"/>
            <ac:spMk id="18" creationId="{6D341655-1836-491E-EF09-04A9B9671BE6}"/>
          </ac:spMkLst>
        </pc:spChg>
        <pc:spChg chg="mod topLvl">
          <ac:chgData name="WILLIAMS, Elliott (NHS ENGLAND - T1510)" userId="961a3bbb-aff8-4880-adf0-12be4335bf70" providerId="ADAL" clId="{40DB44E1-0380-49BB-A0AF-69E1C8EE7BBE}" dt="2024-04-24T18:02:03.833" v="1213" actId="34135"/>
          <ac:spMkLst>
            <pc:docMk/>
            <pc:sldMk cId="2142492746" sldId="439"/>
            <ac:spMk id="21" creationId="{0B9441D8-1559-9241-4664-0FAA077F2211}"/>
          </ac:spMkLst>
        </pc:spChg>
        <pc:spChg chg="mod topLvl">
          <ac:chgData name="WILLIAMS, Elliott (NHS ENGLAND - T1510)" userId="961a3bbb-aff8-4880-adf0-12be4335bf70" providerId="ADAL" clId="{40DB44E1-0380-49BB-A0AF-69E1C8EE7BBE}" dt="2024-04-24T18:02:03.833" v="1213" actId="34135"/>
          <ac:spMkLst>
            <pc:docMk/>
            <pc:sldMk cId="2142492746" sldId="439"/>
            <ac:spMk id="24" creationId="{067C3BB5-BCDC-3D44-FC99-B0739A66020C}"/>
          </ac:spMkLst>
        </pc:spChg>
        <pc:spChg chg="add del mod">
          <ac:chgData name="WILLIAMS, Elliott (NHS ENGLAND - T1510)" userId="961a3bbb-aff8-4880-adf0-12be4335bf70" providerId="ADAL" clId="{40DB44E1-0380-49BB-A0AF-69E1C8EE7BBE}" dt="2024-04-24T14:41:33.083" v="115" actId="34136"/>
          <ac:spMkLst>
            <pc:docMk/>
            <pc:sldMk cId="2142492746" sldId="439"/>
            <ac:spMk id="35" creationId="{8BFF67D5-323D-7AF5-C1AD-EE26551C7EE7}"/>
          </ac:spMkLst>
        </pc:spChg>
        <pc:spChg chg="mod topLvl">
          <ac:chgData name="WILLIAMS, Elliott (NHS ENGLAND - T1510)" userId="961a3bbb-aff8-4880-adf0-12be4335bf70" providerId="ADAL" clId="{40DB44E1-0380-49BB-A0AF-69E1C8EE7BBE}" dt="2024-04-24T18:02:03.833" v="1213" actId="34135"/>
          <ac:spMkLst>
            <pc:docMk/>
            <pc:sldMk cId="2142492746" sldId="439"/>
            <ac:spMk id="38" creationId="{8A97BE0B-97EA-C856-F635-8C8AAAC5E928}"/>
          </ac:spMkLst>
        </pc:spChg>
        <pc:spChg chg="mod">
          <ac:chgData name="WILLIAMS, Elliott (NHS ENGLAND - T1510)" userId="961a3bbb-aff8-4880-adf0-12be4335bf70" providerId="ADAL" clId="{40DB44E1-0380-49BB-A0AF-69E1C8EE7BBE}" dt="2024-04-24T14:41:33.083" v="115" actId="34136"/>
          <ac:spMkLst>
            <pc:docMk/>
            <pc:sldMk cId="2142492746" sldId="439"/>
            <ac:spMk id="40" creationId="{7FAF425A-DC63-10C4-4F7A-1F33E2BF415B}"/>
          </ac:spMkLst>
        </pc:spChg>
        <pc:spChg chg="mod topLvl">
          <ac:chgData name="WILLIAMS, Elliott (NHS ENGLAND - T1510)" userId="961a3bbb-aff8-4880-adf0-12be4335bf70" providerId="ADAL" clId="{40DB44E1-0380-49BB-A0AF-69E1C8EE7BBE}" dt="2024-04-24T18:02:03.833" v="1213" actId="34135"/>
          <ac:spMkLst>
            <pc:docMk/>
            <pc:sldMk cId="2142492746" sldId="439"/>
            <ac:spMk id="43" creationId="{7D620C17-7A8E-AE99-45EC-0562EEBCE932}"/>
          </ac:spMkLst>
        </pc:spChg>
        <pc:spChg chg="mod topLvl">
          <ac:chgData name="WILLIAMS, Elliott (NHS ENGLAND - T1510)" userId="961a3bbb-aff8-4880-adf0-12be4335bf70" providerId="ADAL" clId="{40DB44E1-0380-49BB-A0AF-69E1C8EE7BBE}" dt="2024-04-24T18:02:03.833" v="1213" actId="34135"/>
          <ac:spMkLst>
            <pc:docMk/>
            <pc:sldMk cId="2142492746" sldId="439"/>
            <ac:spMk id="46" creationId="{6EAAD1A3-3921-1318-905E-C3D8D00AF66F}"/>
          </ac:spMkLst>
        </pc:spChg>
        <pc:spChg chg="mod topLvl">
          <ac:chgData name="WILLIAMS, Elliott (NHS ENGLAND - T1510)" userId="961a3bbb-aff8-4880-adf0-12be4335bf70" providerId="ADAL" clId="{40DB44E1-0380-49BB-A0AF-69E1C8EE7BBE}" dt="2024-04-24T18:02:03.833" v="1213" actId="34135"/>
          <ac:spMkLst>
            <pc:docMk/>
            <pc:sldMk cId="2142492746" sldId="439"/>
            <ac:spMk id="49" creationId="{6E23E30A-4ABF-9F9D-EB2D-1B0E429F334D}"/>
          </ac:spMkLst>
        </pc:spChg>
        <pc:spChg chg="mod topLvl">
          <ac:chgData name="WILLIAMS, Elliott (NHS ENGLAND - T1510)" userId="961a3bbb-aff8-4880-adf0-12be4335bf70" providerId="ADAL" clId="{40DB44E1-0380-49BB-A0AF-69E1C8EE7BBE}" dt="2024-04-24T18:02:03.833" v="1213" actId="34135"/>
          <ac:spMkLst>
            <pc:docMk/>
            <pc:sldMk cId="2142492746" sldId="439"/>
            <ac:spMk id="52" creationId="{9DAFC250-DE54-7B7D-8772-F31730585A1F}"/>
          </ac:spMkLst>
        </pc:spChg>
        <pc:spChg chg="mod topLvl">
          <ac:chgData name="WILLIAMS, Elliott (NHS ENGLAND - T1510)" userId="961a3bbb-aff8-4880-adf0-12be4335bf70" providerId="ADAL" clId="{40DB44E1-0380-49BB-A0AF-69E1C8EE7BBE}" dt="2024-04-24T18:02:03.833" v="1213" actId="34135"/>
          <ac:spMkLst>
            <pc:docMk/>
            <pc:sldMk cId="2142492746" sldId="439"/>
            <ac:spMk id="55" creationId="{A0C4D0CD-41CC-50ED-D87F-80635C39214C}"/>
          </ac:spMkLst>
        </pc:spChg>
        <pc:spChg chg="mod topLvl">
          <ac:chgData name="WILLIAMS, Elliott (NHS ENGLAND - T1510)" userId="961a3bbb-aff8-4880-adf0-12be4335bf70" providerId="ADAL" clId="{40DB44E1-0380-49BB-A0AF-69E1C8EE7BBE}" dt="2024-04-24T18:02:03.833" v="1213" actId="34135"/>
          <ac:spMkLst>
            <pc:docMk/>
            <pc:sldMk cId="2142492746" sldId="439"/>
            <ac:spMk id="58" creationId="{F5612CD7-C915-2CB1-B5E0-F1CB0B12120D}"/>
          </ac:spMkLst>
        </pc:spChg>
        <pc:spChg chg="mod">
          <ac:chgData name="WILLIAMS, Elliott (NHS ENGLAND - T1510)" userId="961a3bbb-aff8-4880-adf0-12be4335bf70" providerId="ADAL" clId="{40DB44E1-0380-49BB-A0AF-69E1C8EE7BBE}" dt="2024-04-24T15:02:54.998" v="443"/>
          <ac:spMkLst>
            <pc:docMk/>
            <pc:sldMk cId="2142492746" sldId="439"/>
            <ac:spMk id="61" creationId="{B649830B-F821-1889-CB87-20B0FCBE7F73}"/>
          </ac:spMkLst>
        </pc:spChg>
        <pc:spChg chg="mod topLvl">
          <ac:chgData name="WILLIAMS, Elliott (NHS ENGLAND - T1510)" userId="961a3bbb-aff8-4880-adf0-12be4335bf70" providerId="ADAL" clId="{40DB44E1-0380-49BB-A0AF-69E1C8EE7BBE}" dt="2024-04-24T18:02:03.833" v="1213" actId="34135"/>
          <ac:spMkLst>
            <pc:docMk/>
            <pc:sldMk cId="2142492746" sldId="439"/>
            <ac:spMk id="64" creationId="{BEA5E73D-A489-E838-B181-18F4A3B7C9DF}"/>
          </ac:spMkLst>
        </pc:spChg>
        <pc:grpChg chg="del mod">
          <ac:chgData name="WILLIAMS, Elliott (NHS ENGLAND - T1510)" userId="961a3bbb-aff8-4880-adf0-12be4335bf70" providerId="ADAL" clId="{40DB44E1-0380-49BB-A0AF-69E1C8EE7BBE}" dt="2024-04-24T14:41:34.255" v="116" actId="21"/>
          <ac:grpSpMkLst>
            <pc:docMk/>
            <pc:sldMk cId="2142492746" sldId="439"/>
            <ac:grpSpMk id="5" creationId="{7B716D5A-C5B0-5CFA-CD10-2B4402FED40A}"/>
          </ac:grpSpMkLst>
        </pc:grpChg>
        <pc:grpChg chg="add del mod">
          <ac:chgData name="WILLIAMS, Elliott (NHS ENGLAND - T1510)" userId="961a3bbb-aff8-4880-adf0-12be4335bf70" providerId="ADAL" clId="{40DB44E1-0380-49BB-A0AF-69E1C8EE7BBE}" dt="2024-04-24T14:55:44.274" v="237" actId="165"/>
          <ac:grpSpMkLst>
            <pc:docMk/>
            <pc:sldMk cId="2142492746" sldId="439"/>
            <ac:grpSpMk id="12" creationId="{A60B6288-D5D5-9C6E-FBFD-C0A5C44A2B0D}"/>
          </ac:grpSpMkLst>
        </pc:grpChg>
        <pc:grpChg chg="add del mod">
          <ac:chgData name="WILLIAMS, Elliott (NHS ENGLAND - T1510)" userId="961a3bbb-aff8-4880-adf0-12be4335bf70" providerId="ADAL" clId="{40DB44E1-0380-49BB-A0AF-69E1C8EE7BBE}" dt="2024-04-24T15:05:01.405" v="598" actId="165"/>
          <ac:grpSpMkLst>
            <pc:docMk/>
            <pc:sldMk cId="2142492746" sldId="439"/>
            <ac:grpSpMk id="13" creationId="{8EC02F0A-A0AD-AAFB-4FBA-5CD771021BAA}"/>
          </ac:grpSpMkLst>
        </pc:grpChg>
        <pc:grpChg chg="add del mod">
          <ac:chgData name="WILLIAMS, Elliott (NHS ENGLAND - T1510)" userId="961a3bbb-aff8-4880-adf0-12be4335bf70" providerId="ADAL" clId="{40DB44E1-0380-49BB-A0AF-69E1C8EE7BBE}" dt="2024-04-24T15:12:27.779" v="628" actId="165"/>
          <ac:grpSpMkLst>
            <pc:docMk/>
            <pc:sldMk cId="2142492746" sldId="439"/>
            <ac:grpSpMk id="14" creationId="{05BE2EA5-6D33-BB82-0395-8E48B4120B7C}"/>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17" creationId="{B9373502-FA94-9DA2-1F74-E19728405795}"/>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20" creationId="{9B940A0F-F1EF-1ED3-DB69-0C6346686200}"/>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23" creationId="{A93CCA1A-49D0-DAD9-71F0-2CE5D3109E9C}"/>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36" creationId="{0A338FDC-332C-931D-5DEF-DEEC01DC7DD5}"/>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42" creationId="{132DDAF4-277A-7D08-2051-6EA41CECEB96}"/>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45" creationId="{92C60CC8-F44E-3972-AD18-4F16AA74019E}"/>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48" creationId="{5FDD37AB-8293-4C75-1DC7-8F2A9F017C26}"/>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51" creationId="{A6C8E16A-086C-9497-F8EA-250F5FDFDBDF}"/>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54" creationId="{DF9AA16F-518D-0A08-41DE-C314D56EE6AA}"/>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57" creationId="{17BBFF1B-37CC-F635-03BE-FC00B5907EDF}"/>
          </ac:grpSpMkLst>
        </pc:grpChg>
        <pc:grpChg chg="add del mod">
          <ac:chgData name="WILLIAMS, Elliott (NHS ENGLAND - T1510)" userId="961a3bbb-aff8-4880-adf0-12be4335bf70" providerId="ADAL" clId="{40DB44E1-0380-49BB-A0AF-69E1C8EE7BBE}" dt="2024-04-24T15:03:35.575" v="525" actId="478"/>
          <ac:grpSpMkLst>
            <pc:docMk/>
            <pc:sldMk cId="2142492746" sldId="439"/>
            <ac:grpSpMk id="60" creationId="{292C003B-18B0-E6CF-87B3-BEE870B0B4B7}"/>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63" creationId="{663AF628-85C6-4009-536A-4479BAEE785A}"/>
          </ac:grpSpMkLst>
        </pc:grpChg>
        <pc:grpChg chg="add del mod">
          <ac:chgData name="WILLIAMS, Elliott (NHS ENGLAND - T1510)" userId="961a3bbb-aff8-4880-adf0-12be4335bf70" providerId="ADAL" clId="{40DB44E1-0380-49BB-A0AF-69E1C8EE7BBE}" dt="2024-04-24T15:13:45.903" v="629" actId="165"/>
          <ac:grpSpMkLst>
            <pc:docMk/>
            <pc:sldMk cId="2142492746" sldId="439"/>
            <ac:grpSpMk id="66" creationId="{8CBAFC56-A5EA-BAB8-4E87-17F7FD5DE8D8}"/>
          </ac:grpSpMkLst>
        </pc:grpChg>
        <pc:grpChg chg="add mod">
          <ac:chgData name="WILLIAMS, Elliott (NHS ENGLAND - T1510)" userId="961a3bbb-aff8-4880-adf0-12be4335bf70" providerId="ADAL" clId="{40DB44E1-0380-49BB-A0AF-69E1C8EE7BBE}" dt="2024-04-24T18:02:03.833" v="1213" actId="34135"/>
          <ac:grpSpMkLst>
            <pc:docMk/>
            <pc:sldMk cId="2142492746" sldId="439"/>
            <ac:grpSpMk id="71" creationId="{572D50C7-C254-D072-B429-E09F2756A601}"/>
          </ac:grpSpMkLst>
        </pc:grpChg>
        <pc:graphicFrameChg chg="add del modGraphic">
          <ac:chgData name="WILLIAMS, Elliott (NHS ENGLAND - T1510)" userId="961a3bbb-aff8-4880-adf0-12be4335bf70" providerId="ADAL" clId="{40DB44E1-0380-49BB-A0AF-69E1C8EE7BBE}" dt="2024-04-24T15:12:06.464" v="625" actId="478"/>
          <ac:graphicFrameMkLst>
            <pc:docMk/>
            <pc:sldMk cId="2142492746" sldId="439"/>
            <ac:graphicFrameMk id="70" creationId="{BA8611B6-EF4E-8937-FE3E-6F6E0B603A41}"/>
          </ac:graphicFrameMkLst>
        </pc:graphicFrameChg>
        <pc:picChg chg="add mod ord topLvl">
          <ac:chgData name="WILLIAMS, Elliott (NHS ENGLAND - T1510)" userId="961a3bbb-aff8-4880-adf0-12be4335bf70" providerId="ADAL" clId="{40DB44E1-0380-49BB-A0AF-69E1C8EE7BBE}" dt="2024-04-24T18:02:03.833" v="1213" actId="34135"/>
          <ac:picMkLst>
            <pc:docMk/>
            <pc:sldMk cId="2142492746" sldId="439"/>
            <ac:picMk id="10" creationId="{F603C3BF-E1F0-A23A-AA8A-6A22F48342DD}"/>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16" creationId="{B756DBCC-D786-A036-FF76-D55B82557F92}"/>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19" creationId="{F7802CE6-F6F9-4A68-D6DD-B692815B6699}"/>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22" creationId="{160D9EA0-0193-B313-CA39-DFAC1E7E0E24}"/>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25" creationId="{3539D8D7-6169-D171-C469-392E2AC8F5A6}"/>
          </ac:picMkLst>
        </pc:picChg>
        <pc:picChg chg="mod">
          <ac:chgData name="WILLIAMS, Elliott (NHS ENGLAND - T1510)" userId="961a3bbb-aff8-4880-adf0-12be4335bf70" providerId="ADAL" clId="{40DB44E1-0380-49BB-A0AF-69E1C8EE7BBE}" dt="2024-04-24T14:41:33.083" v="115" actId="34136"/>
          <ac:picMkLst>
            <pc:docMk/>
            <pc:sldMk cId="2142492746" sldId="439"/>
            <ac:picMk id="26" creationId="{6FAC92B5-E50B-9747-2861-8C7AC2E501E2}"/>
          </ac:picMkLst>
        </pc:picChg>
        <pc:picChg chg="mod">
          <ac:chgData name="WILLIAMS, Elliott (NHS ENGLAND - T1510)" userId="961a3bbb-aff8-4880-adf0-12be4335bf70" providerId="ADAL" clId="{40DB44E1-0380-49BB-A0AF-69E1C8EE7BBE}" dt="2024-04-24T14:41:33.083" v="115" actId="34136"/>
          <ac:picMkLst>
            <pc:docMk/>
            <pc:sldMk cId="2142492746" sldId="439"/>
            <ac:picMk id="27" creationId="{B62F057D-62F3-B92E-F3E8-B688738DC593}"/>
          </ac:picMkLst>
        </pc:picChg>
        <pc:picChg chg="mod">
          <ac:chgData name="WILLIAMS, Elliott (NHS ENGLAND - T1510)" userId="961a3bbb-aff8-4880-adf0-12be4335bf70" providerId="ADAL" clId="{40DB44E1-0380-49BB-A0AF-69E1C8EE7BBE}" dt="2024-04-24T14:41:33.083" v="115" actId="34136"/>
          <ac:picMkLst>
            <pc:docMk/>
            <pc:sldMk cId="2142492746" sldId="439"/>
            <ac:picMk id="28" creationId="{BF8E90FA-D07F-D825-2C00-78763AE8C0C1}"/>
          </ac:picMkLst>
        </pc:picChg>
        <pc:picChg chg="mod">
          <ac:chgData name="WILLIAMS, Elliott (NHS ENGLAND - T1510)" userId="961a3bbb-aff8-4880-adf0-12be4335bf70" providerId="ADAL" clId="{40DB44E1-0380-49BB-A0AF-69E1C8EE7BBE}" dt="2024-04-24T14:41:33.083" v="115" actId="34136"/>
          <ac:picMkLst>
            <pc:docMk/>
            <pc:sldMk cId="2142492746" sldId="439"/>
            <ac:picMk id="29" creationId="{814055F7-A88F-50C9-BA60-9617279554FE}"/>
          </ac:picMkLst>
        </pc:picChg>
        <pc:picChg chg="mod">
          <ac:chgData name="WILLIAMS, Elliott (NHS ENGLAND - T1510)" userId="961a3bbb-aff8-4880-adf0-12be4335bf70" providerId="ADAL" clId="{40DB44E1-0380-49BB-A0AF-69E1C8EE7BBE}" dt="2024-04-24T14:41:33.083" v="115" actId="34136"/>
          <ac:picMkLst>
            <pc:docMk/>
            <pc:sldMk cId="2142492746" sldId="439"/>
            <ac:picMk id="30" creationId="{B5EF52C4-ECD3-2E30-9A51-B034DCBC5D2D}"/>
          </ac:picMkLst>
        </pc:picChg>
        <pc:picChg chg="mod">
          <ac:chgData name="WILLIAMS, Elliott (NHS ENGLAND - T1510)" userId="961a3bbb-aff8-4880-adf0-12be4335bf70" providerId="ADAL" clId="{40DB44E1-0380-49BB-A0AF-69E1C8EE7BBE}" dt="2024-04-24T14:41:33.083" v="115" actId="34136"/>
          <ac:picMkLst>
            <pc:docMk/>
            <pc:sldMk cId="2142492746" sldId="439"/>
            <ac:picMk id="31" creationId="{12C96B88-6B27-22BD-2238-C0FA00B93AE0}"/>
          </ac:picMkLst>
        </pc:picChg>
        <pc:picChg chg="mod">
          <ac:chgData name="WILLIAMS, Elliott (NHS ENGLAND - T1510)" userId="961a3bbb-aff8-4880-adf0-12be4335bf70" providerId="ADAL" clId="{40DB44E1-0380-49BB-A0AF-69E1C8EE7BBE}" dt="2024-04-24T14:41:33.083" v="115" actId="34136"/>
          <ac:picMkLst>
            <pc:docMk/>
            <pc:sldMk cId="2142492746" sldId="439"/>
            <ac:picMk id="32" creationId="{A173E9F0-43EF-F42D-2FA2-9F1FABCB8D96}"/>
          </ac:picMkLst>
        </pc:picChg>
        <pc:picChg chg="mod">
          <ac:chgData name="WILLIAMS, Elliott (NHS ENGLAND - T1510)" userId="961a3bbb-aff8-4880-adf0-12be4335bf70" providerId="ADAL" clId="{40DB44E1-0380-49BB-A0AF-69E1C8EE7BBE}" dt="2024-04-24T14:41:33.083" v="115" actId="34136"/>
          <ac:picMkLst>
            <pc:docMk/>
            <pc:sldMk cId="2142492746" sldId="439"/>
            <ac:picMk id="33" creationId="{34A4D265-5A3B-D25B-BFC7-E21300BD5B0F}"/>
          </ac:picMkLst>
        </pc:picChg>
        <pc:picChg chg="mod">
          <ac:chgData name="WILLIAMS, Elliott (NHS ENGLAND - T1510)" userId="961a3bbb-aff8-4880-adf0-12be4335bf70" providerId="ADAL" clId="{40DB44E1-0380-49BB-A0AF-69E1C8EE7BBE}" dt="2024-04-24T14:41:33.083" v="115" actId="34136"/>
          <ac:picMkLst>
            <pc:docMk/>
            <pc:sldMk cId="2142492746" sldId="439"/>
            <ac:picMk id="34" creationId="{723D89E6-9DDF-6B4D-F441-4AC7A4EA317C}"/>
          </ac:picMkLst>
        </pc:picChg>
        <pc:picChg chg="mod">
          <ac:chgData name="WILLIAMS, Elliott (NHS ENGLAND - T1510)" userId="961a3bbb-aff8-4880-adf0-12be4335bf70" providerId="ADAL" clId="{40DB44E1-0380-49BB-A0AF-69E1C8EE7BBE}" dt="2024-04-24T14:41:33.083" v="115" actId="34136"/>
          <ac:picMkLst>
            <pc:docMk/>
            <pc:sldMk cId="2142492746" sldId="439"/>
            <ac:picMk id="37" creationId="{9F5C230B-7043-8F71-3615-EAD3F120C1E1}"/>
          </ac:picMkLst>
        </pc:picChg>
        <pc:picChg chg="mod">
          <ac:chgData name="WILLIAMS, Elliott (NHS ENGLAND - T1510)" userId="961a3bbb-aff8-4880-adf0-12be4335bf70" providerId="ADAL" clId="{40DB44E1-0380-49BB-A0AF-69E1C8EE7BBE}" dt="2024-04-24T14:41:33.083" v="115" actId="34136"/>
          <ac:picMkLst>
            <pc:docMk/>
            <pc:sldMk cId="2142492746" sldId="439"/>
            <ac:picMk id="39" creationId="{DD802BA2-D436-E824-6067-7CEF2AA4B77C}"/>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41" creationId="{00A48CD0-68CF-045D-49CD-0E59F1BB8366}"/>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44" creationId="{1F2C730A-784D-533A-A983-31232504DCF7}"/>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47" creationId="{62C02994-CF74-F871-D028-C4601A1B14B9}"/>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50" creationId="{634B0B31-A3CA-E4C4-DABA-B1A63D5161FE}"/>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53" creationId="{F72A1879-1083-AC41-AF01-C49C58F16229}"/>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56" creationId="{70999790-AA84-946C-3700-686859E220FD}"/>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59" creationId="{2F67EE80-2F0E-8FAF-1ABC-64C2074D1CD3}"/>
          </ac:picMkLst>
        </pc:picChg>
        <pc:picChg chg="mod">
          <ac:chgData name="WILLIAMS, Elliott (NHS ENGLAND - T1510)" userId="961a3bbb-aff8-4880-adf0-12be4335bf70" providerId="ADAL" clId="{40DB44E1-0380-49BB-A0AF-69E1C8EE7BBE}" dt="2024-04-24T15:02:54.998" v="443"/>
          <ac:picMkLst>
            <pc:docMk/>
            <pc:sldMk cId="2142492746" sldId="439"/>
            <ac:picMk id="62" creationId="{EF6CD393-BB66-73D7-58DB-A045412C4B60}"/>
          </ac:picMkLst>
        </pc:picChg>
        <pc:picChg chg="mod topLvl">
          <ac:chgData name="WILLIAMS, Elliott (NHS ENGLAND - T1510)" userId="961a3bbb-aff8-4880-adf0-12be4335bf70" providerId="ADAL" clId="{40DB44E1-0380-49BB-A0AF-69E1C8EE7BBE}" dt="2024-04-24T18:02:03.833" v="1213" actId="34135"/>
          <ac:picMkLst>
            <pc:docMk/>
            <pc:sldMk cId="2142492746" sldId="439"/>
            <ac:picMk id="65" creationId="{F01C22B6-1329-9EE2-9AD1-6E9F3BB729C9}"/>
          </ac:picMkLst>
        </pc:picChg>
        <pc:cxnChg chg="add del mod">
          <ac:chgData name="WILLIAMS, Elliott (NHS ENGLAND - T1510)" userId="961a3bbb-aff8-4880-adf0-12be4335bf70" providerId="ADAL" clId="{40DB44E1-0380-49BB-A0AF-69E1C8EE7BBE}" dt="2024-04-24T15:07:50.081" v="623" actId="478"/>
          <ac:cxnSpMkLst>
            <pc:docMk/>
            <pc:sldMk cId="2142492746" sldId="439"/>
            <ac:cxnSpMk id="68" creationId="{EBC6919E-C70B-9CD6-4D75-5BE124D62EE1}"/>
          </ac:cxnSpMkLst>
        </pc:cxnChg>
      </pc:sldChg>
      <pc:sldChg chg="add del mod modShow">
        <pc:chgData name="WILLIAMS, Elliott (NHS ENGLAND - T1510)" userId="961a3bbb-aff8-4880-adf0-12be4335bf70" providerId="ADAL" clId="{40DB44E1-0380-49BB-A0AF-69E1C8EE7BBE}" dt="2024-04-24T14:37:47.711" v="49" actId="47"/>
        <pc:sldMkLst>
          <pc:docMk/>
          <pc:sldMk cId="2771102671" sldId="443"/>
        </pc:sldMkLst>
      </pc:sldChg>
      <pc:sldChg chg="add del mod modShow">
        <pc:chgData name="WILLIAMS, Elliott (NHS ENGLAND - T1510)" userId="961a3bbb-aff8-4880-adf0-12be4335bf70" providerId="ADAL" clId="{40DB44E1-0380-49BB-A0AF-69E1C8EE7BBE}" dt="2024-04-24T14:37:47.711" v="49" actId="47"/>
        <pc:sldMkLst>
          <pc:docMk/>
          <pc:sldMk cId="2157605807" sldId="453"/>
        </pc:sldMkLst>
      </pc:sldChg>
      <pc:sldChg chg="del">
        <pc:chgData name="WILLIAMS, Elliott (NHS ENGLAND - T1510)" userId="961a3bbb-aff8-4880-adf0-12be4335bf70" providerId="ADAL" clId="{40DB44E1-0380-49BB-A0AF-69E1C8EE7BBE}" dt="2024-04-24T15:18:42.866" v="631" actId="18676"/>
        <pc:sldMkLst>
          <pc:docMk/>
          <pc:sldMk cId="513550121" sldId="454"/>
        </pc:sldMkLst>
      </pc:sldChg>
      <pc:sldChg chg="delSp modSp add del mod modShow">
        <pc:chgData name="WILLIAMS, Elliott (NHS ENGLAND - T1510)" userId="961a3bbb-aff8-4880-adf0-12be4335bf70" providerId="ADAL" clId="{40DB44E1-0380-49BB-A0AF-69E1C8EE7BBE}" dt="2024-04-24T15:06:20.429" v="618" actId="47"/>
        <pc:sldMkLst>
          <pc:docMk/>
          <pc:sldMk cId="2653904441" sldId="455"/>
        </pc:sldMkLst>
        <pc:spChg chg="mod">
          <ac:chgData name="WILLIAMS, Elliott (NHS ENGLAND - T1510)" userId="961a3bbb-aff8-4880-adf0-12be4335bf70" providerId="ADAL" clId="{40DB44E1-0380-49BB-A0AF-69E1C8EE7BBE}" dt="2024-04-24T14:42:20.697" v="123" actId="21"/>
          <ac:spMkLst>
            <pc:docMk/>
            <pc:sldMk cId="2653904441" sldId="455"/>
            <ac:spMk id="9" creationId="{5587E1CC-6A6D-D994-975B-BAF7F8BE7FB2}"/>
          </ac:spMkLst>
        </pc:spChg>
        <pc:spChg chg="mod">
          <ac:chgData name="WILLIAMS, Elliott (NHS ENGLAND - T1510)" userId="961a3bbb-aff8-4880-adf0-12be4335bf70" providerId="ADAL" clId="{40DB44E1-0380-49BB-A0AF-69E1C8EE7BBE}" dt="2024-04-24T14:42:35.567" v="131" actId="21"/>
          <ac:spMkLst>
            <pc:docMk/>
            <pc:sldMk cId="2653904441" sldId="455"/>
            <ac:spMk id="11" creationId="{24238438-424C-9966-38AC-C0E8D62D7182}"/>
          </ac:spMkLst>
        </pc:spChg>
        <pc:spChg chg="del mod">
          <ac:chgData name="WILLIAMS, Elliott (NHS ENGLAND - T1510)" userId="961a3bbb-aff8-4880-adf0-12be4335bf70" providerId="ADAL" clId="{40DB44E1-0380-49BB-A0AF-69E1C8EE7BBE}" dt="2024-04-24T14:42:17.146" v="122" actId="478"/>
          <ac:spMkLst>
            <pc:docMk/>
            <pc:sldMk cId="2653904441" sldId="455"/>
            <ac:spMk id="13" creationId="{A3A3BAB1-690E-52A6-C236-FAA921DF246E}"/>
          </ac:spMkLst>
        </pc:spChg>
      </pc:sldChg>
      <pc:sldChg chg="addSp delSp modSp mod ord">
        <pc:chgData name="WILLIAMS, Elliott (NHS ENGLAND - T1510)" userId="961a3bbb-aff8-4880-adf0-12be4335bf70" providerId="ADAL" clId="{40DB44E1-0380-49BB-A0AF-69E1C8EE7BBE}" dt="2024-04-24T18:04:16.451" v="1245" actId="34135"/>
        <pc:sldMkLst>
          <pc:docMk/>
          <pc:sldMk cId="3340048605" sldId="456"/>
        </pc:sldMkLst>
        <pc:spChg chg="add mod">
          <ac:chgData name="WILLIAMS, Elliott (NHS ENGLAND - T1510)" userId="961a3bbb-aff8-4880-adf0-12be4335bf70" providerId="ADAL" clId="{40DB44E1-0380-49BB-A0AF-69E1C8EE7BBE}" dt="2024-04-24T18:04:16.451" v="1245" actId="34135"/>
          <ac:spMkLst>
            <pc:docMk/>
            <pc:sldMk cId="3340048605" sldId="456"/>
            <ac:spMk id="2" creationId="{4865A597-8D1D-7673-5941-3E66935A6BC9}"/>
          </ac:spMkLst>
        </pc:spChg>
        <pc:spChg chg="add del">
          <ac:chgData name="WILLIAMS, Elliott (NHS ENGLAND - T1510)" userId="961a3bbb-aff8-4880-adf0-12be4335bf70" providerId="ADAL" clId="{40DB44E1-0380-49BB-A0AF-69E1C8EE7BBE}" dt="2024-04-24T15:48:10.349" v="1037" actId="478"/>
          <ac:spMkLst>
            <pc:docMk/>
            <pc:sldMk cId="3340048605" sldId="456"/>
            <ac:spMk id="2" creationId="{E9DABC12-5566-00C7-15FD-8BDD0F102061}"/>
          </ac:spMkLst>
        </pc:spChg>
        <pc:spChg chg="add mod ord">
          <ac:chgData name="WILLIAMS, Elliott (NHS ENGLAND - T1510)" userId="961a3bbb-aff8-4880-adf0-12be4335bf70" providerId="ADAL" clId="{40DB44E1-0380-49BB-A0AF-69E1C8EE7BBE}" dt="2024-04-24T18:04:16.451" v="1245" actId="34135"/>
          <ac:spMkLst>
            <pc:docMk/>
            <pc:sldMk cId="3340048605" sldId="456"/>
            <ac:spMk id="3" creationId="{091195F2-0E0D-516F-CFA2-09DB3767C219}"/>
          </ac:spMkLst>
        </pc:spChg>
        <pc:spChg chg="add mod">
          <ac:chgData name="WILLIAMS, Elliott (NHS ENGLAND - T1510)" userId="961a3bbb-aff8-4880-adf0-12be4335bf70" providerId="ADAL" clId="{40DB44E1-0380-49BB-A0AF-69E1C8EE7BBE}" dt="2024-04-24T15:49:13.323" v="1046"/>
          <ac:spMkLst>
            <pc:docMk/>
            <pc:sldMk cId="3340048605" sldId="456"/>
            <ac:spMk id="4" creationId="{77F00924-B9FF-F400-7E7A-20C3B0B54578}"/>
          </ac:spMkLst>
        </pc:spChg>
        <pc:spChg chg="add mod">
          <ac:chgData name="WILLIAMS, Elliott (NHS ENGLAND - T1510)" userId="961a3bbb-aff8-4880-adf0-12be4335bf70" providerId="ADAL" clId="{40DB44E1-0380-49BB-A0AF-69E1C8EE7BBE}" dt="2024-04-24T18:04:16.451" v="1245" actId="34135"/>
          <ac:spMkLst>
            <pc:docMk/>
            <pc:sldMk cId="3340048605" sldId="456"/>
            <ac:spMk id="4" creationId="{BC35FFAA-5371-BB73-9D24-5E3D5A920C2F}"/>
          </ac:spMkLst>
        </pc:spChg>
        <pc:spChg chg="add del mod ord">
          <ac:chgData name="WILLIAMS, Elliott (NHS ENGLAND - T1510)" userId="961a3bbb-aff8-4880-adf0-12be4335bf70" providerId="ADAL" clId="{40DB44E1-0380-49BB-A0AF-69E1C8EE7BBE}" dt="2024-04-24T15:51:59.704" v="1073" actId="478"/>
          <ac:spMkLst>
            <pc:docMk/>
            <pc:sldMk cId="3340048605" sldId="456"/>
            <ac:spMk id="6" creationId="{036EF1C6-0EE3-DD72-C9C3-271148C01283}"/>
          </ac:spMkLst>
        </pc:spChg>
        <pc:spChg chg="add mod">
          <ac:chgData name="WILLIAMS, Elliott (NHS ENGLAND - T1510)" userId="961a3bbb-aff8-4880-adf0-12be4335bf70" providerId="ADAL" clId="{40DB44E1-0380-49BB-A0AF-69E1C8EE7BBE}" dt="2024-04-24T18:04:16.451" v="1245" actId="34135"/>
          <ac:spMkLst>
            <pc:docMk/>
            <pc:sldMk cId="3340048605" sldId="456"/>
            <ac:spMk id="6" creationId="{DA4519B4-80EE-85DE-F6E9-BB2BC0E772AC}"/>
          </ac:spMkLst>
        </pc:spChg>
        <pc:spChg chg="add mod ord">
          <ac:chgData name="WILLIAMS, Elliott (NHS ENGLAND - T1510)" userId="961a3bbb-aff8-4880-adf0-12be4335bf70" providerId="ADAL" clId="{40DB44E1-0380-49BB-A0AF-69E1C8EE7BBE}" dt="2024-04-24T18:04:16.451" v="1245" actId="34135"/>
          <ac:spMkLst>
            <pc:docMk/>
            <pc:sldMk cId="3340048605" sldId="456"/>
            <ac:spMk id="7" creationId="{1BF9C681-5CDA-EF6D-516F-DEBFC33E8F2A}"/>
          </ac:spMkLst>
        </pc:spChg>
        <pc:spChg chg="mod">
          <ac:chgData name="WILLIAMS, Elliott (NHS ENGLAND - T1510)" userId="961a3bbb-aff8-4880-adf0-12be4335bf70" providerId="ADAL" clId="{40DB44E1-0380-49BB-A0AF-69E1C8EE7BBE}" dt="2024-04-24T18:04:16.451" v="1245" actId="34135"/>
          <ac:spMkLst>
            <pc:docMk/>
            <pc:sldMk cId="3340048605" sldId="456"/>
            <ac:spMk id="8" creationId="{EB762A24-92A2-8438-0A8B-CAF2090F65BF}"/>
          </ac:spMkLst>
        </pc:spChg>
        <pc:spChg chg="mod ord">
          <ac:chgData name="WILLIAMS, Elliott (NHS ENGLAND - T1510)" userId="961a3bbb-aff8-4880-adf0-12be4335bf70" providerId="ADAL" clId="{40DB44E1-0380-49BB-A0AF-69E1C8EE7BBE}" dt="2024-04-24T18:04:16.451" v="1245" actId="34135"/>
          <ac:spMkLst>
            <pc:docMk/>
            <pc:sldMk cId="3340048605" sldId="456"/>
            <ac:spMk id="9" creationId="{EF8D6D77-6F84-91A2-80D9-A15DB6F0294A}"/>
          </ac:spMkLst>
        </pc:spChg>
        <pc:spChg chg="add mod">
          <ac:chgData name="WILLIAMS, Elliott (NHS ENGLAND - T1510)" userId="961a3bbb-aff8-4880-adf0-12be4335bf70" providerId="ADAL" clId="{40DB44E1-0380-49BB-A0AF-69E1C8EE7BBE}" dt="2024-04-24T18:04:16.451" v="1245" actId="34135"/>
          <ac:spMkLst>
            <pc:docMk/>
            <pc:sldMk cId="3340048605" sldId="456"/>
            <ac:spMk id="10" creationId="{FCB3C75D-D1BD-1FF5-552E-00A258A8D5EB}"/>
          </ac:spMkLst>
        </pc:spChg>
        <pc:spChg chg="add mod">
          <ac:chgData name="WILLIAMS, Elliott (NHS ENGLAND - T1510)" userId="961a3bbb-aff8-4880-adf0-12be4335bf70" providerId="ADAL" clId="{40DB44E1-0380-49BB-A0AF-69E1C8EE7BBE}" dt="2024-04-24T18:04:16.451" v="1245" actId="34135"/>
          <ac:spMkLst>
            <pc:docMk/>
            <pc:sldMk cId="3340048605" sldId="456"/>
            <ac:spMk id="11" creationId="{14460350-8943-D949-435B-55EDD4194692}"/>
          </ac:spMkLst>
        </pc:spChg>
        <pc:spChg chg="add mod">
          <ac:chgData name="WILLIAMS, Elliott (NHS ENGLAND - T1510)" userId="961a3bbb-aff8-4880-adf0-12be4335bf70" providerId="ADAL" clId="{40DB44E1-0380-49BB-A0AF-69E1C8EE7BBE}" dt="2024-04-24T18:04:16.451" v="1245" actId="34135"/>
          <ac:spMkLst>
            <pc:docMk/>
            <pc:sldMk cId="3340048605" sldId="456"/>
            <ac:spMk id="12" creationId="{24A826EE-F0E4-64BF-0A80-C9919BD4F209}"/>
          </ac:spMkLst>
        </pc:spChg>
        <pc:spChg chg="del mod">
          <ac:chgData name="WILLIAMS, Elliott (NHS ENGLAND - T1510)" userId="961a3bbb-aff8-4880-adf0-12be4335bf70" providerId="ADAL" clId="{40DB44E1-0380-49BB-A0AF-69E1C8EE7BBE}" dt="2024-04-24T15:29:12.590" v="676" actId="478"/>
          <ac:spMkLst>
            <pc:docMk/>
            <pc:sldMk cId="3340048605" sldId="456"/>
            <ac:spMk id="15" creationId="{540852F2-DCC4-D791-296B-465BFDF1FCAD}"/>
          </ac:spMkLst>
        </pc:spChg>
        <pc:spChg chg="del mod">
          <ac:chgData name="WILLIAMS, Elliott (NHS ENGLAND - T1510)" userId="961a3bbb-aff8-4880-adf0-12be4335bf70" providerId="ADAL" clId="{40DB44E1-0380-49BB-A0AF-69E1C8EE7BBE}" dt="2024-04-24T15:29:08.464" v="674" actId="478"/>
          <ac:spMkLst>
            <pc:docMk/>
            <pc:sldMk cId="3340048605" sldId="456"/>
            <ac:spMk id="16" creationId="{807C425B-1554-6776-0BF1-C4815EBB5FFD}"/>
          </ac:spMkLst>
        </pc:spChg>
        <pc:spChg chg="del mod">
          <ac:chgData name="WILLIAMS, Elliott (NHS ENGLAND - T1510)" userId="961a3bbb-aff8-4880-adf0-12be4335bf70" providerId="ADAL" clId="{40DB44E1-0380-49BB-A0AF-69E1C8EE7BBE}" dt="2024-04-24T15:29:04.470" v="672" actId="478"/>
          <ac:spMkLst>
            <pc:docMk/>
            <pc:sldMk cId="3340048605" sldId="456"/>
            <ac:spMk id="17" creationId="{7D48F19F-257D-2F27-5648-31776045CC70}"/>
          </ac:spMkLst>
        </pc:spChg>
        <pc:spChg chg="mod">
          <ac:chgData name="WILLIAMS, Elliott (NHS ENGLAND - T1510)" userId="961a3bbb-aff8-4880-adf0-12be4335bf70" providerId="ADAL" clId="{40DB44E1-0380-49BB-A0AF-69E1C8EE7BBE}" dt="2024-04-24T18:04:16.451" v="1245" actId="34135"/>
          <ac:spMkLst>
            <pc:docMk/>
            <pc:sldMk cId="3340048605" sldId="456"/>
            <ac:spMk id="35" creationId="{8BFF67D5-323D-7AF5-C1AD-EE26551C7EE7}"/>
          </ac:spMkLst>
        </pc:spChg>
        <pc:spChg chg="mod">
          <ac:chgData name="WILLIAMS, Elliott (NHS ENGLAND - T1510)" userId="961a3bbb-aff8-4880-adf0-12be4335bf70" providerId="ADAL" clId="{40DB44E1-0380-49BB-A0AF-69E1C8EE7BBE}" dt="2024-04-24T18:04:16.451" v="1245" actId="34135"/>
          <ac:spMkLst>
            <pc:docMk/>
            <pc:sldMk cId="3340048605" sldId="456"/>
            <ac:spMk id="40" creationId="{7FAF425A-DC63-10C4-4F7A-1F33E2BF415B}"/>
          </ac:spMkLst>
        </pc:spChg>
        <pc:grpChg chg="add mod">
          <ac:chgData name="WILLIAMS, Elliott (NHS ENGLAND - T1510)" userId="961a3bbb-aff8-4880-adf0-12be4335bf70" providerId="ADAL" clId="{40DB44E1-0380-49BB-A0AF-69E1C8EE7BBE}" dt="2024-04-24T18:04:16.451" v="1245" actId="34135"/>
          <ac:grpSpMkLst>
            <pc:docMk/>
            <pc:sldMk cId="3340048605" sldId="456"/>
            <ac:grpSpMk id="5" creationId="{7B716D5A-C5B0-5CFA-CD10-2B4402FED40A}"/>
          </ac:grpSpMkLst>
        </pc:grpChg>
        <pc:picChg chg="mod">
          <ac:chgData name="WILLIAMS, Elliott (NHS ENGLAND - T1510)" userId="961a3bbb-aff8-4880-adf0-12be4335bf70" providerId="ADAL" clId="{40DB44E1-0380-49BB-A0AF-69E1C8EE7BBE}" dt="2024-04-24T18:04:16.451" v="1245" actId="34135"/>
          <ac:picMkLst>
            <pc:docMk/>
            <pc:sldMk cId="3340048605" sldId="456"/>
            <ac:picMk id="26" creationId="{6FAC92B5-E50B-9747-2861-8C7AC2E501E2}"/>
          </ac:picMkLst>
        </pc:picChg>
        <pc:picChg chg="mod">
          <ac:chgData name="WILLIAMS, Elliott (NHS ENGLAND - T1510)" userId="961a3bbb-aff8-4880-adf0-12be4335bf70" providerId="ADAL" clId="{40DB44E1-0380-49BB-A0AF-69E1C8EE7BBE}" dt="2024-04-24T18:04:16.451" v="1245" actId="34135"/>
          <ac:picMkLst>
            <pc:docMk/>
            <pc:sldMk cId="3340048605" sldId="456"/>
            <ac:picMk id="27" creationId="{B62F057D-62F3-B92E-F3E8-B688738DC593}"/>
          </ac:picMkLst>
        </pc:picChg>
        <pc:picChg chg="mod">
          <ac:chgData name="WILLIAMS, Elliott (NHS ENGLAND - T1510)" userId="961a3bbb-aff8-4880-adf0-12be4335bf70" providerId="ADAL" clId="{40DB44E1-0380-49BB-A0AF-69E1C8EE7BBE}" dt="2024-04-24T18:04:16.451" v="1245" actId="34135"/>
          <ac:picMkLst>
            <pc:docMk/>
            <pc:sldMk cId="3340048605" sldId="456"/>
            <ac:picMk id="28" creationId="{BF8E90FA-D07F-D825-2C00-78763AE8C0C1}"/>
          </ac:picMkLst>
        </pc:picChg>
        <pc:picChg chg="mod">
          <ac:chgData name="WILLIAMS, Elliott (NHS ENGLAND - T1510)" userId="961a3bbb-aff8-4880-adf0-12be4335bf70" providerId="ADAL" clId="{40DB44E1-0380-49BB-A0AF-69E1C8EE7BBE}" dt="2024-04-24T18:04:16.451" v="1245" actId="34135"/>
          <ac:picMkLst>
            <pc:docMk/>
            <pc:sldMk cId="3340048605" sldId="456"/>
            <ac:picMk id="29" creationId="{814055F7-A88F-50C9-BA60-9617279554FE}"/>
          </ac:picMkLst>
        </pc:picChg>
        <pc:picChg chg="mod">
          <ac:chgData name="WILLIAMS, Elliott (NHS ENGLAND - T1510)" userId="961a3bbb-aff8-4880-adf0-12be4335bf70" providerId="ADAL" clId="{40DB44E1-0380-49BB-A0AF-69E1C8EE7BBE}" dt="2024-04-24T18:04:16.451" v="1245" actId="34135"/>
          <ac:picMkLst>
            <pc:docMk/>
            <pc:sldMk cId="3340048605" sldId="456"/>
            <ac:picMk id="30" creationId="{B5EF52C4-ECD3-2E30-9A51-B034DCBC5D2D}"/>
          </ac:picMkLst>
        </pc:picChg>
        <pc:picChg chg="mod">
          <ac:chgData name="WILLIAMS, Elliott (NHS ENGLAND - T1510)" userId="961a3bbb-aff8-4880-adf0-12be4335bf70" providerId="ADAL" clId="{40DB44E1-0380-49BB-A0AF-69E1C8EE7BBE}" dt="2024-04-24T18:04:16.451" v="1245" actId="34135"/>
          <ac:picMkLst>
            <pc:docMk/>
            <pc:sldMk cId="3340048605" sldId="456"/>
            <ac:picMk id="31" creationId="{12C96B88-6B27-22BD-2238-C0FA00B93AE0}"/>
          </ac:picMkLst>
        </pc:picChg>
        <pc:picChg chg="mod">
          <ac:chgData name="WILLIAMS, Elliott (NHS ENGLAND - T1510)" userId="961a3bbb-aff8-4880-adf0-12be4335bf70" providerId="ADAL" clId="{40DB44E1-0380-49BB-A0AF-69E1C8EE7BBE}" dt="2024-04-24T18:04:16.451" v="1245" actId="34135"/>
          <ac:picMkLst>
            <pc:docMk/>
            <pc:sldMk cId="3340048605" sldId="456"/>
            <ac:picMk id="32" creationId="{A173E9F0-43EF-F42D-2FA2-9F1FABCB8D96}"/>
          </ac:picMkLst>
        </pc:picChg>
        <pc:picChg chg="mod">
          <ac:chgData name="WILLIAMS, Elliott (NHS ENGLAND - T1510)" userId="961a3bbb-aff8-4880-adf0-12be4335bf70" providerId="ADAL" clId="{40DB44E1-0380-49BB-A0AF-69E1C8EE7BBE}" dt="2024-04-24T18:04:16.451" v="1245" actId="34135"/>
          <ac:picMkLst>
            <pc:docMk/>
            <pc:sldMk cId="3340048605" sldId="456"/>
            <ac:picMk id="33" creationId="{34A4D265-5A3B-D25B-BFC7-E21300BD5B0F}"/>
          </ac:picMkLst>
        </pc:picChg>
        <pc:picChg chg="mod">
          <ac:chgData name="WILLIAMS, Elliott (NHS ENGLAND - T1510)" userId="961a3bbb-aff8-4880-adf0-12be4335bf70" providerId="ADAL" clId="{40DB44E1-0380-49BB-A0AF-69E1C8EE7BBE}" dt="2024-04-24T18:04:16.451" v="1245" actId="34135"/>
          <ac:picMkLst>
            <pc:docMk/>
            <pc:sldMk cId="3340048605" sldId="456"/>
            <ac:picMk id="34" creationId="{723D89E6-9DDF-6B4D-F441-4AC7A4EA317C}"/>
          </ac:picMkLst>
        </pc:picChg>
        <pc:picChg chg="mod">
          <ac:chgData name="WILLIAMS, Elliott (NHS ENGLAND - T1510)" userId="961a3bbb-aff8-4880-adf0-12be4335bf70" providerId="ADAL" clId="{40DB44E1-0380-49BB-A0AF-69E1C8EE7BBE}" dt="2024-04-24T18:04:16.451" v="1245" actId="34135"/>
          <ac:picMkLst>
            <pc:docMk/>
            <pc:sldMk cId="3340048605" sldId="456"/>
            <ac:picMk id="37" creationId="{9F5C230B-7043-8F71-3615-EAD3F120C1E1}"/>
          </ac:picMkLst>
        </pc:picChg>
        <pc:picChg chg="mod">
          <ac:chgData name="WILLIAMS, Elliott (NHS ENGLAND - T1510)" userId="961a3bbb-aff8-4880-adf0-12be4335bf70" providerId="ADAL" clId="{40DB44E1-0380-49BB-A0AF-69E1C8EE7BBE}" dt="2024-04-24T18:04:16.451" v="1245" actId="34135"/>
          <ac:picMkLst>
            <pc:docMk/>
            <pc:sldMk cId="3340048605" sldId="456"/>
            <ac:picMk id="39" creationId="{DD802BA2-D436-E824-6067-7CEF2AA4B77C}"/>
          </ac:picMkLst>
        </pc:picChg>
      </pc:sldChg>
      <pc:sldChg chg="add del mod modShow">
        <pc:chgData name="WILLIAMS, Elliott (NHS ENGLAND - T1510)" userId="961a3bbb-aff8-4880-adf0-12be4335bf70" providerId="ADAL" clId="{40DB44E1-0380-49BB-A0AF-69E1C8EE7BBE}" dt="2024-04-24T14:37:47.711" v="49" actId="47"/>
        <pc:sldMkLst>
          <pc:docMk/>
          <pc:sldMk cId="3970050371" sldId="457"/>
        </pc:sldMkLst>
      </pc:sldChg>
      <pc:sldChg chg="add del">
        <pc:chgData name="WILLIAMS, Elliott (NHS ENGLAND - T1510)" userId="961a3bbb-aff8-4880-adf0-12be4335bf70" providerId="ADAL" clId="{40DB44E1-0380-49BB-A0AF-69E1C8EE7BBE}" dt="2024-04-24T12:58:02.683" v="4" actId="18676"/>
        <pc:sldMkLst>
          <pc:docMk/>
          <pc:sldMk cId="3752942438" sldId="458"/>
        </pc:sldMkLst>
      </pc:sldChg>
      <pc:sldChg chg="add del">
        <pc:chgData name="WILLIAMS, Elliott (NHS ENGLAND - T1510)" userId="961a3bbb-aff8-4880-adf0-12be4335bf70" providerId="ADAL" clId="{40DB44E1-0380-49BB-A0AF-69E1C8EE7BBE}" dt="2024-04-24T12:57:25.134" v="1"/>
        <pc:sldMkLst>
          <pc:docMk/>
          <pc:sldMk cId="1673441848" sldId="459"/>
        </pc:sldMkLst>
      </pc:sldChg>
      <pc:sldChg chg="add del">
        <pc:chgData name="WILLIAMS, Elliott (NHS ENGLAND - T1510)" userId="961a3bbb-aff8-4880-adf0-12be4335bf70" providerId="ADAL" clId="{40DB44E1-0380-49BB-A0AF-69E1C8EE7BBE}" dt="2024-04-24T15:18:51.158" v="632" actId="18676"/>
        <pc:sldMkLst>
          <pc:docMk/>
          <pc:sldMk cId="2220311182" sldId="459"/>
        </pc:sldMkLst>
      </pc:sldChg>
      <pc:sldChg chg="add del">
        <pc:chgData name="WILLIAMS, Elliott (NHS ENGLAND - T1510)" userId="961a3bbb-aff8-4880-adf0-12be4335bf70" providerId="ADAL" clId="{40DB44E1-0380-49BB-A0AF-69E1C8EE7BBE}" dt="2024-04-24T13:09:23.030" v="20"/>
        <pc:sldMkLst>
          <pc:docMk/>
          <pc:sldMk cId="595373652" sldId="460"/>
        </pc:sldMkLst>
      </pc:sldChg>
      <pc:sldChg chg="new del">
        <pc:chgData name="WILLIAMS, Elliott (NHS ENGLAND - T1510)" userId="961a3bbb-aff8-4880-adf0-12be4335bf70" providerId="ADAL" clId="{40DB44E1-0380-49BB-A0AF-69E1C8EE7BBE}" dt="2024-04-24T13:09:47.985" v="25" actId="47"/>
        <pc:sldMkLst>
          <pc:docMk/>
          <pc:sldMk cId="3639848398" sldId="460"/>
        </pc:sldMkLst>
      </pc:sldChg>
      <pc:sldChg chg="add">
        <pc:chgData name="WILLIAMS, Elliott (NHS ENGLAND - T1510)" userId="961a3bbb-aff8-4880-adf0-12be4335bf70" providerId="ADAL" clId="{40DB44E1-0380-49BB-A0AF-69E1C8EE7BBE}" dt="2024-04-24T13:09:44.823" v="24"/>
        <pc:sldMkLst>
          <pc:docMk/>
          <pc:sldMk cId="595373652" sldId="461"/>
        </pc:sldMkLst>
      </pc:sldChg>
      <pc:sldChg chg="addSp delSp modSp new mod modClrScheme modAnim chgLayout">
        <pc:chgData name="WILLIAMS, Elliott (NHS ENGLAND - T1510)" userId="961a3bbb-aff8-4880-adf0-12be4335bf70" providerId="ADAL" clId="{40DB44E1-0380-49BB-A0AF-69E1C8EE7BBE}" dt="2024-04-24T17:38:17.868" v="1160" actId="1582"/>
        <pc:sldMkLst>
          <pc:docMk/>
          <pc:sldMk cId="993048445" sldId="462"/>
        </pc:sldMkLst>
        <pc:spChg chg="del">
          <ac:chgData name="WILLIAMS, Elliott (NHS ENGLAND - T1510)" userId="961a3bbb-aff8-4880-adf0-12be4335bf70" providerId="ADAL" clId="{40DB44E1-0380-49BB-A0AF-69E1C8EE7BBE}" dt="2024-04-24T17:35:07.488" v="1157" actId="700"/>
          <ac:spMkLst>
            <pc:docMk/>
            <pc:sldMk cId="993048445" sldId="462"/>
            <ac:spMk id="2" creationId="{4E51473D-54F8-36D9-203F-ECF8523F45AA}"/>
          </ac:spMkLst>
        </pc:spChg>
        <pc:spChg chg="del mod ord">
          <ac:chgData name="WILLIAMS, Elliott (NHS ENGLAND - T1510)" userId="961a3bbb-aff8-4880-adf0-12be4335bf70" providerId="ADAL" clId="{40DB44E1-0380-49BB-A0AF-69E1C8EE7BBE}" dt="2024-04-24T17:35:07.488" v="1157" actId="700"/>
          <ac:spMkLst>
            <pc:docMk/>
            <pc:sldMk cId="993048445" sldId="462"/>
            <ac:spMk id="3" creationId="{0AA0BEC8-D735-D3B2-0F0E-A071CE3A4E0F}"/>
          </ac:spMkLst>
        </pc:spChg>
        <pc:spChg chg="del">
          <ac:chgData name="WILLIAMS, Elliott (NHS ENGLAND - T1510)" userId="961a3bbb-aff8-4880-adf0-12be4335bf70" providerId="ADAL" clId="{40DB44E1-0380-49BB-A0AF-69E1C8EE7BBE}" dt="2024-04-24T17:35:07.488" v="1157" actId="700"/>
          <ac:spMkLst>
            <pc:docMk/>
            <pc:sldMk cId="993048445" sldId="462"/>
            <ac:spMk id="4" creationId="{C3A14EED-7A85-CE6D-452E-1AC3E077259E}"/>
          </ac:spMkLst>
        </pc:spChg>
        <pc:spChg chg="add del mod ord">
          <ac:chgData name="WILLIAMS, Elliott (NHS ENGLAND - T1510)" userId="961a3bbb-aff8-4880-adf0-12be4335bf70" providerId="ADAL" clId="{40DB44E1-0380-49BB-A0AF-69E1C8EE7BBE}" dt="2024-04-24T17:35:47.223" v="1158"/>
          <ac:spMkLst>
            <pc:docMk/>
            <pc:sldMk cId="993048445" sldId="462"/>
            <ac:spMk id="5" creationId="{6B07E7D3-9BC3-4213-1D63-610844EE97D3}"/>
          </ac:spMkLst>
        </pc:spChg>
        <pc:picChg chg="add mod">
          <ac:chgData name="WILLIAMS, Elliott (NHS ENGLAND - T1510)" userId="961a3bbb-aff8-4880-adf0-12be4335bf70" providerId="ADAL" clId="{40DB44E1-0380-49BB-A0AF-69E1C8EE7BBE}" dt="2024-04-24T17:38:17.868" v="1160" actId="1582"/>
          <ac:picMkLst>
            <pc:docMk/>
            <pc:sldMk cId="993048445" sldId="462"/>
            <ac:picMk id="6" creationId="{F58CC73A-B3A3-5522-191C-B688CDC8466E}"/>
          </ac:picMkLst>
        </pc:picChg>
      </pc:sldChg>
      <pc:sldChg chg="addSp delSp modSp new mod modClrScheme modAnim chgLayout">
        <pc:chgData name="WILLIAMS, Elliott (NHS ENGLAND - T1510)" userId="961a3bbb-aff8-4880-adf0-12be4335bf70" providerId="ADAL" clId="{40DB44E1-0380-49BB-A0AF-69E1C8EE7BBE}" dt="2024-04-24T17:39:20.611" v="1165" actId="208"/>
        <pc:sldMkLst>
          <pc:docMk/>
          <pc:sldMk cId="1828978702" sldId="463"/>
        </pc:sldMkLst>
        <pc:spChg chg="del">
          <ac:chgData name="WILLIAMS, Elliott (NHS ENGLAND - T1510)" userId="961a3bbb-aff8-4880-adf0-12be4335bf70" providerId="ADAL" clId="{40DB44E1-0380-49BB-A0AF-69E1C8EE7BBE}" dt="2024-04-24T17:39:09.053" v="1163" actId="700"/>
          <ac:spMkLst>
            <pc:docMk/>
            <pc:sldMk cId="1828978702" sldId="463"/>
            <ac:spMk id="2" creationId="{33CB844A-E574-0DC7-DE44-521B5B7701DB}"/>
          </ac:spMkLst>
        </pc:spChg>
        <pc:spChg chg="del mod ord">
          <ac:chgData name="WILLIAMS, Elliott (NHS ENGLAND - T1510)" userId="961a3bbb-aff8-4880-adf0-12be4335bf70" providerId="ADAL" clId="{40DB44E1-0380-49BB-A0AF-69E1C8EE7BBE}" dt="2024-04-24T17:39:09.053" v="1163" actId="700"/>
          <ac:spMkLst>
            <pc:docMk/>
            <pc:sldMk cId="1828978702" sldId="463"/>
            <ac:spMk id="3" creationId="{8EC2ACD9-70B2-859C-6B06-A6F7909BB93C}"/>
          </ac:spMkLst>
        </pc:spChg>
        <pc:spChg chg="del">
          <ac:chgData name="WILLIAMS, Elliott (NHS ENGLAND - T1510)" userId="961a3bbb-aff8-4880-adf0-12be4335bf70" providerId="ADAL" clId="{40DB44E1-0380-49BB-A0AF-69E1C8EE7BBE}" dt="2024-04-24T17:39:09.053" v="1163" actId="700"/>
          <ac:spMkLst>
            <pc:docMk/>
            <pc:sldMk cId="1828978702" sldId="463"/>
            <ac:spMk id="4" creationId="{8363E2C3-BDAF-9651-A062-0E73BD19F325}"/>
          </ac:spMkLst>
        </pc:spChg>
        <pc:spChg chg="add del mod ord">
          <ac:chgData name="WILLIAMS, Elliott (NHS ENGLAND - T1510)" userId="961a3bbb-aff8-4880-adf0-12be4335bf70" providerId="ADAL" clId="{40DB44E1-0380-49BB-A0AF-69E1C8EE7BBE}" dt="2024-04-24T17:39:17.442" v="1164"/>
          <ac:spMkLst>
            <pc:docMk/>
            <pc:sldMk cId="1828978702" sldId="463"/>
            <ac:spMk id="5" creationId="{F29046E8-F626-D07F-10F0-E7D15A1CBDC8}"/>
          </ac:spMkLst>
        </pc:spChg>
        <pc:picChg chg="add mod">
          <ac:chgData name="WILLIAMS, Elliott (NHS ENGLAND - T1510)" userId="961a3bbb-aff8-4880-adf0-12be4335bf70" providerId="ADAL" clId="{40DB44E1-0380-49BB-A0AF-69E1C8EE7BBE}" dt="2024-04-24T17:39:20.611" v="1165" actId="208"/>
          <ac:picMkLst>
            <pc:docMk/>
            <pc:sldMk cId="1828978702" sldId="463"/>
            <ac:picMk id="6" creationId="{D57BCB7A-A557-DDE4-58C6-934ECD7DFF77}"/>
          </ac:picMkLst>
        </pc:picChg>
      </pc:sldChg>
      <pc:sldChg chg="addSp delSp modSp new mod modClrScheme modAnim chgLayout">
        <pc:chgData name="WILLIAMS, Elliott (NHS ENGLAND - T1510)" userId="961a3bbb-aff8-4880-adf0-12be4335bf70" providerId="ADAL" clId="{40DB44E1-0380-49BB-A0AF-69E1C8EE7BBE}" dt="2024-04-24T17:43:52.589" v="1194" actId="208"/>
        <pc:sldMkLst>
          <pc:docMk/>
          <pc:sldMk cId="2758621067" sldId="464"/>
        </pc:sldMkLst>
        <pc:spChg chg="del">
          <ac:chgData name="WILLIAMS, Elliott (NHS ENGLAND - T1510)" userId="961a3bbb-aff8-4880-adf0-12be4335bf70" providerId="ADAL" clId="{40DB44E1-0380-49BB-A0AF-69E1C8EE7BBE}" dt="2024-04-24T17:40:14.534" v="1175" actId="700"/>
          <ac:spMkLst>
            <pc:docMk/>
            <pc:sldMk cId="2758621067" sldId="464"/>
            <ac:spMk id="2" creationId="{695151C9-D1C2-0C07-5AFF-6404BDE47E9D}"/>
          </ac:spMkLst>
        </pc:spChg>
        <pc:spChg chg="del mod ord">
          <ac:chgData name="WILLIAMS, Elliott (NHS ENGLAND - T1510)" userId="961a3bbb-aff8-4880-adf0-12be4335bf70" providerId="ADAL" clId="{40DB44E1-0380-49BB-A0AF-69E1C8EE7BBE}" dt="2024-04-24T17:40:14.534" v="1175" actId="700"/>
          <ac:spMkLst>
            <pc:docMk/>
            <pc:sldMk cId="2758621067" sldId="464"/>
            <ac:spMk id="3" creationId="{9838138D-4D91-291F-5B22-D7E2FCCAE82F}"/>
          </ac:spMkLst>
        </pc:spChg>
        <pc:spChg chg="del">
          <ac:chgData name="WILLIAMS, Elliott (NHS ENGLAND - T1510)" userId="961a3bbb-aff8-4880-adf0-12be4335bf70" providerId="ADAL" clId="{40DB44E1-0380-49BB-A0AF-69E1C8EE7BBE}" dt="2024-04-24T17:40:14.534" v="1175" actId="700"/>
          <ac:spMkLst>
            <pc:docMk/>
            <pc:sldMk cId="2758621067" sldId="464"/>
            <ac:spMk id="4" creationId="{D4E4C9D2-1666-408F-3B0E-33CB5E3213BC}"/>
          </ac:spMkLst>
        </pc:spChg>
        <pc:spChg chg="add del mod ord">
          <ac:chgData name="WILLIAMS, Elliott (NHS ENGLAND - T1510)" userId="961a3bbb-aff8-4880-adf0-12be4335bf70" providerId="ADAL" clId="{40DB44E1-0380-49BB-A0AF-69E1C8EE7BBE}" dt="2024-04-24T17:40:30.330" v="1176"/>
          <ac:spMkLst>
            <pc:docMk/>
            <pc:sldMk cId="2758621067" sldId="464"/>
            <ac:spMk id="5" creationId="{94046B8B-F6D9-AE83-0532-964246B18731}"/>
          </ac:spMkLst>
        </pc:spChg>
        <pc:picChg chg="add mod">
          <ac:chgData name="WILLIAMS, Elliott (NHS ENGLAND - T1510)" userId="961a3bbb-aff8-4880-adf0-12be4335bf70" providerId="ADAL" clId="{40DB44E1-0380-49BB-A0AF-69E1C8EE7BBE}" dt="2024-04-24T17:43:52.589" v="1194" actId="208"/>
          <ac:picMkLst>
            <pc:docMk/>
            <pc:sldMk cId="2758621067" sldId="464"/>
            <ac:picMk id="6" creationId="{2859FF84-7B36-316C-BD1B-8B6D3852F601}"/>
          </ac:picMkLst>
        </pc:picChg>
      </pc:sldChg>
      <pc:sldChg chg="addSp delSp modSp new mod modClrScheme modAnim chgLayout">
        <pc:chgData name="WILLIAMS, Elliott (NHS ENGLAND - T1510)" userId="961a3bbb-aff8-4880-adf0-12be4335bf70" providerId="ADAL" clId="{40DB44E1-0380-49BB-A0AF-69E1C8EE7BBE}" dt="2024-04-24T17:44:01.548" v="1195" actId="208"/>
        <pc:sldMkLst>
          <pc:docMk/>
          <pc:sldMk cId="1608463627" sldId="465"/>
        </pc:sldMkLst>
        <pc:spChg chg="del">
          <ac:chgData name="WILLIAMS, Elliott (NHS ENGLAND - T1510)" userId="961a3bbb-aff8-4880-adf0-12be4335bf70" providerId="ADAL" clId="{40DB44E1-0380-49BB-A0AF-69E1C8EE7BBE}" dt="2024-04-24T17:41:03.165" v="1179" actId="700"/>
          <ac:spMkLst>
            <pc:docMk/>
            <pc:sldMk cId="1608463627" sldId="465"/>
            <ac:spMk id="2" creationId="{10E41D1C-82C1-256C-C26D-2B8CEAD9A8F6}"/>
          </ac:spMkLst>
        </pc:spChg>
        <pc:spChg chg="del mod ord">
          <ac:chgData name="WILLIAMS, Elliott (NHS ENGLAND - T1510)" userId="961a3bbb-aff8-4880-adf0-12be4335bf70" providerId="ADAL" clId="{40DB44E1-0380-49BB-A0AF-69E1C8EE7BBE}" dt="2024-04-24T17:41:03.165" v="1179" actId="700"/>
          <ac:spMkLst>
            <pc:docMk/>
            <pc:sldMk cId="1608463627" sldId="465"/>
            <ac:spMk id="3" creationId="{19A5AB8E-3CED-B0E7-11D2-98BC332055DF}"/>
          </ac:spMkLst>
        </pc:spChg>
        <pc:spChg chg="del">
          <ac:chgData name="WILLIAMS, Elliott (NHS ENGLAND - T1510)" userId="961a3bbb-aff8-4880-adf0-12be4335bf70" providerId="ADAL" clId="{40DB44E1-0380-49BB-A0AF-69E1C8EE7BBE}" dt="2024-04-24T17:41:03.165" v="1179" actId="700"/>
          <ac:spMkLst>
            <pc:docMk/>
            <pc:sldMk cId="1608463627" sldId="465"/>
            <ac:spMk id="4" creationId="{40B68E33-A6E5-6897-5DE7-3FE219216EE3}"/>
          </ac:spMkLst>
        </pc:spChg>
        <pc:spChg chg="add del mod ord">
          <ac:chgData name="WILLIAMS, Elliott (NHS ENGLAND - T1510)" userId="961a3bbb-aff8-4880-adf0-12be4335bf70" providerId="ADAL" clId="{40DB44E1-0380-49BB-A0AF-69E1C8EE7BBE}" dt="2024-04-24T17:41:31.120" v="1180"/>
          <ac:spMkLst>
            <pc:docMk/>
            <pc:sldMk cId="1608463627" sldId="465"/>
            <ac:spMk id="5" creationId="{7FF847A5-F176-36E1-233C-0C5DE39FCC43}"/>
          </ac:spMkLst>
        </pc:spChg>
        <pc:picChg chg="add mod">
          <ac:chgData name="WILLIAMS, Elliott (NHS ENGLAND - T1510)" userId="961a3bbb-aff8-4880-adf0-12be4335bf70" providerId="ADAL" clId="{40DB44E1-0380-49BB-A0AF-69E1C8EE7BBE}" dt="2024-04-24T17:44:01.548" v="1195" actId="208"/>
          <ac:picMkLst>
            <pc:docMk/>
            <pc:sldMk cId="1608463627" sldId="465"/>
            <ac:picMk id="6" creationId="{1AFD2AA8-1489-50BB-BBE4-FB57720F5D61}"/>
          </ac:picMkLst>
        </pc:picChg>
      </pc:sldChg>
      <pc:sldChg chg="addSp delSp modSp new mod modClrScheme modAnim chgLayout">
        <pc:chgData name="WILLIAMS, Elliott (NHS ENGLAND - T1510)" userId="961a3bbb-aff8-4880-adf0-12be4335bf70" providerId="ADAL" clId="{40DB44E1-0380-49BB-A0AF-69E1C8EE7BBE}" dt="2024-04-24T17:44:07.742" v="1196" actId="208"/>
        <pc:sldMkLst>
          <pc:docMk/>
          <pc:sldMk cId="363724833" sldId="466"/>
        </pc:sldMkLst>
        <pc:spChg chg="del">
          <ac:chgData name="WILLIAMS, Elliott (NHS ENGLAND - T1510)" userId="961a3bbb-aff8-4880-adf0-12be4335bf70" providerId="ADAL" clId="{40DB44E1-0380-49BB-A0AF-69E1C8EE7BBE}" dt="2024-04-24T17:42:00.168" v="1183" actId="700"/>
          <ac:spMkLst>
            <pc:docMk/>
            <pc:sldMk cId="363724833" sldId="466"/>
            <ac:spMk id="2" creationId="{E39145B0-7791-79EC-8B38-74E5AF508F14}"/>
          </ac:spMkLst>
        </pc:spChg>
        <pc:spChg chg="del mod ord">
          <ac:chgData name="WILLIAMS, Elliott (NHS ENGLAND - T1510)" userId="961a3bbb-aff8-4880-adf0-12be4335bf70" providerId="ADAL" clId="{40DB44E1-0380-49BB-A0AF-69E1C8EE7BBE}" dt="2024-04-24T17:42:00.168" v="1183" actId="700"/>
          <ac:spMkLst>
            <pc:docMk/>
            <pc:sldMk cId="363724833" sldId="466"/>
            <ac:spMk id="3" creationId="{D1DA1977-12DE-CE16-BA2D-1A79971D2BFF}"/>
          </ac:spMkLst>
        </pc:spChg>
        <pc:spChg chg="del">
          <ac:chgData name="WILLIAMS, Elliott (NHS ENGLAND - T1510)" userId="961a3bbb-aff8-4880-adf0-12be4335bf70" providerId="ADAL" clId="{40DB44E1-0380-49BB-A0AF-69E1C8EE7BBE}" dt="2024-04-24T17:42:00.168" v="1183" actId="700"/>
          <ac:spMkLst>
            <pc:docMk/>
            <pc:sldMk cId="363724833" sldId="466"/>
            <ac:spMk id="4" creationId="{552E604D-168E-F8A5-BF01-4CFFD6ADCB05}"/>
          </ac:spMkLst>
        </pc:spChg>
        <pc:spChg chg="add del mod ord">
          <ac:chgData name="WILLIAMS, Elliott (NHS ENGLAND - T1510)" userId="961a3bbb-aff8-4880-adf0-12be4335bf70" providerId="ADAL" clId="{40DB44E1-0380-49BB-A0AF-69E1C8EE7BBE}" dt="2024-04-24T17:42:07.777" v="1184"/>
          <ac:spMkLst>
            <pc:docMk/>
            <pc:sldMk cId="363724833" sldId="466"/>
            <ac:spMk id="5" creationId="{9ADBBAD4-A72B-12B1-FA83-FE7FABB6F677}"/>
          </ac:spMkLst>
        </pc:spChg>
        <pc:picChg chg="add mod">
          <ac:chgData name="WILLIAMS, Elliott (NHS ENGLAND - T1510)" userId="961a3bbb-aff8-4880-adf0-12be4335bf70" providerId="ADAL" clId="{40DB44E1-0380-49BB-A0AF-69E1C8EE7BBE}" dt="2024-04-24T17:44:07.742" v="1196" actId="208"/>
          <ac:picMkLst>
            <pc:docMk/>
            <pc:sldMk cId="363724833" sldId="466"/>
            <ac:picMk id="6" creationId="{9B787994-7BC2-5F9D-4AA2-00494C40BF99}"/>
          </ac:picMkLst>
        </pc:picChg>
      </pc:sldChg>
      <pc:sldChg chg="addSp delSp modSp new mod modClrScheme modAnim chgLayout">
        <pc:chgData name="WILLIAMS, Elliott (NHS ENGLAND - T1510)" userId="961a3bbb-aff8-4880-adf0-12be4335bf70" providerId="ADAL" clId="{40DB44E1-0380-49BB-A0AF-69E1C8EE7BBE}" dt="2024-04-24T17:44:16.178" v="1197" actId="208"/>
        <pc:sldMkLst>
          <pc:docMk/>
          <pc:sldMk cId="3295229354" sldId="467"/>
        </pc:sldMkLst>
        <pc:spChg chg="del">
          <ac:chgData name="WILLIAMS, Elliott (NHS ENGLAND - T1510)" userId="961a3bbb-aff8-4880-adf0-12be4335bf70" providerId="ADAL" clId="{40DB44E1-0380-49BB-A0AF-69E1C8EE7BBE}" dt="2024-04-24T17:42:31.459" v="1187" actId="700"/>
          <ac:spMkLst>
            <pc:docMk/>
            <pc:sldMk cId="3295229354" sldId="467"/>
            <ac:spMk id="2" creationId="{3ABD3640-ADAE-1B11-A22D-6380DCCB0C7E}"/>
          </ac:spMkLst>
        </pc:spChg>
        <pc:spChg chg="del mod ord">
          <ac:chgData name="WILLIAMS, Elliott (NHS ENGLAND - T1510)" userId="961a3bbb-aff8-4880-adf0-12be4335bf70" providerId="ADAL" clId="{40DB44E1-0380-49BB-A0AF-69E1C8EE7BBE}" dt="2024-04-24T17:42:31.459" v="1187" actId="700"/>
          <ac:spMkLst>
            <pc:docMk/>
            <pc:sldMk cId="3295229354" sldId="467"/>
            <ac:spMk id="3" creationId="{FA354CE0-4F91-048B-9FCE-6ABDECB45651}"/>
          </ac:spMkLst>
        </pc:spChg>
        <pc:spChg chg="del">
          <ac:chgData name="WILLIAMS, Elliott (NHS ENGLAND - T1510)" userId="961a3bbb-aff8-4880-adf0-12be4335bf70" providerId="ADAL" clId="{40DB44E1-0380-49BB-A0AF-69E1C8EE7BBE}" dt="2024-04-24T17:42:31.459" v="1187" actId="700"/>
          <ac:spMkLst>
            <pc:docMk/>
            <pc:sldMk cId="3295229354" sldId="467"/>
            <ac:spMk id="4" creationId="{27BDFFBC-1EDB-9846-E496-A47B700337FB}"/>
          </ac:spMkLst>
        </pc:spChg>
        <pc:spChg chg="add del mod ord">
          <ac:chgData name="WILLIAMS, Elliott (NHS ENGLAND - T1510)" userId="961a3bbb-aff8-4880-adf0-12be4335bf70" providerId="ADAL" clId="{40DB44E1-0380-49BB-A0AF-69E1C8EE7BBE}" dt="2024-04-24T17:42:46.745" v="1188"/>
          <ac:spMkLst>
            <pc:docMk/>
            <pc:sldMk cId="3295229354" sldId="467"/>
            <ac:spMk id="5" creationId="{54AE578A-757E-6F2B-34E8-B4101BFE833D}"/>
          </ac:spMkLst>
        </pc:spChg>
        <pc:picChg chg="add mod">
          <ac:chgData name="WILLIAMS, Elliott (NHS ENGLAND - T1510)" userId="961a3bbb-aff8-4880-adf0-12be4335bf70" providerId="ADAL" clId="{40DB44E1-0380-49BB-A0AF-69E1C8EE7BBE}" dt="2024-04-24T17:44:16.178" v="1197" actId="208"/>
          <ac:picMkLst>
            <pc:docMk/>
            <pc:sldMk cId="3295229354" sldId="467"/>
            <ac:picMk id="6" creationId="{526E92C5-8295-B032-8C20-B847D92C39D5}"/>
          </ac:picMkLst>
        </pc:picChg>
      </pc:sldChg>
      <pc:sldChg chg="addSp delSp modSp new mod modClrScheme modAnim chgLayout">
        <pc:chgData name="WILLIAMS, Elliott (NHS ENGLAND - T1510)" userId="961a3bbb-aff8-4880-adf0-12be4335bf70" providerId="ADAL" clId="{40DB44E1-0380-49BB-A0AF-69E1C8EE7BBE}" dt="2024-04-24T17:44:23.022" v="1198" actId="208"/>
        <pc:sldMkLst>
          <pc:docMk/>
          <pc:sldMk cId="2207268355" sldId="468"/>
        </pc:sldMkLst>
        <pc:spChg chg="del">
          <ac:chgData name="WILLIAMS, Elliott (NHS ENGLAND - T1510)" userId="961a3bbb-aff8-4880-adf0-12be4335bf70" providerId="ADAL" clId="{40DB44E1-0380-49BB-A0AF-69E1C8EE7BBE}" dt="2024-04-24T17:43:08.809" v="1191" actId="700"/>
          <ac:spMkLst>
            <pc:docMk/>
            <pc:sldMk cId="2207268355" sldId="468"/>
            <ac:spMk id="2" creationId="{21C4FB74-5CE8-08DB-CEFF-13F676CF7DE9}"/>
          </ac:spMkLst>
        </pc:spChg>
        <pc:spChg chg="del mod ord">
          <ac:chgData name="WILLIAMS, Elliott (NHS ENGLAND - T1510)" userId="961a3bbb-aff8-4880-adf0-12be4335bf70" providerId="ADAL" clId="{40DB44E1-0380-49BB-A0AF-69E1C8EE7BBE}" dt="2024-04-24T17:43:08.809" v="1191" actId="700"/>
          <ac:spMkLst>
            <pc:docMk/>
            <pc:sldMk cId="2207268355" sldId="468"/>
            <ac:spMk id="3" creationId="{A54FD084-FB0C-86AE-663A-80BEE10ECED3}"/>
          </ac:spMkLst>
        </pc:spChg>
        <pc:spChg chg="del">
          <ac:chgData name="WILLIAMS, Elliott (NHS ENGLAND - T1510)" userId="961a3bbb-aff8-4880-adf0-12be4335bf70" providerId="ADAL" clId="{40DB44E1-0380-49BB-A0AF-69E1C8EE7BBE}" dt="2024-04-24T17:43:08.809" v="1191" actId="700"/>
          <ac:spMkLst>
            <pc:docMk/>
            <pc:sldMk cId="2207268355" sldId="468"/>
            <ac:spMk id="4" creationId="{F71D3DD4-AA2A-2B7A-C910-5382FD6521D6}"/>
          </ac:spMkLst>
        </pc:spChg>
        <pc:spChg chg="add del mod ord">
          <ac:chgData name="WILLIAMS, Elliott (NHS ENGLAND - T1510)" userId="961a3bbb-aff8-4880-adf0-12be4335bf70" providerId="ADAL" clId="{40DB44E1-0380-49BB-A0AF-69E1C8EE7BBE}" dt="2024-04-24T17:43:15.749" v="1192"/>
          <ac:spMkLst>
            <pc:docMk/>
            <pc:sldMk cId="2207268355" sldId="468"/>
            <ac:spMk id="5" creationId="{BEEF4D2E-33F7-8D6E-F90C-FD4E16CC958C}"/>
          </ac:spMkLst>
        </pc:spChg>
        <pc:picChg chg="add mod">
          <ac:chgData name="WILLIAMS, Elliott (NHS ENGLAND - T1510)" userId="961a3bbb-aff8-4880-adf0-12be4335bf70" providerId="ADAL" clId="{40DB44E1-0380-49BB-A0AF-69E1C8EE7BBE}" dt="2024-04-24T17:44:23.022" v="1198" actId="208"/>
          <ac:picMkLst>
            <pc:docMk/>
            <pc:sldMk cId="2207268355" sldId="468"/>
            <ac:picMk id="6" creationId="{32D84662-203F-878C-F085-5D850815CC8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44538-F03F-4F99-82A5-90DDD1D0491C}" type="datetimeFigureOut">
              <a:rPr lang="en-GB" smtClean="0"/>
              <a:t>24/04/2024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B393F-4A37-41D4-8143-ECF8A2378EE9}" type="slidenum">
              <a:rPr lang="en-GB" smtClean="0"/>
              <a:t>‹#›</a:t>
            </a:fld>
            <a:endParaRPr lang="en-GB"/>
          </a:p>
        </p:txBody>
      </p:sp>
    </p:spTree>
    <p:extLst>
      <p:ext uri="{BB962C8B-B14F-4D97-AF65-F5344CB8AC3E}">
        <p14:creationId xmlns:p14="http://schemas.microsoft.com/office/powerpoint/2010/main" val="382424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england.nhs.uk/publication/national-genomic-test-directori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2807/1560-7917.ES2015.20.16.21098"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gov.uk/government/news/ukhsa-publishes-new-5-year-pathogen-genomics-strateg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genomicseducation.hee.nhs.uk/blog/marvel-star-goes-public-on-his-apoe-genetic-link-to-alzheimers/"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virginradio.co.uk/entertainment/119068/strictly-2023-krishnan-guru-murthy-doctors-health-concern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abi.org.uk/data-and-resources/tools-and-resources/genetics/code-on-genetic-testing-and-insurance/"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genomicseducation.hee.nhs.uk/blog/food-glorious-food-and-its-bitter-after-taste/"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popsci.com/humans-genetically-linked-to-bananas/" TargetMode="External"/><Relationship Id="rId4" Type="http://schemas.openxmlformats.org/officeDocument/2006/relationships/hyperlink" Target="http://www.science.org/content/article/bonobos-join-chimps-closest-human-relativ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2</a:t>
            </a:fld>
            <a:endParaRPr lang="en-GB"/>
          </a:p>
        </p:txBody>
      </p:sp>
    </p:spTree>
    <p:extLst>
      <p:ext uri="{BB962C8B-B14F-4D97-AF65-F5344CB8AC3E}">
        <p14:creationId xmlns:p14="http://schemas.microsoft.com/office/powerpoint/2010/main" val="3976876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Sickle cell disease and cystic fibrosis are two examples, but many exist. For this discussion, you may wish to note the National Genomic Test Directory, which has a list of all eligible genomic tests commissioned by the NHS in England, the technology by which they are available, and the types of patient who will be eligible.</a:t>
            </a:r>
          </a:p>
          <a:p>
            <a:endParaRPr lang="en-GB" dirty="0"/>
          </a:p>
          <a:p>
            <a:r>
              <a:rPr lang="en-GB" b="1" dirty="0"/>
              <a:t>More information</a:t>
            </a:r>
            <a:r>
              <a:rPr lang="en-GB" dirty="0"/>
              <a:t>: </a:t>
            </a:r>
          </a:p>
          <a:p>
            <a:pPr marL="0" indent="0">
              <a:buFont typeface="Symbol"/>
              <a:buNone/>
            </a:pPr>
            <a:r>
              <a:rPr lang="en-GB" dirty="0"/>
              <a:t>The National Genomic Test Directory: </a:t>
            </a:r>
            <a:r>
              <a:rPr lang="en-GB" u="sng" dirty="0">
                <a:hlinkClick r:id="rId3"/>
              </a:rPr>
              <a:t>www.england.nhs.uk/publication/national-genomic-test-directories/</a:t>
            </a:r>
            <a:endParaRPr lang="en-GB" dirty="0"/>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36</a:t>
            </a:fld>
            <a:endParaRPr lang="en-GB"/>
          </a:p>
        </p:txBody>
      </p:sp>
    </p:spTree>
    <p:extLst>
      <p:ext uri="{BB962C8B-B14F-4D97-AF65-F5344CB8AC3E}">
        <p14:creationId xmlns:p14="http://schemas.microsoft.com/office/powerpoint/2010/main" val="298358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get the learners to think about how a patient seeing their primary care clinician (such as a GP) might be feeling if they have used an off-the-shelf test and received unsettling results. What could the clinician do to reassure the patient?</a:t>
            </a:r>
          </a:p>
        </p:txBody>
      </p:sp>
      <p:sp>
        <p:nvSpPr>
          <p:cNvPr id="4" name="Slide Number Placeholder 3"/>
          <p:cNvSpPr>
            <a:spLocks noGrp="1"/>
          </p:cNvSpPr>
          <p:nvPr>
            <p:ph type="sldNum" sz="quarter" idx="5"/>
          </p:nvPr>
        </p:nvSpPr>
        <p:spPr/>
        <p:txBody>
          <a:bodyPr/>
          <a:lstStyle/>
          <a:p>
            <a:fld id="{8E5B393F-4A37-41D4-8143-ECF8A2378EE9}" type="slidenum">
              <a:rPr lang="en-GB" smtClean="0"/>
              <a:t>41</a:t>
            </a:fld>
            <a:endParaRPr lang="en-GB"/>
          </a:p>
        </p:txBody>
      </p:sp>
    </p:spTree>
    <p:extLst>
      <p:ext uri="{BB962C8B-B14F-4D97-AF65-F5344CB8AC3E}">
        <p14:creationId xmlns:p14="http://schemas.microsoft.com/office/powerpoint/2010/main" val="2379947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a:t>
            </a:r>
            <a:r>
              <a:rPr lang="en-US" dirty="0">
                <a:ea typeface="Calibri"/>
                <a:cs typeface="Calibri"/>
              </a:rPr>
              <a:t>This story was published in 2015 in the scientific journal </a:t>
            </a:r>
            <a:r>
              <a:rPr lang="en-US" i="1" dirty="0">
                <a:ea typeface="Calibri"/>
                <a:cs typeface="Calibri"/>
              </a:rPr>
              <a:t>Eurosurveillance</a:t>
            </a:r>
            <a:r>
              <a:rPr lang="en-US" dirty="0">
                <a:ea typeface="Calibri"/>
                <a:cs typeface="Calibri"/>
              </a:rPr>
              <a:t> by a scientific teams at Public Health England (now the </a:t>
            </a:r>
            <a:r>
              <a:rPr lang="en-US" dirty="0"/>
              <a:t>UK Health Security Agency) </a:t>
            </a:r>
            <a:r>
              <a:rPr lang="en-US" dirty="0">
                <a:ea typeface="Calibri"/>
                <a:cs typeface="Calibri"/>
              </a:rPr>
              <a:t>and the Food Standards Agency. Their report can be accessed at: </a:t>
            </a:r>
            <a:r>
              <a:rPr lang="en-US" dirty="0">
                <a:ea typeface="Calibri"/>
                <a:cs typeface="Calibri"/>
                <a:hlinkClick r:id="rId3"/>
              </a:rPr>
              <a:t>https://doi.org/10.2807/1560-7917.ES2015.20.16.21098</a:t>
            </a:r>
            <a:r>
              <a:rPr lang="en-US" dirty="0">
                <a:ea typeface="Calibri"/>
                <a:cs typeface="Calibri"/>
              </a:rPr>
              <a:t> </a:t>
            </a:r>
            <a:endParaRPr lang="en-US" i="1">
              <a:ea typeface="Calibri"/>
              <a:cs typeface="Calibri"/>
            </a:endParaRPr>
          </a:p>
          <a:p>
            <a:endParaRPr lang="en-US" dirty="0">
              <a:ea typeface="Calibri"/>
              <a:cs typeface="Calibri"/>
            </a:endParaRPr>
          </a:p>
          <a:p>
            <a:r>
              <a:rPr lang="en-US" dirty="0">
                <a:ea typeface="Calibri"/>
                <a:cs typeface="Calibri"/>
              </a:rPr>
              <a:t>Further reading on pathogen genomic screening, and more example use cases, can be read at: </a:t>
            </a:r>
            <a:r>
              <a:rPr lang="en-US" dirty="0">
                <a:hlinkClick r:id="rId4"/>
              </a:rPr>
              <a:t>https://www.gov.uk/government/news/ukhsa-publishes-new-5-year-pathogen-genomics-strategy</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46</a:t>
            </a:fld>
            <a:endParaRPr lang="en-GB"/>
          </a:p>
        </p:txBody>
      </p:sp>
    </p:spTree>
    <p:extLst>
      <p:ext uri="{BB962C8B-B14F-4D97-AF65-F5344CB8AC3E}">
        <p14:creationId xmlns:p14="http://schemas.microsoft.com/office/powerpoint/2010/main" val="58669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222222"/>
                </a:solidFill>
              </a:rPr>
              <a:t>Note to educator</a:t>
            </a:r>
            <a:r>
              <a:rPr lang="en-GB" dirty="0">
                <a:solidFill>
                  <a:srgbClr val="222222"/>
                </a:solidFill>
              </a:rPr>
              <a:t>: For this discussion, genomics also has a great potential in terms of targeted prescribing of antibiotics. For example, a genomic </a:t>
            </a:r>
            <a:r>
              <a:rPr lang="en-GB" b="0" i="0" dirty="0">
                <a:solidFill>
                  <a:srgbClr val="222222"/>
                </a:solidFill>
                <a:effectLst/>
              </a:rPr>
              <a:t>test can tell if bacteria sampled from a patient are resistant to specific antibiotics. </a:t>
            </a:r>
            <a:r>
              <a:rPr lang="en-GB" dirty="0">
                <a:solidFill>
                  <a:srgbClr val="222222"/>
                </a:solidFill>
              </a:rPr>
              <a:t>Also, genomic </a:t>
            </a:r>
            <a:r>
              <a:rPr lang="en-GB" b="0" i="0" dirty="0">
                <a:solidFill>
                  <a:srgbClr val="222222"/>
                </a:solidFill>
                <a:effectLst/>
              </a:rPr>
              <a:t>technologies are quicker than culturing microbiology samples and </a:t>
            </a:r>
            <a:r>
              <a:rPr lang="en-GB" dirty="0">
                <a:solidFill>
                  <a:srgbClr val="222222"/>
                </a:solidFill>
              </a:rPr>
              <a:t>so they </a:t>
            </a:r>
            <a:r>
              <a:rPr lang="en-GB" b="0" i="0" dirty="0">
                <a:solidFill>
                  <a:srgbClr val="222222"/>
                </a:solidFill>
                <a:effectLst/>
              </a:rPr>
              <a:t>may permit bedside testing. </a:t>
            </a:r>
            <a:r>
              <a:rPr lang="en-GB" dirty="0">
                <a:solidFill>
                  <a:srgbClr val="222222"/>
                </a:solidFill>
              </a:rPr>
              <a:t>Finally, antibiotic </a:t>
            </a:r>
            <a:r>
              <a:rPr lang="en-GB" b="0" i="0" dirty="0">
                <a:solidFill>
                  <a:srgbClr val="222222"/>
                </a:solidFill>
                <a:effectLst/>
              </a:rPr>
              <a:t>resistant bacteria outbreaks can also be better tracked with genomics.</a:t>
            </a:r>
            <a:endParaRPr lang="en-GB" dirty="0">
              <a:solidFill>
                <a:srgbClr val="222222"/>
              </a:solidFill>
            </a:endParaRPr>
          </a:p>
          <a:p>
            <a:endParaRPr lang="en-GB" dirty="0"/>
          </a:p>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47</a:t>
            </a:fld>
            <a:endParaRPr lang="en-GB"/>
          </a:p>
        </p:txBody>
      </p:sp>
    </p:spTree>
    <p:extLst>
      <p:ext uri="{BB962C8B-B14F-4D97-AF65-F5344CB8AC3E}">
        <p14:creationId xmlns:p14="http://schemas.microsoft.com/office/powerpoint/2010/main" val="212432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Click through this animation which visualises how mutational events in a cell's DNA may lead to tumours.</a:t>
            </a:r>
            <a:endParaRPr lang="en-GB" dirty="0">
              <a:ea typeface="Calibri"/>
              <a:cs typeface="Calibri"/>
            </a:endParaRPr>
          </a:p>
          <a:p>
            <a:pPr marL="228600" indent="-228600">
              <a:buAutoNum type="arabicParenR"/>
            </a:pPr>
            <a:endParaRPr lang="en-GB" dirty="0">
              <a:ea typeface="Calibri"/>
              <a:cs typeface="Calibri"/>
            </a:endParaRPr>
          </a:p>
          <a:p>
            <a:pPr marL="228600" indent="-228600">
              <a:buAutoNum type="arabicParenR"/>
              <a:defRPr/>
            </a:pPr>
            <a:endParaRPr lang="en-GB" dirty="0">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50</a:t>
            </a:fld>
            <a:endParaRPr lang="en-GB"/>
          </a:p>
        </p:txBody>
      </p:sp>
    </p:spTree>
    <p:extLst>
      <p:ext uri="{BB962C8B-B14F-4D97-AF65-F5344CB8AC3E}">
        <p14:creationId xmlns:p14="http://schemas.microsoft.com/office/powerpoint/2010/main" val="1866274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There are many, but some more common ones are listed. </a:t>
            </a:r>
          </a:p>
        </p:txBody>
      </p:sp>
      <p:sp>
        <p:nvSpPr>
          <p:cNvPr id="4" name="Slide Number Placeholder 3"/>
          <p:cNvSpPr>
            <a:spLocks noGrp="1"/>
          </p:cNvSpPr>
          <p:nvPr>
            <p:ph type="sldNum" sz="quarter" idx="5"/>
          </p:nvPr>
        </p:nvSpPr>
        <p:spPr/>
        <p:txBody>
          <a:bodyPr/>
          <a:lstStyle/>
          <a:p>
            <a:fld id="{8E5B393F-4A37-41D4-8143-ECF8A2378EE9}" type="slidenum">
              <a:rPr lang="en-GB" smtClean="0"/>
              <a:t>55</a:t>
            </a:fld>
            <a:endParaRPr lang="en-GB"/>
          </a:p>
        </p:txBody>
      </p:sp>
    </p:spTree>
    <p:extLst>
      <p:ext uri="{BB962C8B-B14F-4D97-AF65-F5344CB8AC3E}">
        <p14:creationId xmlns:p14="http://schemas.microsoft.com/office/powerpoint/2010/main" val="2395968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58</a:t>
            </a:fld>
            <a:endParaRPr lang="en-GB"/>
          </a:p>
        </p:txBody>
      </p:sp>
    </p:spTree>
    <p:extLst>
      <p:ext uri="{BB962C8B-B14F-4D97-AF65-F5344CB8AC3E}">
        <p14:creationId xmlns:p14="http://schemas.microsoft.com/office/powerpoint/2010/main" val="4207438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60</a:t>
            </a:fld>
            <a:endParaRPr lang="en-GB"/>
          </a:p>
        </p:txBody>
      </p:sp>
    </p:spTree>
    <p:extLst>
      <p:ext uri="{BB962C8B-B14F-4D97-AF65-F5344CB8AC3E}">
        <p14:creationId xmlns:p14="http://schemas.microsoft.com/office/powerpoint/2010/main" val="1829363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any information that helps a clinician reach a diagnosis is good information to have.</a:t>
            </a:r>
          </a:p>
        </p:txBody>
      </p:sp>
      <p:sp>
        <p:nvSpPr>
          <p:cNvPr id="4" name="Slide Number Placeholder 3"/>
          <p:cNvSpPr>
            <a:spLocks noGrp="1"/>
          </p:cNvSpPr>
          <p:nvPr>
            <p:ph type="sldNum" sz="quarter" idx="5"/>
          </p:nvPr>
        </p:nvSpPr>
        <p:spPr/>
        <p:txBody>
          <a:bodyPr/>
          <a:lstStyle/>
          <a:p>
            <a:fld id="{8E5B393F-4A37-41D4-8143-ECF8A2378EE9}" type="slidenum">
              <a:rPr lang="en-GB" smtClean="0"/>
              <a:t>61</a:t>
            </a:fld>
            <a:endParaRPr lang="en-GB"/>
          </a:p>
        </p:txBody>
      </p:sp>
    </p:spTree>
    <p:extLst>
      <p:ext uri="{BB962C8B-B14F-4D97-AF65-F5344CB8AC3E}">
        <p14:creationId xmlns:p14="http://schemas.microsoft.com/office/powerpoint/2010/main" val="2445303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Media stories can get people talking about something, which may remove the taboo and get people seeing clinicians. Chris Hemsworth (Thor in the Marvel movies) discovered he has an </a:t>
            </a:r>
            <a:r>
              <a:rPr lang="en-GB" i="1" dirty="0"/>
              <a:t>APOE4</a:t>
            </a:r>
            <a:r>
              <a:rPr lang="en-GB" dirty="0"/>
              <a:t> gene variant which is connected to Alzheimer’s disease. Journalist Krishnan Guru-Murthy has </a:t>
            </a:r>
            <a:r>
              <a:rPr lang="en-GB" b="0" i="0" dirty="0">
                <a:effectLst/>
              </a:rPr>
              <a:t>hypertrophic cardiomyopathy which is a </a:t>
            </a:r>
            <a:r>
              <a:rPr lang="en-GB" dirty="0"/>
              <a:t>genetic heart condition.</a:t>
            </a:r>
          </a:p>
          <a:p>
            <a:endParaRPr lang="en-GB" dirty="0"/>
          </a:p>
          <a:p>
            <a:r>
              <a:rPr lang="en-GB" b="1" dirty="0"/>
              <a:t>More information</a:t>
            </a:r>
            <a:r>
              <a:rPr lang="en-GB" dirty="0"/>
              <a:t>:</a:t>
            </a:r>
          </a:p>
          <a:p>
            <a:pPr marL="0" indent="0">
              <a:buFont typeface="Symbol"/>
              <a:buNone/>
            </a:pPr>
            <a:r>
              <a:rPr lang="en-GB" dirty="0"/>
              <a:t>- Chris Hemsworth’s </a:t>
            </a:r>
            <a:r>
              <a:rPr lang="en-GB" i="1" dirty="0"/>
              <a:t>APOE4</a:t>
            </a:r>
            <a:r>
              <a:rPr lang="en-GB" dirty="0"/>
              <a:t> diagnosis: </a:t>
            </a:r>
            <a:r>
              <a:rPr lang="en-GB" u="sng" dirty="0">
                <a:hlinkClick r:id="rId3"/>
              </a:rPr>
              <a:t>www.genomicseducation.hee.nhs.uk/blog/marvel-star-goes-public-on-his-apoe-genetic-link-to-alzheimers/</a:t>
            </a:r>
            <a:endParaRPr lang="en-GB" dirty="0"/>
          </a:p>
          <a:p>
            <a:pPr marL="0" indent="0">
              <a:buFont typeface="Symbol"/>
              <a:buNone/>
            </a:pPr>
            <a:r>
              <a:rPr lang="en-GB" dirty="0"/>
              <a:t>- Krishnan Guru-Murthy’s hypertrophic cardiomyopathy diagnosis: </a:t>
            </a:r>
            <a:r>
              <a:rPr lang="en-GB" u="sng" dirty="0">
                <a:hlinkClick r:id="rId4"/>
              </a:rPr>
              <a:t>https://virginradio.co.uk/entertainment/119068/strictly-2023-krishnan-guru-murthy-doctors-health-concerns</a:t>
            </a:r>
            <a:r>
              <a:rPr lang="en-GB" dirty="0"/>
              <a:t> </a:t>
            </a:r>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65</a:t>
            </a:fld>
            <a:endParaRPr lang="en-GB"/>
          </a:p>
        </p:txBody>
      </p:sp>
    </p:spTree>
    <p:extLst>
      <p:ext uri="{BB962C8B-B14F-4D97-AF65-F5344CB8AC3E}">
        <p14:creationId xmlns:p14="http://schemas.microsoft.com/office/powerpoint/2010/main" val="349474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3</a:t>
            </a:fld>
            <a:endParaRPr lang="en-GB"/>
          </a:p>
        </p:txBody>
      </p:sp>
    </p:spTree>
    <p:extLst>
      <p:ext uri="{BB962C8B-B14F-4D97-AF65-F5344CB8AC3E}">
        <p14:creationId xmlns:p14="http://schemas.microsoft.com/office/powerpoint/2010/main" val="3487184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222222"/>
                </a:solidFill>
              </a:rPr>
              <a:t>Note to educator</a:t>
            </a:r>
            <a:r>
              <a:rPr lang="en-GB" dirty="0">
                <a:solidFill>
                  <a:srgbClr val="222222"/>
                </a:solidFill>
              </a:rPr>
              <a:t>: For this discussion, encourage the learners to think about ramifications of genomic data, how it is stored and who might use or access it. For example, years after it was taken </a:t>
            </a:r>
            <a:r>
              <a:rPr lang="en-GB" b="0" i="0" dirty="0">
                <a:solidFill>
                  <a:srgbClr val="222222"/>
                </a:solidFill>
                <a:effectLst/>
              </a:rPr>
              <a:t>from a crime scene, </a:t>
            </a:r>
            <a:r>
              <a:rPr lang="en-GB" dirty="0">
                <a:solidFill>
                  <a:srgbClr val="222222"/>
                </a:solidFill>
              </a:rPr>
              <a:t>DNA </a:t>
            </a:r>
            <a:r>
              <a:rPr lang="en-GB" b="0" i="0" dirty="0">
                <a:solidFill>
                  <a:srgbClr val="222222"/>
                </a:solidFill>
                <a:effectLst/>
              </a:rPr>
              <a:t>was eventually matched against </a:t>
            </a:r>
            <a:r>
              <a:rPr lang="en-GB" dirty="0">
                <a:solidFill>
                  <a:srgbClr val="222222"/>
                </a:solidFill>
              </a:rPr>
              <a:t>some </a:t>
            </a:r>
            <a:r>
              <a:rPr lang="en-GB" b="0" i="0" dirty="0">
                <a:solidFill>
                  <a:srgbClr val="222222"/>
                </a:solidFill>
                <a:effectLst/>
              </a:rPr>
              <a:t>stored data the killer’s family members had sent in for </a:t>
            </a:r>
            <a:r>
              <a:rPr lang="en-GB" dirty="0">
                <a:solidFill>
                  <a:srgbClr val="222222"/>
                </a:solidFill>
              </a:rPr>
              <a:t>DNA-based </a:t>
            </a:r>
            <a:r>
              <a:rPr lang="en-GB" b="0" i="0" dirty="0">
                <a:solidFill>
                  <a:srgbClr val="222222"/>
                </a:solidFill>
                <a:effectLst/>
              </a:rPr>
              <a:t>ancestry testing. This led to the killer being arrested.</a:t>
            </a:r>
          </a:p>
          <a:p>
            <a:endParaRPr lang="en-GB" dirty="0">
              <a:solidFill>
                <a:srgbClr val="222222"/>
              </a:solidFill>
            </a:endParaRPr>
          </a:p>
          <a:p>
            <a:r>
              <a:rPr lang="en-GB" b="0" i="0" dirty="0">
                <a:solidFill>
                  <a:srgbClr val="222222"/>
                </a:solidFill>
                <a:effectLst/>
              </a:rPr>
              <a:t>In terms of health insurance, should a family member discover they have a genetic condition, your own premiums and costs might increase as the company will assume you have something similar.</a:t>
            </a:r>
            <a:endParaRPr lang="en-GB" dirty="0">
              <a:solidFill>
                <a:srgbClr val="222222"/>
              </a:solidFill>
            </a:endParaRPr>
          </a:p>
          <a:p>
            <a:endParaRPr lang="en-GB" dirty="0">
              <a:solidFill>
                <a:srgbClr val="222222"/>
              </a:solidFill>
            </a:endParaRPr>
          </a:p>
          <a:p>
            <a:r>
              <a:rPr lang="en-GB" b="1" dirty="0">
                <a:solidFill>
                  <a:srgbClr val="222222"/>
                </a:solidFill>
              </a:rPr>
              <a:t>Additional information</a:t>
            </a:r>
            <a:r>
              <a:rPr lang="en-GB" dirty="0">
                <a:solidFill>
                  <a:srgbClr val="222222"/>
                </a:solidFill>
              </a:rPr>
              <a:t>: Since 2018, the Code on Genetic Testing and Insurance, which is an agreement between our government and the Association of British Insurers (ABI), states that predictive genetic test results are not taken into account, unless the life insurance is over £500,000 and the applicant has had a predictive test for Huntington disease. However, the increasing use of genomics as a predictive tool means this agreement is regularly reviewed and may change in the future.</a:t>
            </a:r>
            <a:endParaRPr lang="en-GB" dirty="0">
              <a:solidFill>
                <a:srgbClr val="222222"/>
              </a:solidFill>
              <a:ea typeface="Calibri"/>
              <a:cs typeface="Calibri"/>
            </a:endParaRPr>
          </a:p>
          <a:p>
            <a:endParaRPr lang="en-GB" dirty="0">
              <a:solidFill>
                <a:srgbClr val="222222"/>
              </a:solidFill>
            </a:endParaRPr>
          </a:p>
          <a:p>
            <a:r>
              <a:rPr lang="en-GB" dirty="0">
                <a:solidFill>
                  <a:srgbClr val="222222"/>
                </a:solidFill>
              </a:rPr>
              <a:t>The Code on Genetic Testing and Insurance can be found at: </a:t>
            </a:r>
            <a:r>
              <a:rPr lang="en-GB" u="sng" dirty="0">
                <a:solidFill>
                  <a:srgbClr val="222222"/>
                </a:solidFill>
                <a:hlinkClick r:id="rId3"/>
              </a:rPr>
              <a:t>www.abi.org.uk/data-and-resources/tools-and-resources/genetics/code-on-genetic-testing-and-insurance/</a:t>
            </a:r>
            <a:r>
              <a:rPr lang="en-GB" dirty="0">
                <a:solidFill>
                  <a:srgbClr val="222222"/>
                </a:solidFill>
              </a:rPr>
              <a:t> </a:t>
            </a:r>
            <a:endParaRPr lang="en-GB" dirty="0">
              <a:solidFill>
                <a:srgbClr val="222222"/>
              </a:solidFill>
              <a:ea typeface="Calibri" panose="020F0502020204030204"/>
              <a:cs typeface="Calibri" panose="020F0502020204030204"/>
            </a:endParaRPr>
          </a:p>
          <a:p>
            <a:endParaRPr lang="en-GB" dirty="0">
              <a:solidFill>
                <a:srgbClr val="222222"/>
              </a:solidFill>
              <a:latin typeface="Roboto"/>
              <a:ea typeface="Roboto"/>
              <a:cs typeface="Roboto"/>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67</a:t>
            </a:fld>
            <a:endParaRPr lang="en-GB"/>
          </a:p>
        </p:txBody>
      </p:sp>
    </p:spTree>
    <p:extLst>
      <p:ext uri="{BB962C8B-B14F-4D97-AF65-F5344CB8AC3E}">
        <p14:creationId xmlns:p14="http://schemas.microsoft.com/office/powerpoint/2010/main" val="1817408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to educator</a:t>
            </a:r>
            <a:r>
              <a:rPr lang="en-GB" dirty="0"/>
              <a:t>: This animation visualises four possible outcomes that help define pharmacogenomics. They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 Drug gives side effects but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 Drug gives side effects but does not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 Drug does not have side effects and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 Drug does not have side effects does not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69</a:t>
            </a:fld>
            <a:endParaRPr lang="en-GB"/>
          </a:p>
        </p:txBody>
      </p:sp>
    </p:spTree>
    <p:extLst>
      <p:ext uri="{BB962C8B-B14F-4D97-AF65-F5344CB8AC3E}">
        <p14:creationId xmlns:p14="http://schemas.microsoft.com/office/powerpoint/2010/main" val="737123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think about the patient as a whole (holistically), from genomics to lifestyle </a:t>
            </a:r>
            <a:r>
              <a:rPr lang="en-GB"/>
              <a:t>to the environment they live in.</a:t>
            </a:r>
            <a:r>
              <a:rPr lang="en-GB" dirty="0"/>
              <a:t> For most clinical situations genomics is only one part of the puzzle. More often there is an interplay between the variation in our genome and other non-genetic factors. </a:t>
            </a:r>
          </a:p>
        </p:txBody>
      </p:sp>
      <p:sp>
        <p:nvSpPr>
          <p:cNvPr id="4" name="Slide Number Placeholder 3"/>
          <p:cNvSpPr>
            <a:spLocks noGrp="1"/>
          </p:cNvSpPr>
          <p:nvPr>
            <p:ph type="sldNum" sz="quarter" idx="5"/>
          </p:nvPr>
        </p:nvSpPr>
        <p:spPr/>
        <p:txBody>
          <a:bodyPr/>
          <a:lstStyle/>
          <a:p>
            <a:fld id="{8E5B393F-4A37-41D4-8143-ECF8A2378EE9}" type="slidenum">
              <a:rPr lang="en-GB" smtClean="0"/>
              <a:t>71</a:t>
            </a:fld>
            <a:endParaRPr lang="en-GB"/>
          </a:p>
        </p:txBody>
      </p:sp>
    </p:spTree>
    <p:extLst>
      <p:ext uri="{BB962C8B-B14F-4D97-AF65-F5344CB8AC3E}">
        <p14:creationId xmlns:p14="http://schemas.microsoft.com/office/powerpoint/2010/main" val="139386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7</a:t>
            </a:fld>
            <a:endParaRPr lang="en-GB"/>
          </a:p>
        </p:txBody>
      </p:sp>
    </p:spTree>
    <p:extLst>
      <p:ext uri="{BB962C8B-B14F-4D97-AF65-F5344CB8AC3E}">
        <p14:creationId xmlns:p14="http://schemas.microsoft.com/office/powerpoint/2010/main" val="1917208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11</a:t>
            </a:fld>
            <a:endParaRPr lang="en-GB"/>
          </a:p>
        </p:txBody>
      </p:sp>
    </p:spTree>
    <p:extLst>
      <p:ext uri="{BB962C8B-B14F-4D97-AF65-F5344CB8AC3E}">
        <p14:creationId xmlns:p14="http://schemas.microsoft.com/office/powerpoint/2010/main" val="135886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get the learners to think about everyday natural human differences like eye colour, hair colour and curl, how individuals perceive the taste of Brussels </a:t>
            </a:r>
            <a:r>
              <a:rPr lang="en-GB" b="0" i="0" dirty="0">
                <a:effectLst/>
              </a:rPr>
              <a:t>sprouts or coriander, and so on.</a:t>
            </a:r>
            <a:r>
              <a:rPr lang="en-GB" dirty="0"/>
              <a:t> </a:t>
            </a:r>
          </a:p>
          <a:p>
            <a:r>
              <a:rPr lang="en-GB" dirty="0"/>
              <a:t>It is also useful to help learners recognise just how similar we are.</a:t>
            </a:r>
            <a:endParaRPr lang="en-GB" dirty="0">
              <a:ea typeface="Calibri"/>
              <a:cs typeface="Calibri"/>
            </a:endParaRPr>
          </a:p>
          <a:p>
            <a:endParaRPr lang="en-GB" dirty="0"/>
          </a:p>
          <a:p>
            <a:r>
              <a:rPr lang="en-GB" dirty="0"/>
              <a:t>Furthermore, stating some fun facts can embed the idea of how important genomic differences in growth and development can help. For example, our genomes are around 98%–99% similar to that of chimpanzees. Also, more than half of our genome shares similarity with less human-like organisms, such as chickens, fruit flies and bananas.</a:t>
            </a:r>
            <a:endParaRPr lang="en-GB" dirty="0">
              <a:ea typeface="Calibri"/>
              <a:cs typeface="Calibri"/>
            </a:endParaRPr>
          </a:p>
          <a:p>
            <a:endParaRPr lang="en-GB" dirty="0"/>
          </a:p>
          <a:p>
            <a:r>
              <a:rPr lang="en-GB" b="1" dirty="0"/>
              <a:t>More information</a:t>
            </a:r>
            <a:r>
              <a:rPr lang="en-GB" dirty="0"/>
              <a:t>:</a:t>
            </a:r>
            <a:endParaRPr lang="en-GB" dirty="0">
              <a:ea typeface="Calibri"/>
              <a:cs typeface="Calibri"/>
            </a:endParaRPr>
          </a:p>
          <a:p>
            <a:pPr marL="0" indent="0">
              <a:buFont typeface="Symbol"/>
              <a:buNone/>
            </a:pPr>
            <a:r>
              <a:rPr lang="en-GB" dirty="0"/>
              <a:t>- Food, glorious food and its bitter aftertaste: </a:t>
            </a:r>
            <a:r>
              <a:rPr lang="en-GB" u="sng" dirty="0">
                <a:hlinkClick r:id="rId3"/>
              </a:rPr>
              <a:t>www.genomicseducation.hee.nhs.uk/blog/food-glorious-food-and-its-bitter-after-taste/</a:t>
            </a:r>
            <a:r>
              <a:rPr lang="en-GB" dirty="0"/>
              <a:t> </a:t>
            </a:r>
            <a:endParaRPr lang="en-GB" dirty="0">
              <a:ea typeface="Calibri"/>
              <a:cs typeface="Calibri"/>
            </a:endParaRPr>
          </a:p>
          <a:p>
            <a:pPr marL="0" indent="0">
              <a:buFont typeface="Symbol"/>
              <a:buNone/>
            </a:pPr>
            <a:r>
              <a:rPr lang="en-GB" dirty="0"/>
              <a:t>- Bonobos join chimps as closest human relatives: </a:t>
            </a:r>
            <a:r>
              <a:rPr lang="en-GB" u="sng" dirty="0">
                <a:hlinkClick r:id="rId4"/>
              </a:rPr>
              <a:t>www.science.org/content/article/bonobos-join-chimps-closest-human-relatives</a:t>
            </a:r>
            <a:endParaRPr lang="en-GB" dirty="0"/>
          </a:p>
          <a:p>
            <a:pPr marL="0" indent="0">
              <a:buFont typeface="Symbol"/>
              <a:buNone/>
            </a:pPr>
            <a:r>
              <a:rPr lang="en-GB" dirty="0"/>
              <a:t>- Infographic showing “all living things” percentage DNA similarity with humans: </a:t>
            </a:r>
            <a:r>
              <a:rPr lang="en-GB" u="sng" dirty="0">
                <a:hlinkClick r:id="rId5"/>
              </a:rPr>
              <a:t>www.popsci.com/humans-genetically-linked-to-bananas/</a:t>
            </a:r>
            <a:r>
              <a:rPr lang="en-GB" dirty="0"/>
              <a:t> </a:t>
            </a:r>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16</a:t>
            </a:fld>
            <a:endParaRPr lang="en-GB"/>
          </a:p>
        </p:txBody>
      </p:sp>
    </p:spTree>
    <p:extLst>
      <p:ext uri="{BB962C8B-B14F-4D97-AF65-F5344CB8AC3E}">
        <p14:creationId xmlns:p14="http://schemas.microsoft.com/office/powerpoint/2010/main" val="3316505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Here are some other types of protein and their function: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Blood-clotting proteins: part of an organism’s blood clotting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Cell membrane/channel proteins: found in a cell’s membrane.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DNA- and RNA-associated proteins (nucleoproteins): proteins that attach to nucleotides.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Contractile proteins: help muscle fibres to contract.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Motor proteins: ‘molecular machines’ that help move material in a cell.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Receptor proteins: are bound to by other molecules.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Toxins: used in predation or defence by some non-human organisms.</a:t>
            </a:r>
          </a:p>
          <a:p>
            <a:r>
              <a:rPr lang="en-GB" dirty="0"/>
              <a:t>- Transport proteins: move material in an organism.</a:t>
            </a:r>
          </a:p>
          <a:p>
            <a:r>
              <a:rPr lang="en-GB" dirty="0"/>
              <a:t>- Storage proteins: store something until needed.</a:t>
            </a:r>
          </a:p>
        </p:txBody>
      </p:sp>
      <p:sp>
        <p:nvSpPr>
          <p:cNvPr id="4" name="Slide Number Placeholder 3"/>
          <p:cNvSpPr>
            <a:spLocks noGrp="1"/>
          </p:cNvSpPr>
          <p:nvPr>
            <p:ph type="sldNum" sz="quarter" idx="5"/>
          </p:nvPr>
        </p:nvSpPr>
        <p:spPr/>
        <p:txBody>
          <a:bodyPr/>
          <a:lstStyle/>
          <a:p>
            <a:fld id="{8E5B393F-4A37-41D4-8143-ECF8A2378EE9}" type="slidenum">
              <a:rPr lang="en-GB" smtClean="0"/>
              <a:t>20</a:t>
            </a:fld>
            <a:endParaRPr lang="en-GB"/>
          </a:p>
        </p:txBody>
      </p:sp>
    </p:spTree>
    <p:extLst>
      <p:ext uri="{BB962C8B-B14F-4D97-AF65-F5344CB8AC3E}">
        <p14:creationId xmlns:p14="http://schemas.microsoft.com/office/powerpoint/2010/main" val="3063914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encourage learners to think about how the patient might feel or react to being referred to as “having a mutation”. Explore how complicated or dense medical words and phrases may affect the patient and their understanding of the situation. </a:t>
            </a:r>
          </a:p>
        </p:txBody>
      </p:sp>
      <p:sp>
        <p:nvSpPr>
          <p:cNvPr id="4" name="Slide Number Placeholder 3"/>
          <p:cNvSpPr>
            <a:spLocks noGrp="1"/>
          </p:cNvSpPr>
          <p:nvPr>
            <p:ph type="sldNum" sz="quarter" idx="5"/>
          </p:nvPr>
        </p:nvSpPr>
        <p:spPr/>
        <p:txBody>
          <a:bodyPr/>
          <a:lstStyle/>
          <a:p>
            <a:fld id="{8E5B393F-4A37-41D4-8143-ECF8A2378EE9}" type="slidenum">
              <a:rPr lang="en-GB" smtClean="0"/>
              <a:t>24</a:t>
            </a:fld>
            <a:endParaRPr lang="en-GB"/>
          </a:p>
        </p:txBody>
      </p:sp>
    </p:spTree>
    <p:extLst>
      <p:ext uri="{BB962C8B-B14F-4D97-AF65-F5344CB8AC3E}">
        <p14:creationId xmlns:p14="http://schemas.microsoft.com/office/powerpoint/2010/main" val="4293815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Learners may repeat items from previous discussions where hair colour and curl, eye colour, how we perceive some flavours (and so on) are all differences with a genomic basis.</a:t>
            </a:r>
            <a:endParaRPr lang="en-GB" dirty="0">
              <a:ea typeface="Calibri"/>
              <a:cs typeface="Calibri"/>
            </a:endParaRPr>
          </a:p>
          <a:p>
            <a:endParaRPr lang="en-GB" dirty="0">
              <a:ea typeface="Calibri"/>
              <a:cs typeface="Calibri"/>
            </a:endParaRPr>
          </a:p>
          <a:p>
            <a:r>
              <a:rPr lang="en-GB" dirty="0">
                <a:ea typeface="Calibri"/>
                <a:cs typeface="Calibri"/>
              </a:rPr>
              <a:t>Consider prompting for unseen differences. Same examples of what genetic variation affects include:</a:t>
            </a:r>
          </a:p>
          <a:p>
            <a:pPr marL="0" indent="0">
              <a:buFont typeface="Arial"/>
              <a:buNone/>
            </a:pPr>
            <a:r>
              <a:rPr lang="en-GB" dirty="0">
                <a:ea typeface="Calibri"/>
                <a:cs typeface="Calibri"/>
              </a:rPr>
              <a:t>- how we respond to certain medications;</a:t>
            </a:r>
          </a:p>
          <a:p>
            <a:pPr marL="0" indent="0">
              <a:buFont typeface="Arial"/>
              <a:buNone/>
            </a:pPr>
            <a:r>
              <a:rPr lang="en-GB" dirty="0">
                <a:ea typeface="Calibri"/>
                <a:cs typeface="Calibri"/>
              </a:rPr>
              <a:t>- our predisposition to diseases such as cancer, or illnesses such as </a:t>
            </a:r>
            <a:r>
              <a:rPr lang="en-GB" dirty="0"/>
              <a:t>schizophrenia</a:t>
            </a:r>
            <a:r>
              <a:rPr lang="en-GB" dirty="0">
                <a:ea typeface="Calibri"/>
                <a:cs typeface="Calibri"/>
              </a:rPr>
              <a:t>;</a:t>
            </a:r>
            <a:r>
              <a:rPr lang="en-GB" dirty="0"/>
              <a:t> and</a:t>
            </a:r>
            <a:endParaRPr lang="en-GB" dirty="0">
              <a:ea typeface="Calibri"/>
              <a:cs typeface="Calibri"/>
            </a:endParaRPr>
          </a:p>
          <a:p>
            <a:pPr marL="0" indent="0">
              <a:buFont typeface="Arial"/>
              <a:buNone/>
            </a:pPr>
            <a:r>
              <a:rPr lang="en-GB" dirty="0">
                <a:ea typeface="Calibri"/>
                <a:cs typeface="Calibri"/>
              </a:rPr>
              <a:t>- how our immune system responds to communicable diseases and infections.</a:t>
            </a:r>
          </a:p>
          <a:p>
            <a:pPr marL="171450" indent="-171450">
              <a:buFont typeface="Arial"/>
              <a:buChar char="•"/>
            </a:pPr>
            <a:endParaRPr lang="en-GB" dirty="0">
              <a:ea typeface="Calibri"/>
              <a:cs typeface="Calibri"/>
            </a:endParaRPr>
          </a:p>
          <a:p>
            <a:r>
              <a:rPr lang="en-GB" dirty="0"/>
              <a:t>Be careful to avoid framing differences as only genetic or genomic since a person's environment or personal circumstance will tend to influence them. For example, a person vaccinated will experience a different disease outcome when compared to someone who is not.</a:t>
            </a:r>
            <a:endParaRPr lang="en-GB" dirty="0">
              <a:ea typeface="Calibri"/>
              <a:cs typeface="Calibri"/>
            </a:endParaRPr>
          </a:p>
          <a:p>
            <a:pPr marL="171450" indent="-171450">
              <a:buFont typeface="Arial"/>
              <a:buChar char="•"/>
            </a:pPr>
            <a:endParaRPr lang="en-GB" dirty="0">
              <a:ea typeface="Calibri"/>
              <a:cs typeface="Calibri"/>
            </a:endParaRPr>
          </a:p>
          <a:p>
            <a:pPr marL="171450" indent="-171450">
              <a:buFont typeface="Arial"/>
              <a:buChar char="•"/>
            </a:pPr>
            <a:endParaRPr lang="en-GB" dirty="0">
              <a:ea typeface="Calibri"/>
              <a:cs typeface="Calibri"/>
            </a:endParaRPr>
          </a:p>
          <a:p>
            <a:pPr marL="171450" indent="-171450">
              <a:buFont typeface="Arial"/>
              <a:buChar char="•"/>
            </a:pPr>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29</a:t>
            </a:fld>
            <a:endParaRPr lang="en-GB"/>
          </a:p>
        </p:txBody>
      </p:sp>
    </p:spTree>
    <p:extLst>
      <p:ext uri="{BB962C8B-B14F-4D97-AF65-F5344CB8AC3E}">
        <p14:creationId xmlns:p14="http://schemas.microsoft.com/office/powerpoint/2010/main" val="985195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prompt the learners to explore what the future looks like for a patient, who may be a child, and their family. How long will a patient have that condition. Is the condition easy to manage and live with? What lifestyle changes might need to be considered? How favourably does today’s society view people with that condition?</a:t>
            </a:r>
          </a:p>
          <a:p>
            <a:endParaRPr lang="en-GB" dirty="0"/>
          </a:p>
          <a:p>
            <a:r>
              <a:rPr lang="en-GB" dirty="0"/>
              <a:t>Ask questions to encourage comparisons between treatment and management for a genetic condition to that of non-genetic conditions. For example, sickle cell disease (genetic) vs sepsis (not genetic), or Duchenne muscular dystrophy (genetic) vs broken bones or sprains (not genetic).</a:t>
            </a:r>
            <a:endParaRPr lang="en-GB" dirty="0">
              <a:ea typeface="Calibri" panose="020F0502020204030204"/>
              <a:cs typeface="Calibri" panose="020F0502020204030204"/>
            </a:endParaRPr>
          </a:p>
          <a:p>
            <a:endParaRPr lang="en-GB" dirty="0"/>
          </a:p>
          <a:p>
            <a:r>
              <a:rPr lang="en-GB" dirty="0"/>
              <a:t>You may also wish to think about the advantages and disadvantages of using genomics to predict the chances of family members developing a condition. </a:t>
            </a:r>
            <a:endParaRPr lang="en-GB"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31</a:t>
            </a:fld>
            <a:endParaRPr lang="en-GB"/>
          </a:p>
        </p:txBody>
      </p:sp>
    </p:spTree>
    <p:extLst>
      <p:ext uri="{BB962C8B-B14F-4D97-AF65-F5344CB8AC3E}">
        <p14:creationId xmlns:p14="http://schemas.microsoft.com/office/powerpoint/2010/main" val="2699990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llionaire style">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Question here</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350786" y="1899164"/>
            <a:ext cx="560144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2490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3807" y="3789907"/>
            <a:ext cx="884965" cy="884965"/>
          </a:xfrm>
          <a:prstGeom prst="rect">
            <a:avLst/>
          </a:prstGeom>
        </p:spPr>
      </p:pic>
      <p:sp>
        <p:nvSpPr>
          <p:cNvPr id="35" name="Teardrop 34">
            <a:extLst>
              <a:ext uri="{FF2B5EF4-FFF2-40B4-BE49-F238E27FC236}">
                <a16:creationId xmlns:a16="http://schemas.microsoft.com/office/drawing/2014/main" id="{C476A162-BEF4-6DE4-9BD7-95B5C36310DD}"/>
              </a:ext>
            </a:extLst>
          </p:cNvPr>
          <p:cNvSpPr/>
          <p:nvPr userDrawn="1"/>
        </p:nvSpPr>
        <p:spPr>
          <a:xfrm rot="2807844">
            <a:off x="361461" y="1902762"/>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53F37A21-CB30-9721-C7C8-38AF6E7CB1A5}"/>
              </a:ext>
            </a:extLst>
          </p:cNvPr>
          <p:cNvSpPr txBox="1"/>
          <p:nvPr userDrawn="1"/>
        </p:nvSpPr>
        <p:spPr>
          <a:xfrm>
            <a:off x="350786" y="1899165"/>
            <a:ext cx="669126" cy="659740"/>
          </a:xfrm>
          <a:prstGeom prst="rect">
            <a:avLst/>
          </a:prstGeom>
          <a:noFill/>
          <a:ln>
            <a:noFill/>
          </a:ln>
        </p:spPr>
        <p:txBody>
          <a:bodyPr wrap="square" rtlCol="0" anchor="ctr" anchorCtr="1">
            <a:spAutoFit/>
          </a:bodyPr>
          <a:lstStyle/>
          <a:p>
            <a:r>
              <a:rPr lang="en-GB" sz="3600" dirty="0">
                <a:solidFill>
                  <a:srgbClr val="FFFFFF"/>
                </a:solidFill>
              </a:rPr>
              <a:t>A</a:t>
            </a:r>
          </a:p>
        </p:txBody>
      </p:sp>
      <p:sp>
        <p:nvSpPr>
          <p:cNvPr id="40" name="Rectangle: Rounded Corners 39">
            <a:extLst>
              <a:ext uri="{FF2B5EF4-FFF2-40B4-BE49-F238E27FC236}">
                <a16:creationId xmlns:a16="http://schemas.microsoft.com/office/drawing/2014/main" id="{65C2C5E0-D3A2-9AF8-349B-5A4A7248C540}"/>
              </a:ext>
            </a:extLst>
          </p:cNvPr>
          <p:cNvSpPr/>
          <p:nvPr userDrawn="1"/>
        </p:nvSpPr>
        <p:spPr>
          <a:xfrm>
            <a:off x="344922" y="2713220"/>
            <a:ext cx="560144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1" name="Text Placeholder 31">
            <a:extLst>
              <a:ext uri="{FF2B5EF4-FFF2-40B4-BE49-F238E27FC236}">
                <a16:creationId xmlns:a16="http://schemas.microsoft.com/office/drawing/2014/main" id="{D93B6AC0-DA81-BEC0-4CD9-5A5150B3A781}"/>
              </a:ext>
            </a:extLst>
          </p:cNvPr>
          <p:cNvSpPr>
            <a:spLocks noGrp="1"/>
          </p:cNvSpPr>
          <p:nvPr userDrawn="1">
            <p:ph type="body" sz="quarter" idx="15" hasCustomPrompt="1"/>
          </p:nvPr>
        </p:nvSpPr>
        <p:spPr>
          <a:xfrm>
            <a:off x="1165828" y="2704749"/>
            <a:ext cx="4780534" cy="655833"/>
          </a:xfrm>
        </p:spPr>
        <p:txBody>
          <a:bodyPr lIns="0" tIns="0" bIns="0" anchor="ctr" anchorCtr="0">
            <a:normAutofit/>
          </a:bodyPr>
          <a:lstStyle>
            <a:lvl1pPr>
              <a:defRPr>
                <a:solidFill>
                  <a:srgbClr val="FFFFFF"/>
                </a:solidFill>
              </a:defRPr>
            </a:lvl1pPr>
          </a:lstStyle>
          <a:p>
            <a:pPr lvl="0"/>
            <a:r>
              <a:rPr lang="en-GB" dirty="0"/>
              <a:t>Answer 2</a:t>
            </a:r>
          </a:p>
        </p:txBody>
      </p:sp>
      <p:sp>
        <p:nvSpPr>
          <p:cNvPr id="42" name="Teardrop 41">
            <a:extLst>
              <a:ext uri="{FF2B5EF4-FFF2-40B4-BE49-F238E27FC236}">
                <a16:creationId xmlns:a16="http://schemas.microsoft.com/office/drawing/2014/main" id="{8322503D-2464-B69E-4486-2797D60569BB}"/>
              </a:ext>
            </a:extLst>
          </p:cNvPr>
          <p:cNvSpPr/>
          <p:nvPr userDrawn="1"/>
        </p:nvSpPr>
        <p:spPr>
          <a:xfrm rot="2807844">
            <a:off x="355597" y="2716818"/>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3" name="TextBox 42">
            <a:extLst>
              <a:ext uri="{FF2B5EF4-FFF2-40B4-BE49-F238E27FC236}">
                <a16:creationId xmlns:a16="http://schemas.microsoft.com/office/drawing/2014/main" id="{4FD0BACD-DF98-54A1-D000-AE19239F94CC}"/>
              </a:ext>
            </a:extLst>
          </p:cNvPr>
          <p:cNvSpPr txBox="1"/>
          <p:nvPr userDrawn="1"/>
        </p:nvSpPr>
        <p:spPr>
          <a:xfrm>
            <a:off x="344922" y="2713221"/>
            <a:ext cx="669126" cy="659740"/>
          </a:xfrm>
          <a:prstGeom prst="rect">
            <a:avLst/>
          </a:prstGeom>
          <a:noFill/>
          <a:ln>
            <a:noFill/>
          </a:ln>
        </p:spPr>
        <p:txBody>
          <a:bodyPr wrap="square" rtlCol="0" anchor="ctr" anchorCtr="1">
            <a:spAutoFit/>
          </a:bodyPr>
          <a:lstStyle/>
          <a:p>
            <a:r>
              <a:rPr lang="en-GB" sz="3600" dirty="0">
                <a:solidFill>
                  <a:srgbClr val="FFFFFF"/>
                </a:solidFill>
              </a:rPr>
              <a:t>C</a:t>
            </a:r>
          </a:p>
        </p:txBody>
      </p:sp>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6222785" y="1890693"/>
            <a:ext cx="5618429"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7043692" y="1882222"/>
            <a:ext cx="4720522" cy="655833"/>
          </a:xfrm>
          <a:noFill/>
        </p:spPr>
        <p:txBody>
          <a:bodyPr lIns="0" tIns="0" bIns="0" anchor="ctr" anchorCtr="0">
            <a:normAutofit/>
          </a:bodyPr>
          <a:lstStyle>
            <a:lvl1pPr>
              <a:defRPr>
                <a:solidFill>
                  <a:srgbClr val="FFFFFF"/>
                </a:solidFill>
              </a:defRPr>
            </a:lvl1pPr>
          </a:lstStyle>
          <a:p>
            <a:pPr lvl="0"/>
            <a:r>
              <a:rPr lang="en-GB" dirty="0"/>
              <a:t>Answer 3</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6233461" y="1894291"/>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7" name="TextBox 46">
            <a:extLst>
              <a:ext uri="{FF2B5EF4-FFF2-40B4-BE49-F238E27FC236}">
                <a16:creationId xmlns:a16="http://schemas.microsoft.com/office/drawing/2014/main" id="{30D7639A-E8B9-6498-4333-782EC2ED471D}"/>
              </a:ext>
            </a:extLst>
          </p:cNvPr>
          <p:cNvSpPr txBox="1"/>
          <p:nvPr userDrawn="1"/>
        </p:nvSpPr>
        <p:spPr>
          <a:xfrm>
            <a:off x="6222786" y="1890694"/>
            <a:ext cx="669126" cy="659740"/>
          </a:xfrm>
          <a:prstGeom prst="rect">
            <a:avLst/>
          </a:prstGeom>
          <a:noFill/>
          <a:ln>
            <a:noFill/>
          </a:ln>
        </p:spPr>
        <p:txBody>
          <a:bodyPr wrap="square" rtlCol="0" anchor="ctr" anchorCtr="1">
            <a:spAutoFit/>
          </a:bodyPr>
          <a:lstStyle/>
          <a:p>
            <a:r>
              <a:rPr lang="en-GB" sz="3600" dirty="0">
                <a:solidFill>
                  <a:srgbClr val="FFFFFF"/>
                </a:solidFill>
              </a:rPr>
              <a:t>B</a:t>
            </a:r>
          </a:p>
        </p:txBody>
      </p:sp>
      <p:sp>
        <p:nvSpPr>
          <p:cNvPr id="48" name="Rectangle: Rounded Corners 47">
            <a:extLst>
              <a:ext uri="{FF2B5EF4-FFF2-40B4-BE49-F238E27FC236}">
                <a16:creationId xmlns:a16="http://schemas.microsoft.com/office/drawing/2014/main" id="{27589CC2-ED72-0EA1-503C-1EAF3DC66CF6}"/>
              </a:ext>
            </a:extLst>
          </p:cNvPr>
          <p:cNvSpPr/>
          <p:nvPr userDrawn="1"/>
        </p:nvSpPr>
        <p:spPr>
          <a:xfrm>
            <a:off x="6216922" y="2704749"/>
            <a:ext cx="5618428"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9" name="Text Placeholder 31">
            <a:extLst>
              <a:ext uri="{FF2B5EF4-FFF2-40B4-BE49-F238E27FC236}">
                <a16:creationId xmlns:a16="http://schemas.microsoft.com/office/drawing/2014/main" id="{C7D844EF-2AD3-B03B-73EA-26208F92401E}"/>
              </a:ext>
            </a:extLst>
          </p:cNvPr>
          <p:cNvSpPr>
            <a:spLocks noGrp="1"/>
          </p:cNvSpPr>
          <p:nvPr userDrawn="1">
            <p:ph type="body" sz="quarter" idx="17" hasCustomPrompt="1"/>
          </p:nvPr>
        </p:nvSpPr>
        <p:spPr>
          <a:xfrm>
            <a:off x="7037828" y="2696278"/>
            <a:ext cx="4738112" cy="655833"/>
          </a:xfrm>
        </p:spPr>
        <p:txBody>
          <a:bodyPr lIns="0" tIns="0" bIns="0" anchor="ctr" anchorCtr="0">
            <a:normAutofit/>
          </a:bodyPr>
          <a:lstStyle>
            <a:lvl1pPr>
              <a:defRPr>
                <a:solidFill>
                  <a:srgbClr val="FFFFFF"/>
                </a:solidFill>
              </a:defRPr>
            </a:lvl1pPr>
          </a:lstStyle>
          <a:p>
            <a:pPr lvl="0"/>
            <a:r>
              <a:rPr lang="en-GB" dirty="0"/>
              <a:t>Answer 4</a:t>
            </a:r>
          </a:p>
        </p:txBody>
      </p:sp>
      <p:sp>
        <p:nvSpPr>
          <p:cNvPr id="50" name="Teardrop 49">
            <a:extLst>
              <a:ext uri="{FF2B5EF4-FFF2-40B4-BE49-F238E27FC236}">
                <a16:creationId xmlns:a16="http://schemas.microsoft.com/office/drawing/2014/main" id="{85EFEBC6-3756-097A-2437-A3202317E502}"/>
              </a:ext>
            </a:extLst>
          </p:cNvPr>
          <p:cNvSpPr/>
          <p:nvPr userDrawn="1"/>
        </p:nvSpPr>
        <p:spPr>
          <a:xfrm rot="2807844">
            <a:off x="6227597" y="2708347"/>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35E1D5A7-EE7F-CE3E-FD17-60056A4A0A17}"/>
              </a:ext>
            </a:extLst>
          </p:cNvPr>
          <p:cNvSpPr txBox="1"/>
          <p:nvPr userDrawn="1"/>
        </p:nvSpPr>
        <p:spPr>
          <a:xfrm>
            <a:off x="6216922" y="2704750"/>
            <a:ext cx="669126" cy="659740"/>
          </a:xfrm>
          <a:prstGeom prst="rect">
            <a:avLst/>
          </a:prstGeom>
          <a:noFill/>
          <a:ln>
            <a:noFill/>
          </a:ln>
        </p:spPr>
        <p:txBody>
          <a:bodyPr wrap="square" rtlCol="0" anchor="ctr" anchorCtr="1">
            <a:spAutoFit/>
          </a:bodyPr>
          <a:lstStyle/>
          <a:p>
            <a:r>
              <a:rPr lang="en-GB" sz="3600" dirty="0">
                <a:solidFill>
                  <a:srgbClr val="FFFFFF"/>
                </a:solidFill>
              </a:rPr>
              <a:t>D</a:t>
            </a:r>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68772" y="4000501"/>
            <a:ext cx="10290624"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1171692" y="1907635"/>
            <a:ext cx="4780534" cy="655833"/>
          </a:xfrm>
        </p:spPr>
        <p:txBody>
          <a:bodyPr lIns="0" tIns="0" bIns="0" anchor="ctr" anchorCtr="0">
            <a:normAutofit/>
          </a:bodyPr>
          <a:lstStyle>
            <a:lvl1pPr>
              <a:defRPr>
                <a:solidFill>
                  <a:srgbClr val="FFFFFF"/>
                </a:solidFill>
              </a:defRPr>
            </a:lvl1pPr>
          </a:lstStyle>
          <a:p>
            <a:pPr lvl="0"/>
            <a:r>
              <a:rPr lang="en-GB" dirty="0"/>
              <a:t>Answer 1</a:t>
            </a:r>
          </a:p>
        </p:txBody>
      </p:sp>
    </p:spTree>
    <p:extLst>
      <p:ext uri="{BB962C8B-B14F-4D97-AF65-F5344CB8AC3E}">
        <p14:creationId xmlns:p14="http://schemas.microsoft.com/office/powerpoint/2010/main" val="834503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supplem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418F3B-1171-4B94-32BC-12256848230B}"/>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6" name="Media Placeholder 5">
            <a:extLst>
              <a:ext uri="{FF2B5EF4-FFF2-40B4-BE49-F238E27FC236}">
                <a16:creationId xmlns:a16="http://schemas.microsoft.com/office/drawing/2014/main" id="{E17F996C-E171-3E66-1526-03CDBD758C6A}"/>
              </a:ext>
            </a:extLst>
          </p:cNvPr>
          <p:cNvSpPr>
            <a:spLocks noGrp="1"/>
          </p:cNvSpPr>
          <p:nvPr>
            <p:ph type="media" sz="quarter" idx="13"/>
          </p:nvPr>
        </p:nvSpPr>
        <p:spPr>
          <a:xfrm>
            <a:off x="1495778" y="841375"/>
            <a:ext cx="9200444" cy="5175250"/>
          </a:xfrm>
        </p:spPr>
        <p:txBody>
          <a:bodyPr/>
          <a:lstStyle/>
          <a:p>
            <a:endParaRPr lang="en-GB"/>
          </a:p>
        </p:txBody>
      </p:sp>
    </p:spTree>
    <p:extLst>
      <p:ext uri="{BB962C8B-B14F-4D97-AF65-F5344CB8AC3E}">
        <p14:creationId xmlns:p14="http://schemas.microsoft.com/office/powerpoint/2010/main" val="349829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A60-8292-FDC4-E4CC-CAF661123144}"/>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CC79FFBC-F930-CDE2-5092-6525C95D39F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56702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55AD-864F-BEC9-A234-19FB2E553DE3}"/>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p>
        </p:txBody>
      </p:sp>
      <p:sp>
        <p:nvSpPr>
          <p:cNvPr id="3" name="Subtitle 2">
            <a:extLst>
              <a:ext uri="{FF2B5EF4-FFF2-40B4-BE49-F238E27FC236}">
                <a16:creationId xmlns:a16="http://schemas.microsoft.com/office/drawing/2014/main" id="{1E6B37E2-B381-5665-89C8-3FB3FF9ACB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A08AF8CB-177B-F11F-B2BC-0A6F80B5B45B}"/>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681523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2B39-A01A-157C-2BC8-347D1647092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4CDAF5-48CA-DE43-A4CA-D417177ED8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2B1719E7-007F-28DA-FB76-17DE55E27E7F}"/>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788688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1A4D-3A99-D191-F05A-76694D67E5A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31E888D-2E60-8153-D04C-7A8E3B216E88}"/>
              </a:ext>
            </a:extLst>
          </p:cNvPr>
          <p:cNvSpPr>
            <a:spLocks noGrp="1"/>
          </p:cNvSpPr>
          <p:nvPr>
            <p:ph type="body" idx="1"/>
          </p:nvPr>
        </p:nvSpPr>
        <p:spPr>
          <a:xfrm>
            <a:off x="831850" y="4589463"/>
            <a:ext cx="10515600" cy="13414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F460F0B1-5241-D57E-8081-F145A475B86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239968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4246-2779-A1C6-097E-F59869E1F72F}"/>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28480E87-54DF-B8BD-480C-F34C22934AA5}"/>
              </a:ext>
            </a:extLst>
          </p:cNvPr>
          <p:cNvSpPr>
            <a:spLocks noGrp="1"/>
          </p:cNvSpPr>
          <p:nvPr>
            <p:ph sz="half" idx="1"/>
          </p:nvPr>
        </p:nvSpPr>
        <p:spPr>
          <a:xfrm>
            <a:off x="838200" y="1825625"/>
            <a:ext cx="5181600" cy="41093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C3BCAA1-A300-9CF8-3526-926255B20A0A}"/>
              </a:ext>
            </a:extLst>
          </p:cNvPr>
          <p:cNvSpPr>
            <a:spLocks noGrp="1"/>
          </p:cNvSpPr>
          <p:nvPr>
            <p:ph sz="half" idx="2"/>
          </p:nvPr>
        </p:nvSpPr>
        <p:spPr>
          <a:xfrm>
            <a:off x="6172200" y="1825625"/>
            <a:ext cx="5181600" cy="41093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C3F9377D-CAFE-9C20-7509-81DB49C7238A}"/>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871407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E88B-C3EA-3865-44A8-7FD9AC2CE7E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76E6C08-AC2F-7D2D-41B4-4983B59E8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AADF4D0-304C-B116-5897-B51B88C6F4C4}"/>
              </a:ext>
            </a:extLst>
          </p:cNvPr>
          <p:cNvSpPr>
            <a:spLocks noGrp="1"/>
          </p:cNvSpPr>
          <p:nvPr>
            <p:ph sz="half" idx="2"/>
          </p:nvPr>
        </p:nvSpPr>
        <p:spPr>
          <a:xfrm>
            <a:off x="839788" y="2505075"/>
            <a:ext cx="5157787" cy="3400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316C348-FA3C-76A8-BEE8-0759EBB8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97EAFC4-5752-2619-3C3F-76F91535FF12}"/>
              </a:ext>
            </a:extLst>
          </p:cNvPr>
          <p:cNvSpPr>
            <a:spLocks noGrp="1"/>
          </p:cNvSpPr>
          <p:nvPr>
            <p:ph sz="quarter" idx="4"/>
          </p:nvPr>
        </p:nvSpPr>
        <p:spPr>
          <a:xfrm>
            <a:off x="6172200" y="2505075"/>
            <a:ext cx="5183188" cy="3400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BF6E1395-D3A7-5177-F56E-5AF70B8A116E}"/>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699663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E698-F724-FDC9-FB04-080EE432C57B}"/>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E8A7D81F-DABD-48F6-1F21-ED2F5B8EC826}"/>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1787904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418F3B-1171-4B94-32BC-12256848230B}"/>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1097297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BBA1-2A3C-3E2C-ED2E-A9C12FE69D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E593CE2-9664-B65B-3B62-61C584931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02B6767-FCA6-EB81-AF86-9999A5F8B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EBB0A0C2-BE04-F8DF-D307-6B41B2FF716D}"/>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65360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ntent layout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10843404"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7">
            <a:extLst>
              <a:ext uri="{FF2B5EF4-FFF2-40B4-BE49-F238E27FC236}">
                <a16:creationId xmlns:a16="http://schemas.microsoft.com/office/drawing/2014/main" id="{196A60EE-C8E2-DEDB-71B1-62574BB3DD72}"/>
              </a:ext>
            </a:extLst>
          </p:cNvPr>
          <p:cNvSpPr>
            <a:spLocks noGrp="1"/>
          </p:cNvSpPr>
          <p:nvPr userDrawn="1">
            <p:ph sz="quarter" idx="19"/>
          </p:nvPr>
        </p:nvSpPr>
        <p:spPr>
          <a:xfrm>
            <a:off x="1279239" y="1992702"/>
            <a:ext cx="9851711" cy="3739882"/>
          </a:xfrm>
        </p:spPr>
        <p:txBody>
          <a:bodyPr/>
          <a:lstStyle/>
          <a:p>
            <a:pPr lvl="0"/>
            <a:r>
              <a:rPr lang="en-GB" dirty="0"/>
              <a:t>Click to edit Master text styles</a:t>
            </a:r>
          </a:p>
          <a:p>
            <a:pPr lvl="1"/>
            <a:r>
              <a:rPr lang="en-GB" dirty="0"/>
              <a:t>Second level</a:t>
            </a:r>
          </a:p>
          <a:p>
            <a:pPr lvl="2"/>
            <a:r>
              <a:rPr lang="en-GB" dirty="0"/>
              <a:t>Third level</a:t>
            </a:r>
          </a:p>
        </p:txBody>
      </p:sp>
      <p:pic>
        <p:nvPicPr>
          <p:cNvPr id="6" name="Graphic 5" descr="Subtitles outline">
            <a:extLst>
              <a:ext uri="{FF2B5EF4-FFF2-40B4-BE49-F238E27FC236}">
                <a16:creationId xmlns:a16="http://schemas.microsoft.com/office/drawing/2014/main" id="{74D4E615-FB61-0C7E-4C47-DFD7EB37DB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spTree>
    <p:extLst>
      <p:ext uri="{BB962C8B-B14F-4D97-AF65-F5344CB8AC3E}">
        <p14:creationId xmlns:p14="http://schemas.microsoft.com/office/powerpoint/2010/main" val="299532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CEDE-E6E8-4626-F689-9C39A163F1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06FFD09-F71C-C201-0132-B0BE3F91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3C212B-5B42-80F2-F7C1-021167874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A9B37490-712F-0263-02D8-ED1DF34D1EA7}"/>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458513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E14D-4F17-6174-529D-78D6D818D62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41EEC4F-9F89-DDC7-18DD-80C296F575A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86DE8949-BC99-095B-EAA8-F2AEC01DEF07}"/>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555044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3B67D6-DF0D-01A4-1FEA-3AF89B73286F}"/>
              </a:ext>
            </a:extLst>
          </p:cNvPr>
          <p:cNvSpPr>
            <a:spLocks noGrp="1"/>
          </p:cNvSpPr>
          <p:nvPr>
            <p:ph type="title" orient="vert"/>
          </p:nvPr>
        </p:nvSpPr>
        <p:spPr>
          <a:xfrm>
            <a:off x="8724900" y="365125"/>
            <a:ext cx="2628900" cy="5540375"/>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2FF237F-4515-2A23-484A-A1CA30819207}"/>
              </a:ext>
            </a:extLst>
          </p:cNvPr>
          <p:cNvSpPr>
            <a:spLocks noGrp="1"/>
          </p:cNvSpPr>
          <p:nvPr>
            <p:ph type="body" orient="vert" idx="1"/>
          </p:nvPr>
        </p:nvSpPr>
        <p:spPr>
          <a:xfrm>
            <a:off x="838200" y="365125"/>
            <a:ext cx="7734300" cy="55403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A6B4264C-C5EE-BD13-B9EE-FB72D90ED76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218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choice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310550" y="2773107"/>
            <a:ext cx="6301302"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6"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8" y="3789907"/>
            <a:ext cx="884965" cy="884965"/>
          </a:xfrm>
          <a:prstGeom prst="rect">
            <a:avLst/>
          </a:prstGeom>
        </p:spPr>
      </p:pic>
      <p:sp>
        <p:nvSpPr>
          <p:cNvPr id="35" name="Teardrop 34">
            <a:extLst>
              <a:ext uri="{FF2B5EF4-FFF2-40B4-BE49-F238E27FC236}">
                <a16:creationId xmlns:a16="http://schemas.microsoft.com/office/drawing/2014/main" id="{C476A162-BEF4-6DE4-9BD7-95B5C36310DD}"/>
              </a:ext>
            </a:extLst>
          </p:cNvPr>
          <p:cNvSpPr/>
          <p:nvPr userDrawn="1"/>
        </p:nvSpPr>
        <p:spPr>
          <a:xfrm rot="13545936">
            <a:off x="5338338" y="2779273"/>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6214347" y="2773107"/>
            <a:ext cx="646406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6965726" y="2764636"/>
            <a:ext cx="2284152" cy="655833"/>
          </a:xfrm>
        </p:spPr>
        <p:txBody>
          <a:bodyPr lIns="0" tIns="0" bIns="0" anchor="ctr" anchorCtr="0"/>
          <a:lstStyle>
            <a:lvl1pPr algn="ctr">
              <a:defRPr>
                <a:solidFill>
                  <a:srgbClr val="FFFFFF"/>
                </a:solidFill>
              </a:defRPr>
            </a:lvl1pPr>
          </a:lstStyle>
          <a:p>
            <a:pPr lvl="0"/>
            <a:r>
              <a:rPr lang="en-GB" dirty="0"/>
              <a:t>False/ no</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6225022" y="2776705"/>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307842" y="4000501"/>
            <a:ext cx="9052216"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2829828" y="2764850"/>
            <a:ext cx="2400086" cy="655833"/>
          </a:xfrm>
        </p:spPr>
        <p:txBody>
          <a:bodyPr lIns="0" tIns="0" bIns="0" anchor="ctr" anchorCtr="0"/>
          <a:lstStyle>
            <a:lvl1pPr algn="ctr">
              <a:defRPr>
                <a:solidFill>
                  <a:srgbClr val="FFFFFF"/>
                </a:solidFill>
              </a:defRPr>
            </a:lvl1pPr>
          </a:lstStyle>
          <a:p>
            <a:pPr lvl="0"/>
            <a:r>
              <a:rPr lang="en-GB" dirty="0"/>
              <a:t>True/ yes</a:t>
            </a:r>
          </a:p>
        </p:txBody>
      </p:sp>
      <p:pic>
        <p:nvPicPr>
          <p:cNvPr id="11" name="Graphic 10" descr="Badge Cross outline">
            <a:extLst>
              <a:ext uri="{FF2B5EF4-FFF2-40B4-BE49-F238E27FC236}">
                <a16:creationId xmlns:a16="http://schemas.microsoft.com/office/drawing/2014/main" id="{3E18954E-1F8D-EB36-2E42-8D78CFEFA07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1250" y="2756816"/>
            <a:ext cx="683461" cy="683461"/>
          </a:xfrm>
          <a:prstGeom prst="rect">
            <a:avLst/>
          </a:prstGeom>
        </p:spPr>
      </p:pic>
      <p:pic>
        <p:nvPicPr>
          <p:cNvPr id="13" name="Graphic 12" descr="Badge Tick1 outline">
            <a:extLst>
              <a:ext uri="{FF2B5EF4-FFF2-40B4-BE49-F238E27FC236}">
                <a16:creationId xmlns:a16="http://schemas.microsoft.com/office/drawing/2014/main" id="{1A227355-FA2F-D622-A4D2-E49F8D1BDE0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0251" y="2768394"/>
            <a:ext cx="660500" cy="660500"/>
          </a:xfrm>
          <a:prstGeom prst="rect">
            <a:avLst/>
          </a:prstGeom>
        </p:spPr>
      </p:pic>
      <p:sp>
        <p:nvSpPr>
          <p:cNvPr id="6" name="Rectangle: Rounded Corners 5">
            <a:extLst>
              <a:ext uri="{FF2B5EF4-FFF2-40B4-BE49-F238E27FC236}">
                <a16:creationId xmlns:a16="http://schemas.microsoft.com/office/drawing/2014/main" id="{41969EC4-CC68-AF33-A514-3C4C8E7ED2AB}"/>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C8C803F-7AEE-8B15-7C83-A4290AB6EE2F}"/>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question that can expand over two lines like this example</a:t>
            </a:r>
          </a:p>
        </p:txBody>
      </p:sp>
    </p:spTree>
    <p:extLst>
      <p:ext uri="{BB962C8B-B14F-4D97-AF65-F5344CB8AC3E}">
        <p14:creationId xmlns:p14="http://schemas.microsoft.com/office/powerpoint/2010/main" val="421931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3942635"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8" name="Content Placeholder 7">
            <a:extLst>
              <a:ext uri="{FF2B5EF4-FFF2-40B4-BE49-F238E27FC236}">
                <a16:creationId xmlns:a16="http://schemas.microsoft.com/office/drawing/2014/main" id="{196A60EE-C8E2-DEDB-71B1-62574BB3DD72}"/>
              </a:ext>
            </a:extLst>
          </p:cNvPr>
          <p:cNvSpPr>
            <a:spLocks noGrp="1"/>
          </p:cNvSpPr>
          <p:nvPr>
            <p:ph sz="quarter" idx="19" hasCustomPrompt="1"/>
          </p:nvPr>
        </p:nvSpPr>
        <p:spPr>
          <a:xfrm>
            <a:off x="1307840" y="1992702"/>
            <a:ext cx="3350787" cy="3739882"/>
          </a:xfrm>
        </p:spPr>
        <p:txBody>
          <a:bodyPr/>
          <a:lstStyle>
            <a:lvl1pPr>
              <a:defRPr sz="3200"/>
            </a:lvl1pPr>
          </a:lstStyle>
          <a:p>
            <a:pPr lvl="0"/>
            <a:r>
              <a:rPr lang="en-GB" dirty="0"/>
              <a:t>Second level</a:t>
            </a:r>
          </a:p>
          <a:p>
            <a:pPr lvl="2"/>
            <a:r>
              <a:rPr lang="en-GB" dirty="0"/>
              <a:t>Third level</a:t>
            </a:r>
          </a:p>
        </p:txBody>
      </p:sp>
      <p:sp>
        <p:nvSpPr>
          <p:cNvPr id="9" name="Content Placeholder 8">
            <a:extLst>
              <a:ext uri="{FF2B5EF4-FFF2-40B4-BE49-F238E27FC236}">
                <a16:creationId xmlns:a16="http://schemas.microsoft.com/office/drawing/2014/main" id="{10F7FD60-30B3-4815-D86E-E139E6D90E4B}"/>
              </a:ext>
            </a:extLst>
          </p:cNvPr>
          <p:cNvSpPr>
            <a:spLocks noGrp="1"/>
          </p:cNvSpPr>
          <p:nvPr>
            <p:ph sz="quarter" idx="20"/>
          </p:nvPr>
        </p:nvSpPr>
        <p:spPr>
          <a:xfrm>
            <a:off x="5144600" y="1992313"/>
            <a:ext cx="6415575" cy="37401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Oval 5">
            <a:extLst>
              <a:ext uri="{FF2B5EF4-FFF2-40B4-BE49-F238E27FC236}">
                <a16:creationId xmlns:a16="http://schemas.microsoft.com/office/drawing/2014/main" id="{5D320707-05EF-1CC8-97D5-0F92B6CD9CEF}"/>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ubtitles outline">
            <a:extLst>
              <a:ext uri="{FF2B5EF4-FFF2-40B4-BE49-F238E27FC236}">
                <a16:creationId xmlns:a16="http://schemas.microsoft.com/office/drawing/2014/main" id="{11F1751C-22EB-A90C-31C5-FA4E81C9FA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spTree>
    <p:extLst>
      <p:ext uri="{BB962C8B-B14F-4D97-AF65-F5344CB8AC3E}">
        <p14:creationId xmlns:p14="http://schemas.microsoft.com/office/powerpoint/2010/main" val="46258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317981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ideo with explination">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1261229" y="1992313"/>
            <a:ext cx="3742092" cy="878865"/>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Turn on sound and captions</a:t>
            </a:r>
          </a:p>
        </p:txBody>
      </p:sp>
      <p:sp>
        <p:nvSpPr>
          <p:cNvPr id="6" name="Oval 5">
            <a:extLst>
              <a:ext uri="{FF2B5EF4-FFF2-40B4-BE49-F238E27FC236}">
                <a16:creationId xmlns:a16="http://schemas.microsoft.com/office/drawing/2014/main" id="{5D320707-05EF-1CC8-97D5-0F92B6CD9CEF}"/>
              </a:ext>
            </a:extLst>
          </p:cNvPr>
          <p:cNvSpPr/>
          <p:nvPr userDrawn="1"/>
        </p:nvSpPr>
        <p:spPr>
          <a:xfrm>
            <a:off x="715991" y="2035467"/>
            <a:ext cx="790934" cy="790935"/>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edia Placeholder 11">
            <a:extLst>
              <a:ext uri="{FF2B5EF4-FFF2-40B4-BE49-F238E27FC236}">
                <a16:creationId xmlns:a16="http://schemas.microsoft.com/office/drawing/2014/main" id="{D123D67D-9709-497E-4037-B700503E8299}"/>
              </a:ext>
            </a:extLst>
          </p:cNvPr>
          <p:cNvSpPr>
            <a:spLocks noGrp="1"/>
          </p:cNvSpPr>
          <p:nvPr userDrawn="1">
            <p:ph type="media" sz="quarter" idx="21"/>
          </p:nvPr>
        </p:nvSpPr>
        <p:spPr>
          <a:xfrm>
            <a:off x="5135563" y="1992313"/>
            <a:ext cx="6424612" cy="3739883"/>
          </a:xfrm>
        </p:spPr>
        <p:txBody>
          <a:bodyPr/>
          <a:lstStyle/>
          <a:p>
            <a:endParaRPr lang="en-GB"/>
          </a:p>
        </p:txBody>
      </p:sp>
      <p:sp>
        <p:nvSpPr>
          <p:cNvPr id="16" name="Rectangle: Rounded Corners 15">
            <a:extLst>
              <a:ext uri="{FF2B5EF4-FFF2-40B4-BE49-F238E27FC236}">
                <a16:creationId xmlns:a16="http://schemas.microsoft.com/office/drawing/2014/main" id="{94165E75-CBD1-BD54-2DAC-B396CCC2725E}"/>
              </a:ext>
            </a:extLst>
          </p:cNvPr>
          <p:cNvSpPr/>
          <p:nvPr userDrawn="1"/>
        </p:nvSpPr>
        <p:spPr>
          <a:xfrm>
            <a:off x="1268021" y="2943978"/>
            <a:ext cx="3731737" cy="879268"/>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Click the image to play the video</a:t>
            </a:r>
          </a:p>
        </p:txBody>
      </p:sp>
      <p:sp>
        <p:nvSpPr>
          <p:cNvPr id="17" name="Oval 16">
            <a:extLst>
              <a:ext uri="{FF2B5EF4-FFF2-40B4-BE49-F238E27FC236}">
                <a16:creationId xmlns:a16="http://schemas.microsoft.com/office/drawing/2014/main" id="{1A02BE0D-20F7-C29A-E91F-880F70157812}"/>
              </a:ext>
            </a:extLst>
          </p:cNvPr>
          <p:cNvSpPr/>
          <p:nvPr userDrawn="1"/>
        </p:nvSpPr>
        <p:spPr>
          <a:xfrm>
            <a:off x="714968" y="2984942"/>
            <a:ext cx="791297" cy="791297"/>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39518B06-85A2-0C2A-C0B7-78F1A0F9C91A}"/>
              </a:ext>
            </a:extLst>
          </p:cNvPr>
          <p:cNvSpPr/>
          <p:nvPr userDrawn="1"/>
        </p:nvSpPr>
        <p:spPr>
          <a:xfrm>
            <a:off x="1259106" y="3904285"/>
            <a:ext cx="3744215" cy="879444"/>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The video will go full screen</a:t>
            </a:r>
          </a:p>
        </p:txBody>
      </p:sp>
      <p:sp>
        <p:nvSpPr>
          <p:cNvPr id="21" name="Oval 20">
            <a:extLst>
              <a:ext uri="{FF2B5EF4-FFF2-40B4-BE49-F238E27FC236}">
                <a16:creationId xmlns:a16="http://schemas.microsoft.com/office/drawing/2014/main" id="{9EBD51F7-4B7B-B4D9-8528-D94798C97A76}"/>
              </a:ext>
            </a:extLst>
          </p:cNvPr>
          <p:cNvSpPr/>
          <p:nvPr userDrawn="1"/>
        </p:nvSpPr>
        <p:spPr>
          <a:xfrm>
            <a:off x="715991" y="3956149"/>
            <a:ext cx="791456" cy="79145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5859FAA1-0FD5-A048-7B1B-22C9F9F54F16}"/>
              </a:ext>
            </a:extLst>
          </p:cNvPr>
          <p:cNvSpPr/>
          <p:nvPr userDrawn="1"/>
        </p:nvSpPr>
        <p:spPr>
          <a:xfrm>
            <a:off x="1259107" y="4854133"/>
            <a:ext cx="3744214" cy="879444"/>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Alternative access</a:t>
            </a:r>
            <a:br>
              <a:rPr lang="en-GB" sz="2500" dirty="0">
                <a:solidFill>
                  <a:schemeClr val="tx2"/>
                </a:solidFill>
                <a:latin typeface="Arial" panose="020B0604020202020204" pitchFamily="34" charset="0"/>
                <a:cs typeface="Arial" panose="020B0604020202020204" pitchFamily="34" charset="0"/>
              </a:rPr>
            </a:br>
            <a:endParaRPr lang="en-GB" sz="2500" dirty="0">
              <a:solidFill>
                <a:schemeClr val="tx2"/>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7F0DB628-AA01-1787-4546-5D5DCC38EC36}"/>
              </a:ext>
            </a:extLst>
          </p:cNvPr>
          <p:cNvSpPr/>
          <p:nvPr userDrawn="1"/>
        </p:nvSpPr>
        <p:spPr>
          <a:xfrm>
            <a:off x="715992" y="4905997"/>
            <a:ext cx="791456" cy="79145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Volume outline">
            <a:extLst>
              <a:ext uri="{FF2B5EF4-FFF2-40B4-BE49-F238E27FC236}">
                <a16:creationId xmlns:a16="http://schemas.microsoft.com/office/drawing/2014/main" id="{8F5AC37B-8CD6-6356-9483-189FB838120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331" y="2085032"/>
            <a:ext cx="720000" cy="720000"/>
          </a:xfrm>
          <a:prstGeom prst="rect">
            <a:avLst/>
          </a:prstGeom>
        </p:spPr>
      </p:pic>
      <p:pic>
        <p:nvPicPr>
          <p:cNvPr id="25" name="Graphic 24" descr="Play outline">
            <a:extLst>
              <a:ext uri="{FF2B5EF4-FFF2-40B4-BE49-F238E27FC236}">
                <a16:creationId xmlns:a16="http://schemas.microsoft.com/office/drawing/2014/main" id="{01AC6BF4-B585-5E65-7C9B-7FC994E7C1C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791" y="3229366"/>
            <a:ext cx="307564" cy="307564"/>
          </a:xfrm>
          <a:prstGeom prst="rect">
            <a:avLst/>
          </a:prstGeom>
        </p:spPr>
      </p:pic>
      <p:pic>
        <p:nvPicPr>
          <p:cNvPr id="27" name="Graphic 26" descr="Monitor outline">
            <a:extLst>
              <a:ext uri="{FF2B5EF4-FFF2-40B4-BE49-F238E27FC236}">
                <a16:creationId xmlns:a16="http://schemas.microsoft.com/office/drawing/2014/main" id="{90480C89-02AB-51C4-7943-6D891DED39C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5464" y="3067472"/>
            <a:ext cx="720000" cy="720000"/>
          </a:xfrm>
          <a:prstGeom prst="rect">
            <a:avLst/>
          </a:prstGeom>
        </p:spPr>
      </p:pic>
      <p:sp>
        <p:nvSpPr>
          <p:cNvPr id="40" name="Arrow: Quad 39">
            <a:extLst>
              <a:ext uri="{FF2B5EF4-FFF2-40B4-BE49-F238E27FC236}">
                <a16:creationId xmlns:a16="http://schemas.microsoft.com/office/drawing/2014/main" id="{183E4A09-C6DE-B9C1-7161-120B218687F2}"/>
              </a:ext>
            </a:extLst>
          </p:cNvPr>
          <p:cNvSpPr/>
          <p:nvPr userDrawn="1"/>
        </p:nvSpPr>
        <p:spPr>
          <a:xfrm rot="2700000">
            <a:off x="792809" y="4046237"/>
            <a:ext cx="633393" cy="633393"/>
          </a:xfrm>
          <a:prstGeom prst="quadArrow">
            <a:avLst>
              <a:gd name="adj1" fmla="val 9167"/>
              <a:gd name="adj2" fmla="val 14881"/>
              <a:gd name="adj3" fmla="val 20595"/>
            </a:avLst>
          </a:prstGeom>
          <a:noFill/>
          <a:ln w="190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Graphic 41" descr="Internet outline">
            <a:extLst>
              <a:ext uri="{FF2B5EF4-FFF2-40B4-BE49-F238E27FC236}">
                <a16:creationId xmlns:a16="http://schemas.microsoft.com/office/drawing/2014/main" id="{6D9402F8-FA57-0B98-5D3C-9F3E441A37E9}"/>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1986" y="4954206"/>
            <a:ext cx="695038" cy="695038"/>
          </a:xfrm>
          <a:prstGeom prst="rect">
            <a:avLst/>
          </a:prstGeom>
        </p:spPr>
      </p:pic>
      <p:sp>
        <p:nvSpPr>
          <p:cNvPr id="43" name="Rectangle: Rounded Corners 42">
            <a:extLst>
              <a:ext uri="{FF2B5EF4-FFF2-40B4-BE49-F238E27FC236}">
                <a16:creationId xmlns:a16="http://schemas.microsoft.com/office/drawing/2014/main" id="{BAF2F2CD-5825-7BAF-320B-934475A6B0EC}"/>
              </a:ext>
            </a:extLst>
          </p:cNvPr>
          <p:cNvSpPr/>
          <p:nvPr userDrawn="1"/>
        </p:nvSpPr>
        <p:spPr>
          <a:xfrm>
            <a:off x="1259106" y="4851902"/>
            <a:ext cx="3744214" cy="880295"/>
          </a:xfrm>
          <a:prstGeom prst="roundRect">
            <a:avLst>
              <a:gd name="adj" fmla="val 12121"/>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2500" dirty="0">
              <a:solidFill>
                <a:schemeClr val="tx2"/>
              </a:solidFill>
              <a:latin typeface="Arial" panose="020B0604020202020204" pitchFamily="34" charset="0"/>
              <a:cs typeface="Arial" panose="020B0604020202020204" pitchFamily="34" charset="0"/>
            </a:endParaRPr>
          </a:p>
        </p:txBody>
      </p:sp>
      <p:sp>
        <p:nvSpPr>
          <p:cNvPr id="45" name="Text Placeholder 44">
            <a:extLst>
              <a:ext uri="{FF2B5EF4-FFF2-40B4-BE49-F238E27FC236}">
                <a16:creationId xmlns:a16="http://schemas.microsoft.com/office/drawing/2014/main" id="{BB98EF5C-7DBC-ED2C-694B-446B805E3792}"/>
              </a:ext>
            </a:extLst>
          </p:cNvPr>
          <p:cNvSpPr>
            <a:spLocks noGrp="1"/>
          </p:cNvSpPr>
          <p:nvPr>
            <p:ph type="body" sz="quarter" idx="22" hasCustomPrompt="1"/>
          </p:nvPr>
        </p:nvSpPr>
        <p:spPr>
          <a:xfrm>
            <a:off x="1290247" y="5241851"/>
            <a:ext cx="3709516" cy="490345"/>
          </a:xfrm>
        </p:spPr>
        <p:txBody>
          <a:bodyPr/>
          <a:lstStyle/>
          <a:p>
            <a:pPr marL="36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rPr>
              <a:t>online, via Vimeo</a:t>
            </a:r>
          </a:p>
        </p:txBody>
      </p:sp>
    </p:spTree>
    <p:extLst>
      <p:ext uri="{BB962C8B-B14F-4D97-AF65-F5344CB8AC3E}">
        <p14:creationId xmlns:p14="http://schemas.microsoft.com/office/powerpoint/2010/main" val="1351918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little-number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1077670"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4"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6" y="3789907"/>
            <a:ext cx="884965" cy="884965"/>
          </a:xfrm>
          <a:prstGeom prst="rect">
            <a:avLst/>
          </a:prstGeom>
        </p:spPr>
      </p:pic>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79242" y="4000501"/>
            <a:ext cx="9080815"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1077669" y="3089619"/>
            <a:ext cx="1952625" cy="655833"/>
          </a:xfrm>
        </p:spPr>
        <p:txBody>
          <a:bodyPr lIns="0" tIns="0" rIns="0" bIns="0" anchor="ctr" anchorCtr="0"/>
          <a:lstStyle>
            <a:lvl1pPr algn="ctr">
              <a:defRPr>
                <a:solidFill>
                  <a:srgbClr val="FFFFFF"/>
                </a:solidFill>
              </a:defRPr>
            </a:lvl1pPr>
          </a:lstStyle>
          <a:p>
            <a:pPr lvl="0"/>
            <a:r>
              <a:rPr lang="en-GB" dirty="0"/>
              <a:t>One</a:t>
            </a:r>
          </a:p>
        </p:txBody>
      </p:sp>
      <p:sp>
        <p:nvSpPr>
          <p:cNvPr id="24" name="Oval 23">
            <a:extLst>
              <a:ext uri="{FF2B5EF4-FFF2-40B4-BE49-F238E27FC236}">
                <a16:creationId xmlns:a16="http://schemas.microsoft.com/office/drawing/2014/main" id="{EA2131F1-41C1-4021-B5F6-088CF7EF8F36}"/>
              </a:ext>
            </a:extLst>
          </p:cNvPr>
          <p:cNvSpPr/>
          <p:nvPr userDrawn="1"/>
        </p:nvSpPr>
        <p:spPr>
          <a:xfrm>
            <a:off x="1568010" y="2247161"/>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Graphic 7" descr="Harvey Balls 10% outline">
            <a:extLst>
              <a:ext uri="{FF2B5EF4-FFF2-40B4-BE49-F238E27FC236}">
                <a16:creationId xmlns:a16="http://schemas.microsoft.com/office/drawing/2014/main" id="{E6E36146-E51E-C38C-BCAD-EB8052D5BC6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6783" y="2279133"/>
            <a:ext cx="914400" cy="914400"/>
          </a:xfrm>
          <a:prstGeom prst="rect">
            <a:avLst/>
          </a:prstGeom>
        </p:spPr>
      </p:pic>
      <p:sp>
        <p:nvSpPr>
          <p:cNvPr id="30" name="Rectangle: Rounded Corners 29">
            <a:extLst>
              <a:ext uri="{FF2B5EF4-FFF2-40B4-BE49-F238E27FC236}">
                <a16:creationId xmlns:a16="http://schemas.microsoft.com/office/drawing/2014/main" id="{8F45B4F0-D612-3DDE-3F68-D2E4EEB9444B}"/>
              </a:ext>
            </a:extLst>
          </p:cNvPr>
          <p:cNvSpPr/>
          <p:nvPr userDrawn="1"/>
        </p:nvSpPr>
        <p:spPr>
          <a:xfrm>
            <a:off x="3725049"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2" name="Text Placeholder 31">
            <a:extLst>
              <a:ext uri="{FF2B5EF4-FFF2-40B4-BE49-F238E27FC236}">
                <a16:creationId xmlns:a16="http://schemas.microsoft.com/office/drawing/2014/main" id="{FD7D7D42-3F6E-B266-7A4B-4199ADF520AD}"/>
              </a:ext>
            </a:extLst>
          </p:cNvPr>
          <p:cNvSpPr>
            <a:spLocks noGrp="1"/>
          </p:cNvSpPr>
          <p:nvPr userDrawn="1">
            <p:ph type="body" sz="quarter" idx="20" hasCustomPrompt="1"/>
          </p:nvPr>
        </p:nvSpPr>
        <p:spPr>
          <a:xfrm>
            <a:off x="3725048" y="3089619"/>
            <a:ext cx="1952625" cy="655833"/>
          </a:xfrm>
        </p:spPr>
        <p:txBody>
          <a:bodyPr lIns="0" tIns="0" rIns="0" bIns="0" anchor="ctr" anchorCtr="0"/>
          <a:lstStyle>
            <a:lvl1pPr algn="ctr">
              <a:defRPr>
                <a:solidFill>
                  <a:srgbClr val="FFFFFF"/>
                </a:solidFill>
              </a:defRPr>
            </a:lvl1pPr>
          </a:lstStyle>
          <a:p>
            <a:pPr lvl="0"/>
            <a:r>
              <a:rPr lang="en-GB" dirty="0"/>
              <a:t>Two</a:t>
            </a:r>
          </a:p>
        </p:txBody>
      </p:sp>
      <p:sp>
        <p:nvSpPr>
          <p:cNvPr id="26" name="Oval 25">
            <a:extLst>
              <a:ext uri="{FF2B5EF4-FFF2-40B4-BE49-F238E27FC236}">
                <a16:creationId xmlns:a16="http://schemas.microsoft.com/office/drawing/2014/main" id="{FF5CBB90-0285-CCE2-19F7-D581C955806B}"/>
              </a:ext>
            </a:extLst>
          </p:cNvPr>
          <p:cNvSpPr/>
          <p:nvPr userDrawn="1"/>
        </p:nvSpPr>
        <p:spPr>
          <a:xfrm>
            <a:off x="4234141" y="2245766"/>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Graphic 15" descr="Harvey Balls 45% outline">
            <a:extLst>
              <a:ext uri="{FF2B5EF4-FFF2-40B4-BE49-F238E27FC236}">
                <a16:creationId xmlns:a16="http://schemas.microsoft.com/office/drawing/2014/main" id="{2A832EE6-9862-A972-E0EB-C5BEF4A8FD9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62914" y="2275851"/>
            <a:ext cx="914400" cy="914400"/>
          </a:xfrm>
          <a:prstGeom prst="rect">
            <a:avLst/>
          </a:prstGeom>
        </p:spPr>
      </p:pic>
      <p:sp>
        <p:nvSpPr>
          <p:cNvPr id="33" name="Rectangle: Rounded Corners 32">
            <a:extLst>
              <a:ext uri="{FF2B5EF4-FFF2-40B4-BE49-F238E27FC236}">
                <a16:creationId xmlns:a16="http://schemas.microsoft.com/office/drawing/2014/main" id="{9BCA6480-4924-2470-0EF7-D24B5F4BF9AD}"/>
              </a:ext>
            </a:extLst>
          </p:cNvPr>
          <p:cNvSpPr/>
          <p:nvPr userDrawn="1"/>
        </p:nvSpPr>
        <p:spPr>
          <a:xfrm>
            <a:off x="6526083"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5" name="Text Placeholder 31">
            <a:extLst>
              <a:ext uri="{FF2B5EF4-FFF2-40B4-BE49-F238E27FC236}">
                <a16:creationId xmlns:a16="http://schemas.microsoft.com/office/drawing/2014/main" id="{92FBED54-4EA1-8CCC-BCFF-6F73F91185D6}"/>
              </a:ext>
            </a:extLst>
          </p:cNvPr>
          <p:cNvSpPr>
            <a:spLocks noGrp="1"/>
          </p:cNvSpPr>
          <p:nvPr userDrawn="1">
            <p:ph type="body" sz="quarter" idx="21" hasCustomPrompt="1"/>
          </p:nvPr>
        </p:nvSpPr>
        <p:spPr>
          <a:xfrm>
            <a:off x="6526082" y="3089619"/>
            <a:ext cx="1952625" cy="655833"/>
          </a:xfrm>
        </p:spPr>
        <p:txBody>
          <a:bodyPr lIns="0" tIns="0" rIns="0" bIns="0" anchor="ctr" anchorCtr="0"/>
          <a:lstStyle>
            <a:lvl1pPr algn="ctr">
              <a:defRPr>
                <a:solidFill>
                  <a:srgbClr val="FFFFFF"/>
                </a:solidFill>
              </a:defRPr>
            </a:lvl1pPr>
          </a:lstStyle>
          <a:p>
            <a:pPr lvl="0"/>
            <a:r>
              <a:rPr lang="en-GB" dirty="0"/>
              <a:t>Three</a:t>
            </a:r>
          </a:p>
        </p:txBody>
      </p:sp>
      <p:sp>
        <p:nvSpPr>
          <p:cNvPr id="12" name="Oval 11">
            <a:extLst>
              <a:ext uri="{FF2B5EF4-FFF2-40B4-BE49-F238E27FC236}">
                <a16:creationId xmlns:a16="http://schemas.microsoft.com/office/drawing/2014/main" id="{C202713C-5DD8-A51D-5B3C-73579D0B13A6}"/>
              </a:ext>
            </a:extLst>
          </p:cNvPr>
          <p:cNvSpPr/>
          <p:nvPr userDrawn="1"/>
        </p:nvSpPr>
        <p:spPr>
          <a:xfrm>
            <a:off x="7035175" y="2245766"/>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Graphic 14" descr="Harvey Balls 55% outline">
            <a:extLst>
              <a:ext uri="{FF2B5EF4-FFF2-40B4-BE49-F238E27FC236}">
                <a16:creationId xmlns:a16="http://schemas.microsoft.com/office/drawing/2014/main" id="{7B9388CC-02CC-CA5F-0954-7D9F3B56990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63948" y="2274539"/>
            <a:ext cx="914400" cy="914400"/>
          </a:xfrm>
          <a:prstGeom prst="rect">
            <a:avLst/>
          </a:prstGeom>
        </p:spPr>
      </p:pic>
      <p:sp>
        <p:nvSpPr>
          <p:cNvPr id="39" name="Rectangle: Rounded Corners 38">
            <a:extLst>
              <a:ext uri="{FF2B5EF4-FFF2-40B4-BE49-F238E27FC236}">
                <a16:creationId xmlns:a16="http://schemas.microsoft.com/office/drawing/2014/main" id="{D9CD2164-733E-9570-622A-E6BD388707C6}"/>
              </a:ext>
            </a:extLst>
          </p:cNvPr>
          <p:cNvSpPr/>
          <p:nvPr userDrawn="1"/>
        </p:nvSpPr>
        <p:spPr>
          <a:xfrm>
            <a:off x="9184823"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0" name="Text Placeholder 31">
            <a:extLst>
              <a:ext uri="{FF2B5EF4-FFF2-40B4-BE49-F238E27FC236}">
                <a16:creationId xmlns:a16="http://schemas.microsoft.com/office/drawing/2014/main" id="{9A28C4A6-6310-2E0A-6232-9313AFE932D8}"/>
              </a:ext>
            </a:extLst>
          </p:cNvPr>
          <p:cNvSpPr>
            <a:spLocks noGrp="1"/>
          </p:cNvSpPr>
          <p:nvPr userDrawn="1">
            <p:ph type="body" sz="quarter" idx="22" hasCustomPrompt="1"/>
          </p:nvPr>
        </p:nvSpPr>
        <p:spPr>
          <a:xfrm>
            <a:off x="9184822" y="3089619"/>
            <a:ext cx="1952625" cy="655833"/>
          </a:xfrm>
        </p:spPr>
        <p:txBody>
          <a:bodyPr lIns="0" tIns="0" rIns="0" bIns="0" anchor="ctr" anchorCtr="0"/>
          <a:lstStyle>
            <a:lvl1pPr algn="ctr">
              <a:defRPr>
                <a:solidFill>
                  <a:srgbClr val="FFFFFF"/>
                </a:solidFill>
              </a:defRPr>
            </a:lvl1pPr>
          </a:lstStyle>
          <a:p>
            <a:pPr lvl="0"/>
            <a:r>
              <a:rPr lang="en-GB" dirty="0"/>
              <a:t>Four</a:t>
            </a:r>
          </a:p>
        </p:txBody>
      </p:sp>
      <p:sp>
        <p:nvSpPr>
          <p:cNvPr id="28" name="Oval 27">
            <a:extLst>
              <a:ext uri="{FF2B5EF4-FFF2-40B4-BE49-F238E27FC236}">
                <a16:creationId xmlns:a16="http://schemas.microsoft.com/office/drawing/2014/main" id="{79A3DBCA-C306-A840-67FC-9F7CF13477DD}"/>
              </a:ext>
            </a:extLst>
          </p:cNvPr>
          <p:cNvSpPr/>
          <p:nvPr userDrawn="1"/>
        </p:nvSpPr>
        <p:spPr>
          <a:xfrm>
            <a:off x="9703936" y="2216993"/>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Graphic 16" descr="Harvey Balls 90% outline">
            <a:extLst>
              <a:ext uri="{FF2B5EF4-FFF2-40B4-BE49-F238E27FC236}">
                <a16:creationId xmlns:a16="http://schemas.microsoft.com/office/drawing/2014/main" id="{C7AC457C-DF05-3DD4-3E9B-ABAD2BFC82DF}"/>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32709" y="2245766"/>
            <a:ext cx="914400" cy="914400"/>
          </a:xfrm>
          <a:prstGeom prst="rect">
            <a:avLst/>
          </a:prstGeom>
        </p:spPr>
      </p:pic>
      <p:sp>
        <p:nvSpPr>
          <p:cNvPr id="45" name="Rectangle: Rounded Corners 44">
            <a:extLst>
              <a:ext uri="{FF2B5EF4-FFF2-40B4-BE49-F238E27FC236}">
                <a16:creationId xmlns:a16="http://schemas.microsoft.com/office/drawing/2014/main" id="{2FADB273-BF27-CA59-5C27-80415F2E97EF}"/>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6" name="Title 1">
            <a:extLst>
              <a:ext uri="{FF2B5EF4-FFF2-40B4-BE49-F238E27FC236}">
                <a16:creationId xmlns:a16="http://schemas.microsoft.com/office/drawing/2014/main" id="{3FD2CC45-149E-E077-FE67-9C961C6A06B3}"/>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question that can expand over two lines like this example</a:t>
            </a:r>
          </a:p>
        </p:txBody>
      </p:sp>
    </p:spTree>
    <p:extLst>
      <p:ext uri="{BB962C8B-B14F-4D97-AF65-F5344CB8AC3E}">
        <p14:creationId xmlns:p14="http://schemas.microsoft.com/office/powerpoint/2010/main" val="1744243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layout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5136168"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8" name="Content Placeholder 7">
            <a:extLst>
              <a:ext uri="{FF2B5EF4-FFF2-40B4-BE49-F238E27FC236}">
                <a16:creationId xmlns:a16="http://schemas.microsoft.com/office/drawing/2014/main" id="{196A60EE-C8E2-DEDB-71B1-62574BB3DD72}"/>
              </a:ext>
            </a:extLst>
          </p:cNvPr>
          <p:cNvSpPr>
            <a:spLocks noGrp="1"/>
          </p:cNvSpPr>
          <p:nvPr>
            <p:ph sz="quarter" idx="19"/>
          </p:nvPr>
        </p:nvSpPr>
        <p:spPr>
          <a:xfrm>
            <a:off x="1302404" y="1992702"/>
            <a:ext cx="4549756" cy="3739882"/>
          </a:xfrm>
        </p:spPr>
        <p:txBody>
          <a:bodyPr/>
          <a:lstStyle/>
          <a:p>
            <a:pPr lvl="0"/>
            <a:r>
              <a:rPr lang="en-GB" dirty="0"/>
              <a:t>Click to edit Master text styles</a:t>
            </a:r>
          </a:p>
          <a:p>
            <a:pPr lvl="1"/>
            <a:r>
              <a:rPr lang="en-GB" dirty="0"/>
              <a:t>Second level</a:t>
            </a:r>
          </a:p>
          <a:p>
            <a:pPr lvl="2"/>
            <a:r>
              <a:rPr lang="en-GB" dirty="0"/>
              <a:t>Third level</a:t>
            </a:r>
          </a:p>
        </p:txBody>
      </p:sp>
      <p:sp>
        <p:nvSpPr>
          <p:cNvPr id="9" name="Rectangle: Rounded Corners 8">
            <a:extLst>
              <a:ext uri="{FF2B5EF4-FFF2-40B4-BE49-F238E27FC236}">
                <a16:creationId xmlns:a16="http://schemas.microsoft.com/office/drawing/2014/main" id="{12169C1E-1228-ABA4-0668-3FE9408B5153}"/>
              </a:ext>
            </a:extLst>
          </p:cNvPr>
          <p:cNvSpPr/>
          <p:nvPr userDrawn="1"/>
        </p:nvSpPr>
        <p:spPr>
          <a:xfrm>
            <a:off x="6331245" y="1980714"/>
            <a:ext cx="5136168"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11" name="Oval 10">
            <a:extLst>
              <a:ext uri="{FF2B5EF4-FFF2-40B4-BE49-F238E27FC236}">
                <a16:creationId xmlns:a16="http://schemas.microsoft.com/office/drawing/2014/main" id="{1A57319A-ABC0-D477-F1C4-6154A5B227BC}"/>
              </a:ext>
            </a:extLst>
          </p:cNvPr>
          <p:cNvSpPr/>
          <p:nvPr userDrawn="1"/>
        </p:nvSpPr>
        <p:spPr>
          <a:xfrm>
            <a:off x="10896993"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15">
            <a:extLst>
              <a:ext uri="{FF2B5EF4-FFF2-40B4-BE49-F238E27FC236}">
                <a16:creationId xmlns:a16="http://schemas.microsoft.com/office/drawing/2014/main" id="{7C672702-9E3A-C0F9-B606-43AA58D98A4D}"/>
              </a:ext>
            </a:extLst>
          </p:cNvPr>
          <p:cNvSpPr>
            <a:spLocks noGrp="1"/>
          </p:cNvSpPr>
          <p:nvPr>
            <p:ph sz="quarter" idx="20"/>
          </p:nvPr>
        </p:nvSpPr>
        <p:spPr>
          <a:xfrm>
            <a:off x="6338133" y="1992701"/>
            <a:ext cx="4736267" cy="372789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Oval 5">
            <a:extLst>
              <a:ext uri="{FF2B5EF4-FFF2-40B4-BE49-F238E27FC236}">
                <a16:creationId xmlns:a16="http://schemas.microsoft.com/office/drawing/2014/main" id="{7809B7FB-9937-4CFE-7C5E-E540EAED575B}"/>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ubtitles outline">
            <a:extLst>
              <a:ext uri="{FF2B5EF4-FFF2-40B4-BE49-F238E27FC236}">
                <a16:creationId xmlns:a16="http://schemas.microsoft.com/office/drawing/2014/main" id="{1D36E513-3999-C282-A16F-A136A0DB76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pic>
        <p:nvPicPr>
          <p:cNvPr id="13" name="Graphic 12" descr="Subtitles outline">
            <a:extLst>
              <a:ext uri="{FF2B5EF4-FFF2-40B4-BE49-F238E27FC236}">
                <a16:creationId xmlns:a16="http://schemas.microsoft.com/office/drawing/2014/main" id="{57505903-2088-71E1-DEA7-548E726843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5766" y="1881817"/>
            <a:ext cx="914400" cy="914400"/>
          </a:xfrm>
          <a:prstGeom prst="rect">
            <a:avLst/>
          </a:prstGeom>
        </p:spPr>
      </p:pic>
    </p:spTree>
    <p:extLst>
      <p:ext uri="{BB962C8B-B14F-4D97-AF65-F5344CB8AC3E}">
        <p14:creationId xmlns:p14="http://schemas.microsoft.com/office/powerpoint/2010/main" val="95433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 question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7" y="3789907"/>
            <a:ext cx="884965" cy="884965"/>
          </a:xfrm>
          <a:prstGeom prst="rect">
            <a:avLst/>
          </a:prstGeom>
        </p:spPr>
      </p:pic>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715992" y="2472324"/>
            <a:ext cx="10843403"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1497338" y="2463853"/>
            <a:ext cx="9856461" cy="655833"/>
          </a:xfrm>
        </p:spPr>
        <p:txBody>
          <a:bodyPr lIns="0" tIns="0" bIns="0" anchor="ctr" anchorCtr="0">
            <a:noAutofit/>
          </a:bodyPr>
          <a:lstStyle>
            <a:lvl1pPr algn="ctr">
              <a:defRPr sz="4400">
                <a:solidFill>
                  <a:srgbClr val="FFFFFF"/>
                </a:solidFill>
              </a:defRPr>
            </a:lvl1pPr>
          </a:lstStyle>
          <a:p>
            <a:pPr lvl="0"/>
            <a:r>
              <a:rPr lang="en-GB" dirty="0"/>
              <a:t>The open-ended question</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715626" y="2477579"/>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79240" y="4000501"/>
            <a:ext cx="10280155" cy="1732084"/>
          </a:xfrm>
        </p:spPr>
        <p:txBody>
          <a:bodyPr anchor="ctr"/>
          <a:lstStyle>
            <a:lvl1pPr marL="571500" indent="-571500">
              <a:buFont typeface="Wingdings" panose="05000000000000000000" pitchFamily="2" charset="2"/>
              <a:buChar char="ü"/>
              <a:defRPr/>
            </a:lvl1pPr>
            <a:lvl2pPr marL="914400" indent="-457200">
              <a:buFont typeface="Arial" panose="020B0604020202020204" pitchFamily="34" charset="0"/>
              <a:buChar char="•"/>
              <a:defRPr/>
            </a:lvl2pPr>
          </a:lstStyle>
          <a:p>
            <a:pPr lvl="0"/>
            <a:r>
              <a:rPr lang="en-GB" dirty="0"/>
              <a:t>Click to edit Master text styles</a:t>
            </a:r>
          </a:p>
        </p:txBody>
      </p:sp>
      <p:sp>
        <p:nvSpPr>
          <p:cNvPr id="6" name="Rectangle: Rounded Corners 5">
            <a:extLst>
              <a:ext uri="{FF2B5EF4-FFF2-40B4-BE49-F238E27FC236}">
                <a16:creationId xmlns:a16="http://schemas.microsoft.com/office/drawing/2014/main" id="{41969EC4-CC68-AF33-A514-3C4C8E7ED2AB}"/>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C8C803F-7AEE-8B15-7C83-A4290AB6EE2F}"/>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statement that sets up the open-ended question</a:t>
            </a:r>
          </a:p>
        </p:txBody>
      </p:sp>
      <p:pic>
        <p:nvPicPr>
          <p:cNvPr id="7" name="Graphic 6" descr="Help outline">
            <a:extLst>
              <a:ext uri="{FF2B5EF4-FFF2-40B4-BE49-F238E27FC236}">
                <a16:creationId xmlns:a16="http://schemas.microsoft.com/office/drawing/2014/main" id="{4B27FE81-DFC2-033E-2F1D-4C75E41DE58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048" y="2457001"/>
            <a:ext cx="688934" cy="688934"/>
          </a:xfrm>
          <a:prstGeom prst="rect">
            <a:avLst/>
          </a:prstGeom>
        </p:spPr>
      </p:pic>
    </p:spTree>
    <p:extLst>
      <p:ext uri="{BB962C8B-B14F-4D97-AF65-F5344CB8AC3E}">
        <p14:creationId xmlns:p14="http://schemas.microsoft.com/office/powerpoint/2010/main" val="2800555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hyperlink" Target="https://www.england.nhs.uk/" TargetMode="Externa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www.genomicseducation.hee.nhs.uk/"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4F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CF7F61-FA11-02E5-DCAB-01EDDB13982C}"/>
              </a:ext>
            </a:extLst>
          </p:cNvPr>
          <p:cNvSpPr/>
          <p:nvPr userDrawn="1"/>
        </p:nvSpPr>
        <p:spPr>
          <a:xfrm>
            <a:off x="0" y="6019784"/>
            <a:ext cx="12192000" cy="8524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F1AB238-060F-9402-D723-99860C581C02}"/>
              </a:ext>
            </a:extLst>
          </p:cNvPr>
          <p:cNvSpPr/>
          <p:nvPr userDrawn="1"/>
        </p:nvSpPr>
        <p:spPr>
          <a:xfrm>
            <a:off x="0" y="1"/>
            <a:ext cx="12192000" cy="767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488F4002-5913-32CA-B449-5F9F70760B24}"/>
              </a:ext>
            </a:extLst>
          </p:cNvPr>
          <p:cNvSpPr>
            <a:spLocks noGrp="1"/>
          </p:cNvSpPr>
          <p:nvPr>
            <p:ph type="title"/>
          </p:nvPr>
        </p:nvSpPr>
        <p:spPr>
          <a:xfrm>
            <a:off x="838200" y="923026"/>
            <a:ext cx="10515600" cy="767662"/>
          </a:xfrm>
          <a:prstGeom prst="rect">
            <a:avLst/>
          </a:prstGeom>
        </p:spPr>
        <p:txBody>
          <a:bodyPr vert="horz" lIns="91440" tIns="45720" rIns="91440" bIns="45720" rtlCol="0" anchor="ctr">
            <a:normAutofit/>
          </a:bodyPr>
          <a:lstStyle/>
          <a:p>
            <a:r>
              <a:rPr lang="en-GB" dirty="0"/>
              <a:t>Click to edit Master title style – 44pt</a:t>
            </a:r>
          </a:p>
        </p:txBody>
      </p:sp>
      <p:pic>
        <p:nvPicPr>
          <p:cNvPr id="8" name="Picture 7" descr="Genomics Education Programme logo">
            <a:hlinkClick r:id="rId24"/>
            <a:extLst>
              <a:ext uri="{FF2B5EF4-FFF2-40B4-BE49-F238E27FC236}">
                <a16:creationId xmlns:a16="http://schemas.microsoft.com/office/drawing/2014/main" id="{C850E85F-D1F6-1141-4EF5-7031A14C34CC}"/>
              </a:ext>
            </a:extLst>
          </p:cNvPr>
          <p:cNvPicPr>
            <a:picLocks noChangeAspect="1"/>
          </p:cNvPicPr>
          <p:nvPr userDrawn="1"/>
        </p:nvPicPr>
        <p:blipFill>
          <a:blip r:embed="rId25"/>
          <a:stretch>
            <a:fillRect/>
          </a:stretch>
        </p:blipFill>
        <p:spPr>
          <a:xfrm>
            <a:off x="408000" y="136525"/>
            <a:ext cx="1425744" cy="576000"/>
          </a:xfrm>
          <a:prstGeom prst="rect">
            <a:avLst/>
          </a:prstGeom>
        </p:spPr>
      </p:pic>
      <p:sp>
        <p:nvSpPr>
          <p:cNvPr id="6" name="Slide Number Placeholder 5">
            <a:extLst>
              <a:ext uri="{FF2B5EF4-FFF2-40B4-BE49-F238E27FC236}">
                <a16:creationId xmlns:a16="http://schemas.microsoft.com/office/drawing/2014/main" id="{63124BA9-B2E0-E12A-391C-9D6112090B0B}"/>
              </a:ext>
            </a:extLst>
          </p:cNvPr>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rgbClr val="4C6272"/>
                </a:solidFill>
              </a:defRPr>
            </a:lvl1pPr>
          </a:lstStyle>
          <a:p>
            <a:endParaRPr lang="en-GB" dirty="0"/>
          </a:p>
        </p:txBody>
      </p:sp>
      <p:sp>
        <p:nvSpPr>
          <p:cNvPr id="3" name="Text Placeholder 2">
            <a:extLst>
              <a:ext uri="{FF2B5EF4-FFF2-40B4-BE49-F238E27FC236}">
                <a16:creationId xmlns:a16="http://schemas.microsoft.com/office/drawing/2014/main" id="{CAD6EBE6-8CDF-AC6E-745D-700DB9C9A3C0}"/>
              </a:ext>
            </a:extLst>
          </p:cNvPr>
          <p:cNvSpPr>
            <a:spLocks noGrp="1"/>
          </p:cNvSpPr>
          <p:nvPr>
            <p:ph type="body" idx="1"/>
          </p:nvPr>
        </p:nvSpPr>
        <p:spPr>
          <a:xfrm>
            <a:off x="838200" y="1825625"/>
            <a:ext cx="10515600" cy="4109349"/>
          </a:xfrm>
          <a:prstGeom prst="rect">
            <a:avLst/>
          </a:prstGeom>
        </p:spPr>
        <p:txBody>
          <a:bodyPr vert="horz" lIns="91440" tIns="45720" rIns="91440" bIns="45720" rtlCol="0">
            <a:normAutofit/>
          </a:bodyPr>
          <a:lstStyle/>
          <a:p>
            <a:pPr lvl="0"/>
            <a:r>
              <a:rPr lang="en-GB" dirty="0"/>
              <a:t>Click to edit Master text styles – 36 </a:t>
            </a:r>
            <a:r>
              <a:rPr lang="en-GB" dirty="0" err="1"/>
              <a:t>pt</a:t>
            </a:r>
            <a:endParaRPr lang="en-GB" dirty="0"/>
          </a:p>
          <a:p>
            <a:pPr lvl="1"/>
            <a:r>
              <a:rPr lang="en-GB" dirty="0"/>
              <a:t>Second level – 32 </a:t>
            </a:r>
            <a:r>
              <a:rPr lang="en-GB" dirty="0" err="1"/>
              <a:t>pt</a:t>
            </a:r>
            <a:endParaRPr lang="en-GB" dirty="0"/>
          </a:p>
          <a:p>
            <a:pPr lvl="2"/>
            <a:r>
              <a:rPr lang="en-GB" dirty="0"/>
              <a:t>Third level – 28 </a:t>
            </a:r>
            <a:r>
              <a:rPr lang="en-GB" dirty="0" err="1"/>
              <a:t>pt</a:t>
            </a:r>
            <a:endParaRPr lang="en-GB" dirty="0"/>
          </a:p>
        </p:txBody>
      </p:sp>
      <p:cxnSp>
        <p:nvCxnSpPr>
          <p:cNvPr id="12" name="Straight Connector 11">
            <a:extLst>
              <a:ext uri="{FF2B5EF4-FFF2-40B4-BE49-F238E27FC236}">
                <a16:creationId xmlns:a16="http://schemas.microsoft.com/office/drawing/2014/main" id="{09833675-4A24-E035-B048-AD389793C800}"/>
              </a:ext>
            </a:extLst>
          </p:cNvPr>
          <p:cNvCxnSpPr>
            <a:cxnSpLocks/>
          </p:cNvCxnSpPr>
          <p:nvPr userDrawn="1"/>
        </p:nvCxnSpPr>
        <p:spPr>
          <a:xfrm>
            <a:off x="408000" y="6016685"/>
            <a:ext cx="1137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D93B6A-96B9-1DA4-1461-AA99B5397EFC}"/>
              </a:ext>
            </a:extLst>
          </p:cNvPr>
          <p:cNvSpPr txBox="1"/>
          <p:nvPr userDrawn="1"/>
        </p:nvSpPr>
        <p:spPr>
          <a:xfrm>
            <a:off x="838200" y="6299630"/>
            <a:ext cx="3524170" cy="276999"/>
          </a:xfrm>
          <a:prstGeom prst="rect">
            <a:avLst/>
          </a:prstGeom>
          <a:noFill/>
        </p:spPr>
        <p:txBody>
          <a:bodyPr wrap="none" rtlCol="0">
            <a:spAutoFit/>
          </a:bodyPr>
          <a:lstStyle/>
          <a:p>
            <a:r>
              <a:rPr lang="en-GB" sz="1200" dirty="0">
                <a:solidFill>
                  <a:srgbClr val="4C6272"/>
                </a:solidFill>
                <a:latin typeface="Arial" panose="020B0604020202020204" pitchFamily="34" charset="0"/>
                <a:cs typeface="Arial" panose="020B0604020202020204" pitchFamily="34" charset="0"/>
              </a:rPr>
              <a:t>NHS England’s Genomics Education Programme</a:t>
            </a:r>
          </a:p>
        </p:txBody>
      </p:sp>
      <p:sp>
        <p:nvSpPr>
          <p:cNvPr id="4" name="TextBox 3">
            <a:extLst>
              <a:ext uri="{FF2B5EF4-FFF2-40B4-BE49-F238E27FC236}">
                <a16:creationId xmlns:a16="http://schemas.microsoft.com/office/drawing/2014/main" id="{0A37A219-9C7B-AC77-73BB-B068AA6A0A7A}"/>
              </a:ext>
            </a:extLst>
          </p:cNvPr>
          <p:cNvSpPr txBox="1"/>
          <p:nvPr userDrawn="1"/>
        </p:nvSpPr>
        <p:spPr>
          <a:xfrm>
            <a:off x="1" y="6281321"/>
            <a:ext cx="121919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rPr>
              <a:t>The Genomics Game (Online)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solidFill>
                  <a:srgbClr val="4C6272"/>
                </a:solidFill>
                <a:latin typeface="Arial" panose="020B0604020202020204" pitchFamily="34" charset="0"/>
                <a:cs typeface="Arial" panose="020B0604020202020204" pitchFamily="34" charset="0"/>
              </a:rPr>
              <a:t>Original pub. date: 23 April 2024; Version pub. date: 23 April 2024</a:t>
            </a:r>
          </a:p>
        </p:txBody>
      </p:sp>
      <p:pic>
        <p:nvPicPr>
          <p:cNvPr id="7" name="Picture 6" descr="A blue and white logo&#10;&#10;Description automatically generated">
            <a:hlinkClick r:id="rId26"/>
            <a:extLst>
              <a:ext uri="{FF2B5EF4-FFF2-40B4-BE49-F238E27FC236}">
                <a16:creationId xmlns:a16="http://schemas.microsoft.com/office/drawing/2014/main" id="{73AAFE5E-0456-BA45-6CE4-D6D1E0C8ACA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1016001" y="136524"/>
            <a:ext cx="767999" cy="575999"/>
          </a:xfrm>
          <a:prstGeom prst="rect">
            <a:avLst/>
          </a:prstGeom>
        </p:spPr>
      </p:pic>
    </p:spTree>
    <p:extLst>
      <p:ext uri="{BB962C8B-B14F-4D97-AF65-F5344CB8AC3E}">
        <p14:creationId xmlns:p14="http://schemas.microsoft.com/office/powerpoint/2010/main" val="59889274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3" r:id="rId3"/>
    <p:sldLayoutId id="2147483664" r:id="rId4"/>
    <p:sldLayoutId id="2147483670" r:id="rId5"/>
    <p:sldLayoutId id="2147483669" r:id="rId6"/>
    <p:sldLayoutId id="2147483665" r:id="rId7"/>
    <p:sldLayoutId id="2147483666" r:id="rId8"/>
    <p:sldLayoutId id="2147483667" r:id="rId9"/>
    <p:sldLayoutId id="2147483668" r:id="rId10"/>
    <p:sldLayoutId id="2147483662" r:id="rId11"/>
    <p:sldLayoutId id="2147483649" r:id="rId12"/>
    <p:sldLayoutId id="214748365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b="0" kern="1200">
          <a:solidFill>
            <a:srgbClr val="212B3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600" kern="1200">
          <a:solidFill>
            <a:srgbClr val="212B3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rgbClr val="4C627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800" kern="1200">
          <a:solidFill>
            <a:srgbClr val="4C627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hyperlink" Target="https://www.genomicseducation.hee.nhs.uk/education/teaching-resources/genomics-game/" TargetMode="Externa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0.xml"/><Relationship Id="rId1" Type="http://schemas.openxmlformats.org/officeDocument/2006/relationships/video" Target="https://player.vimeo.com/video/296915469?app_id=122963"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48.xml"/><Relationship Id="rId3" Type="http://schemas.openxmlformats.org/officeDocument/2006/relationships/slide" Target="slide3.xml"/><Relationship Id="rId7" Type="http://schemas.openxmlformats.org/officeDocument/2006/relationships/slide" Target="slide9.xml"/><Relationship Id="rId12" Type="http://schemas.openxmlformats.org/officeDocument/2006/relationships/slide" Target="slide42.xml"/><Relationship Id="rId17" Type="http://schemas.openxmlformats.org/officeDocument/2006/relationships/slide" Target="slide39.xml"/><Relationship Id="rId2" Type="http://schemas.openxmlformats.org/officeDocument/2006/relationships/notesSlide" Target="../notesSlides/notesSlide1.xml"/><Relationship Id="rId16" Type="http://schemas.openxmlformats.org/officeDocument/2006/relationships/slide" Target="slide68.xml"/><Relationship Id="rId1" Type="http://schemas.openxmlformats.org/officeDocument/2006/relationships/slideLayout" Target="../slideLayouts/slideLayout15.xml"/><Relationship Id="rId6" Type="http://schemas.openxmlformats.org/officeDocument/2006/relationships/image" Target="../media/image43.svg"/><Relationship Id="rId11" Type="http://schemas.openxmlformats.org/officeDocument/2006/relationships/slide" Target="slide32.xml"/><Relationship Id="rId5" Type="http://schemas.openxmlformats.org/officeDocument/2006/relationships/image" Target="../media/image42.png"/><Relationship Id="rId15" Type="http://schemas.openxmlformats.org/officeDocument/2006/relationships/slide" Target="slide62.xml"/><Relationship Id="rId10" Type="http://schemas.openxmlformats.org/officeDocument/2006/relationships/slide" Target="slide22.xml"/><Relationship Id="rId4" Type="http://schemas.openxmlformats.org/officeDocument/2006/relationships/audio" Target="../media/audio1.wav"/><Relationship Id="rId9" Type="http://schemas.openxmlformats.org/officeDocument/2006/relationships/slide" Target="slide17.xml"/><Relationship Id="rId14" Type="http://schemas.openxmlformats.org/officeDocument/2006/relationships/slide" Target="slide53.xml"/></Relationships>
</file>

<file path=ppt/slides/_rels/slide2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image" Target="../media/image58.jpeg"/><Relationship Id="rId9" Type="http://schemas.openxmlformats.org/officeDocument/2006/relationships/image" Target="../media/image6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0.xml"/><Relationship Id="rId1" Type="http://schemas.openxmlformats.org/officeDocument/2006/relationships/video" Target="https://player.vimeo.com/video/296915520?app_id=122963"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10.xml"/><Relationship Id="rId1" Type="http://schemas.openxmlformats.org/officeDocument/2006/relationships/video" Target="https://player.vimeo.com/video/380018166?app_id=122963"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6.png"/><Relationship Id="rId7"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8.jpg"/><Relationship Id="rId5" Type="http://schemas.openxmlformats.org/officeDocument/2006/relationships/image" Target="../media/image67.jpeg"/><Relationship Id="rId4" Type="http://schemas.openxmlformats.org/officeDocument/2006/relationships/image" Target="../media/image66.jpg"/><Relationship Id="rId9"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2.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0.xml"/><Relationship Id="rId1" Type="http://schemas.openxmlformats.org/officeDocument/2006/relationships/video" Target="https://player.vimeo.com/video/288010965?app_id=122963"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0.xml"/><Relationship Id="rId1" Type="http://schemas.openxmlformats.org/officeDocument/2006/relationships/video" Target="https://player.vimeo.com/video/451883195?app_id=122963"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18" Type="http://schemas.openxmlformats.org/officeDocument/2006/relationships/image" Target="../media/image91.sv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17" Type="http://schemas.openxmlformats.org/officeDocument/2006/relationships/image" Target="../media/image90.png"/><Relationship Id="rId2" Type="http://schemas.openxmlformats.org/officeDocument/2006/relationships/notesSlide" Target="../notesSlides/notesSlide21.xml"/><Relationship Id="rId16" Type="http://schemas.openxmlformats.org/officeDocument/2006/relationships/image" Target="../media/image89.svg"/><Relationship Id="rId1" Type="http://schemas.openxmlformats.org/officeDocument/2006/relationships/slideLayout" Target="../slideLayouts/slideLayout2.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87.sv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10.xml"/><Relationship Id="rId1" Type="http://schemas.openxmlformats.org/officeDocument/2006/relationships/video" Target="https://player.vimeo.com/video/336816796?app_id=122963" TargetMode="External"/></Relationships>
</file>

<file path=ppt/slides/_rels/slide73.xml.rels><?xml version="1.0" encoding="UTF-8" standalone="yes"?>
<Relationships xmlns="http://schemas.openxmlformats.org/package/2006/relationships"><Relationship Id="rId2" Type="http://schemas.openxmlformats.org/officeDocument/2006/relationships/hyperlink" Target="https://www.genomicseducation.hee.nhs.uk/about-us/#contactus"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0.xml"/><Relationship Id="rId1" Type="http://schemas.openxmlformats.org/officeDocument/2006/relationships/video" Target="https://player.vimeo.com/video/296915437?app_id=122963"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BF9C681-5CDA-EF6D-516F-DEBFC33E8F2A}"/>
              </a:ext>
            </a:extLst>
          </p:cNvPr>
          <p:cNvSpPr>
            <a:spLocks noGrp="1" noRot="1" noMove="1" noResize="1" noEditPoints="1" noAdjustHandles="1" noChangeArrowheads="1" noChangeShapeType="1"/>
          </p:cNvSpPr>
          <p:nvPr/>
        </p:nvSpPr>
        <p:spPr>
          <a:xfrm>
            <a:off x="533074" y="923026"/>
            <a:ext cx="5549575" cy="2336296"/>
          </a:xfrm>
          <a:prstGeom prst="roundRect">
            <a:avLst>
              <a:gd name="adj" fmla="val 11405"/>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91195F2-0E0D-516F-CFA2-09DB3767C219}"/>
              </a:ext>
            </a:extLst>
          </p:cNvPr>
          <p:cNvSpPr>
            <a:spLocks noGrp="1" noRot="1" noMove="1" noResize="1" noEditPoints="1" noAdjustHandles="1" noChangeArrowheads="1" noChangeShapeType="1"/>
          </p:cNvSpPr>
          <p:nvPr/>
        </p:nvSpPr>
        <p:spPr>
          <a:xfrm>
            <a:off x="520700" y="3324348"/>
            <a:ext cx="5575300" cy="2408237"/>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9" name="Subtitle 8">
            <a:extLst>
              <a:ext uri="{FF2B5EF4-FFF2-40B4-BE49-F238E27FC236}">
                <a16:creationId xmlns:a16="http://schemas.microsoft.com/office/drawing/2014/main" id="{EF8D6D77-6F84-91A2-80D9-A15DB6F0294A}"/>
              </a:ext>
            </a:extLst>
          </p:cNvPr>
          <p:cNvSpPr>
            <a:spLocks noGrp="1" noRot="1" noMove="1" noResize="1" noEditPoints="1" noAdjustHandles="1" noChangeArrowheads="1" noChangeShapeType="1"/>
          </p:cNvSpPr>
          <p:nvPr>
            <p:ph type="subTitle" idx="1"/>
          </p:nvPr>
        </p:nvSpPr>
        <p:spPr>
          <a:xfrm>
            <a:off x="520700" y="3327399"/>
            <a:ext cx="5575300" cy="2408237"/>
          </a:xfrm>
        </p:spPr>
        <p:txBody>
          <a:bodyPr>
            <a:noAutofit/>
          </a:bodyPr>
          <a:lstStyle/>
          <a:p>
            <a:r>
              <a:rPr lang="en-GB" sz="2500" dirty="0">
                <a:solidFill>
                  <a:srgbClr val="222222"/>
                </a:solidFill>
                <a:latin typeface="+mn-lt"/>
              </a:rPr>
              <a:t>Based on </a:t>
            </a:r>
            <a:r>
              <a:rPr lang="en-GB" sz="2500" dirty="0">
                <a:solidFill>
                  <a:srgbClr val="222222"/>
                </a:solidFill>
                <a:latin typeface="+mn-lt"/>
                <a:hlinkClick r:id="rId2"/>
              </a:rPr>
              <a:t>The Genomics Game boardgame</a:t>
            </a:r>
            <a:r>
              <a:rPr lang="en-GB" sz="2500" dirty="0">
                <a:solidFill>
                  <a:srgbClr val="222222"/>
                </a:solidFill>
                <a:latin typeface="+mn-lt"/>
              </a:rPr>
              <a:t>, this resource </a:t>
            </a:r>
            <a:r>
              <a:rPr lang="en-GB" sz="2500" dirty="0">
                <a:latin typeface="+mn-lt"/>
              </a:rPr>
              <a:t>helps you to quiz your knowledge on </a:t>
            </a:r>
            <a:br>
              <a:rPr lang="en-GB" sz="2500" dirty="0">
                <a:latin typeface="+mn-lt"/>
              </a:rPr>
            </a:br>
            <a:r>
              <a:rPr lang="en-GB" sz="2500" b="1" dirty="0">
                <a:solidFill>
                  <a:srgbClr val="0057A8"/>
                </a:solidFill>
                <a:latin typeface="+mn-lt"/>
              </a:rPr>
              <a:t>genetics</a:t>
            </a:r>
            <a:r>
              <a:rPr lang="en-GB" sz="2500" dirty="0">
                <a:solidFill>
                  <a:srgbClr val="0057A8"/>
                </a:solidFill>
                <a:latin typeface="+mn-lt"/>
              </a:rPr>
              <a:t> </a:t>
            </a:r>
            <a:r>
              <a:rPr lang="en-GB" sz="2500" b="1" dirty="0">
                <a:solidFill>
                  <a:srgbClr val="0057A8"/>
                </a:solidFill>
                <a:latin typeface="+mn-lt"/>
              </a:rPr>
              <a:t>and</a:t>
            </a:r>
            <a:r>
              <a:rPr lang="en-GB" sz="2500" dirty="0">
                <a:solidFill>
                  <a:srgbClr val="0057A8"/>
                </a:solidFill>
                <a:latin typeface="+mn-lt"/>
              </a:rPr>
              <a:t> </a:t>
            </a:r>
            <a:r>
              <a:rPr lang="en-GB" sz="2500" b="1" dirty="0">
                <a:solidFill>
                  <a:srgbClr val="0057A8"/>
                </a:solidFill>
                <a:latin typeface="+mn-lt"/>
              </a:rPr>
              <a:t>genomics</a:t>
            </a:r>
            <a:r>
              <a:rPr lang="en-GB" sz="2500" dirty="0">
                <a:solidFill>
                  <a:srgbClr val="0057A8"/>
                </a:solidFill>
                <a:latin typeface="+mn-lt"/>
              </a:rPr>
              <a:t> </a:t>
            </a:r>
            <a:r>
              <a:rPr lang="en-GB" sz="2500" dirty="0">
                <a:latin typeface="+mn-lt"/>
              </a:rPr>
              <a:t>fundamentals, as well as how they </a:t>
            </a:r>
            <a:r>
              <a:rPr lang="en-GB" sz="2500" b="1" dirty="0">
                <a:solidFill>
                  <a:srgbClr val="0057A8"/>
                </a:solidFill>
                <a:latin typeface="+mn-lt"/>
              </a:rPr>
              <a:t>apply</a:t>
            </a:r>
            <a:r>
              <a:rPr lang="en-GB" sz="2500" dirty="0">
                <a:latin typeface="+mn-lt"/>
              </a:rPr>
              <a:t> in modern healthcare systems.</a:t>
            </a:r>
          </a:p>
        </p:txBody>
      </p:sp>
      <p:sp>
        <p:nvSpPr>
          <p:cNvPr id="8" name="Title 7">
            <a:extLst>
              <a:ext uri="{FF2B5EF4-FFF2-40B4-BE49-F238E27FC236}">
                <a16:creationId xmlns:a16="http://schemas.microsoft.com/office/drawing/2014/main" id="{EB762A24-92A2-8438-0A8B-CAF2090F65BF}"/>
              </a:ext>
            </a:extLst>
          </p:cNvPr>
          <p:cNvSpPr>
            <a:spLocks noGrp="1" noRot="1" noMove="1" noResize="1" noEditPoints="1" noAdjustHandles="1" noChangeArrowheads="1" noChangeShapeType="1"/>
          </p:cNvSpPr>
          <p:nvPr>
            <p:ph type="ctrTitle"/>
          </p:nvPr>
        </p:nvSpPr>
        <p:spPr>
          <a:xfrm>
            <a:off x="507349" y="1057562"/>
            <a:ext cx="5575300" cy="1235753"/>
          </a:xfrm>
        </p:spPr>
        <p:txBody>
          <a:bodyPr anchor="ctr">
            <a:noAutofit/>
          </a:bodyPr>
          <a:lstStyle/>
          <a:p>
            <a:r>
              <a:rPr lang="en-GB" sz="4400" dirty="0">
                <a:solidFill>
                  <a:srgbClr val="FFFFFF"/>
                </a:solidFill>
              </a:rPr>
              <a:t>The Genomics Game</a:t>
            </a:r>
            <a:br>
              <a:rPr lang="en-GB" sz="4400" dirty="0">
                <a:solidFill>
                  <a:srgbClr val="FFFFFF"/>
                </a:solidFill>
              </a:rPr>
            </a:br>
            <a:r>
              <a:rPr lang="en-GB" sz="4400" dirty="0">
                <a:solidFill>
                  <a:srgbClr val="FFFFFF"/>
                </a:solidFill>
              </a:rPr>
              <a:t>(Online)</a:t>
            </a:r>
          </a:p>
        </p:txBody>
      </p:sp>
      <p:grpSp>
        <p:nvGrpSpPr>
          <p:cNvPr id="5" name="Group 4">
            <a:extLst>
              <a:ext uri="{FF2B5EF4-FFF2-40B4-BE49-F238E27FC236}">
                <a16:creationId xmlns:a16="http://schemas.microsoft.com/office/drawing/2014/main" id="{7B716D5A-C5B0-5CFA-CD10-2B4402FED40A}"/>
              </a:ext>
            </a:extLst>
          </p:cNvPr>
          <p:cNvGrpSpPr>
            <a:grpSpLocks noGrp="1" noUngrp="1" noRot="1" noMove="1" noResize="1"/>
          </p:cNvGrpSpPr>
          <p:nvPr/>
        </p:nvGrpSpPr>
        <p:grpSpPr>
          <a:xfrm>
            <a:off x="6261539" y="1186216"/>
            <a:ext cx="5434850" cy="4267527"/>
            <a:chOff x="5972363" y="1690686"/>
            <a:chExt cx="5379849" cy="4224339"/>
          </a:xfrm>
        </p:grpSpPr>
        <p:pic>
          <p:nvPicPr>
            <p:cNvPr id="39" name="Picture 38" descr="A screenshot of a computer&#10;&#10;Description automatically generated">
              <a:extLst>
                <a:ext uri="{FF2B5EF4-FFF2-40B4-BE49-F238E27FC236}">
                  <a16:creationId xmlns:a16="http://schemas.microsoft.com/office/drawing/2014/main" id="{DD802BA2-D436-E824-6067-7CEF2AA4B77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r="49951" b="70110"/>
            <a:stretch/>
          </p:blipFill>
          <p:spPr>
            <a:xfrm>
              <a:off x="10073917" y="5475080"/>
              <a:ext cx="1253893" cy="430420"/>
            </a:xfrm>
            <a:prstGeom prst="rect">
              <a:avLst/>
            </a:prstGeom>
          </p:spPr>
        </p:pic>
        <p:pic>
          <p:nvPicPr>
            <p:cNvPr id="37" name="Picture 36" descr="A screenshot of a computer screen&#10;&#10;Description automatically generated">
              <a:extLst>
                <a:ext uri="{FF2B5EF4-FFF2-40B4-BE49-F238E27FC236}">
                  <a16:creationId xmlns:a16="http://schemas.microsoft.com/office/drawing/2014/main" id="{9F5C230B-7043-8F71-3615-EAD3F120C1E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49780" b="70110"/>
            <a:stretch/>
          </p:blipFill>
          <p:spPr>
            <a:xfrm>
              <a:off x="5975538" y="5475080"/>
              <a:ext cx="1261111" cy="430420"/>
            </a:xfrm>
            <a:prstGeom prst="rect">
              <a:avLst/>
            </a:prstGeom>
          </p:spPr>
        </p:pic>
        <p:pic>
          <p:nvPicPr>
            <p:cNvPr id="30" name="Picture 29" descr="A diagram of different types of proteins&#10;&#10;Description automatically generated">
              <a:extLst>
                <a:ext uri="{FF2B5EF4-FFF2-40B4-BE49-F238E27FC236}">
                  <a16:creationId xmlns:a16="http://schemas.microsoft.com/office/drawing/2014/main" id="{B5EF52C4-ECD3-2E30-9A51-B034DCBC5D2D}"/>
                </a:ext>
              </a:extLst>
            </p:cNvPr>
            <p:cNvPicPr>
              <a:picLocks noGrp="1" noRot="1" noChangeAspect="1" noMove="1" noResize="1" noEditPoints="1" noAdjustHandles="1" noChangeArrowheads="1" noChangeShapeType="1" noCrop="1"/>
            </p:cNvPicPr>
            <p:nvPr/>
          </p:nvPicPr>
          <p:blipFill rotWithShape="1">
            <a:blip r:embed="rId5">
              <a:alphaModFix/>
              <a:extLst>
                <a:ext uri="{28A0092B-C50C-407E-A947-70E740481C1C}">
                  <a14:useLocalDpi xmlns:a14="http://schemas.microsoft.com/office/drawing/2010/main" val="0"/>
                </a:ext>
              </a:extLst>
            </a:blip>
            <a:srcRect t="50000" r="49910"/>
            <a:stretch/>
          </p:blipFill>
          <p:spPr>
            <a:xfrm>
              <a:off x="10073917" y="1690686"/>
              <a:ext cx="1264335" cy="72000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pic>
        <p:pic>
          <p:nvPicPr>
            <p:cNvPr id="32" name="Picture 31" descr="A group of people posing for a picture&#10;&#10;Description automatically generated">
              <a:extLst>
                <a:ext uri="{FF2B5EF4-FFF2-40B4-BE49-F238E27FC236}">
                  <a16:creationId xmlns:a16="http://schemas.microsoft.com/office/drawing/2014/main" id="{A173E9F0-43EF-F42D-2FA2-9F1FABCB8D96}"/>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r="50536"/>
            <a:stretch/>
          </p:blipFill>
          <p:spPr>
            <a:xfrm>
              <a:off x="10083983" y="2472152"/>
              <a:ext cx="1246194" cy="1440000"/>
            </a:xfrm>
            <a:prstGeom prst="rect">
              <a:avLst/>
            </a:prstGeom>
            <a:ln>
              <a:noFill/>
            </a:ln>
            <a:effectLst/>
          </p:spPr>
        </p:pic>
        <p:pic>
          <p:nvPicPr>
            <p:cNvPr id="26" name="Picture 25" descr="A close-up of a cell phone screen&#10;&#10;Description automatically generated">
              <a:extLst>
                <a:ext uri="{FF2B5EF4-FFF2-40B4-BE49-F238E27FC236}">
                  <a16:creationId xmlns:a16="http://schemas.microsoft.com/office/drawing/2014/main" id="{6FAC92B5-E50B-9747-2861-8C7AC2E501E2}"/>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r="50398"/>
            <a:stretch/>
          </p:blipFill>
          <p:spPr>
            <a:xfrm>
              <a:off x="10081616" y="3973616"/>
              <a:ext cx="1246194" cy="1440000"/>
            </a:xfrm>
            <a:prstGeom prst="rect">
              <a:avLst/>
            </a:prstGeom>
            <a:ln>
              <a:noFill/>
            </a:ln>
            <a:effectLst/>
          </p:spPr>
        </p:pic>
        <p:pic>
          <p:nvPicPr>
            <p:cNvPr id="28" name="Picture 27" descr="A screenshot of a cell phone&#10;&#10;Description automatically generated">
              <a:extLst>
                <a:ext uri="{FF2B5EF4-FFF2-40B4-BE49-F238E27FC236}">
                  <a16:creationId xmlns:a16="http://schemas.microsoft.com/office/drawing/2014/main" id="{BF8E90FA-D07F-D825-2C00-78763AE8C0C1}"/>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50605"/>
            <a:stretch/>
          </p:blipFill>
          <p:spPr>
            <a:xfrm>
              <a:off x="5974947" y="2472152"/>
              <a:ext cx="1246785" cy="1440000"/>
            </a:xfrm>
            <a:prstGeom prst="rect">
              <a:avLst/>
            </a:prstGeom>
          </p:spPr>
        </p:pic>
        <p:pic>
          <p:nvPicPr>
            <p:cNvPr id="29" name="Picture 28" descr="A diagram of human body&#10;&#10;Description automatically generated">
              <a:extLst>
                <a:ext uri="{FF2B5EF4-FFF2-40B4-BE49-F238E27FC236}">
                  <a16:creationId xmlns:a16="http://schemas.microsoft.com/office/drawing/2014/main" id="{814055F7-A88F-50C9-BA60-9617279554FE}"/>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50409"/>
            <a:stretch/>
          </p:blipFill>
          <p:spPr>
            <a:xfrm>
              <a:off x="5980390" y="3973616"/>
              <a:ext cx="1246785" cy="1440000"/>
            </a:xfrm>
            <a:prstGeom prst="rect">
              <a:avLst/>
            </a:prstGeom>
          </p:spPr>
        </p:pic>
        <p:pic>
          <p:nvPicPr>
            <p:cNvPr id="34" name="Picture 33" descr="A diagram of a female gender&#10;&#10;Description automatically generated with medium confidence">
              <a:extLst>
                <a:ext uri="{FF2B5EF4-FFF2-40B4-BE49-F238E27FC236}">
                  <a16:creationId xmlns:a16="http://schemas.microsoft.com/office/drawing/2014/main" id="{723D89E6-9DDF-6B4D-F441-4AC7A4EA317C}"/>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7395726" y="3121358"/>
              <a:ext cx="2519705" cy="1440168"/>
            </a:xfrm>
            <a:prstGeom prst="rect">
              <a:avLst/>
            </a:prstGeom>
            <a:ln>
              <a:noFill/>
            </a:ln>
            <a:effectLst/>
          </p:spPr>
        </p:pic>
        <p:pic>
          <p:nvPicPr>
            <p:cNvPr id="33" name="Picture 32" descr="A screenshot of a cell phone&#10;&#10;Description automatically generated">
              <a:extLst>
                <a:ext uri="{FF2B5EF4-FFF2-40B4-BE49-F238E27FC236}">
                  <a16:creationId xmlns:a16="http://schemas.microsoft.com/office/drawing/2014/main" id="{34A4D265-5A3B-D25B-BFC7-E21300BD5B0F}"/>
                </a:ext>
              </a:extLst>
            </p:cNvPr>
            <p:cNvPicPr>
              <a:picLocks noGrp="1" noRot="1" noChangeAspec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b="10280"/>
            <a:stretch/>
          </p:blipFill>
          <p:spPr>
            <a:xfrm>
              <a:off x="7395726" y="4622906"/>
              <a:ext cx="2519114" cy="1292119"/>
            </a:xfrm>
            <a:prstGeom prst="rect">
              <a:avLst/>
            </a:prstGeom>
            <a:ln>
              <a:noFill/>
            </a:ln>
            <a:effectLst/>
          </p:spPr>
        </p:pic>
        <p:pic>
          <p:nvPicPr>
            <p:cNvPr id="27" name="Picture 26" descr="A cell structure with text&#10;&#10;Description automatically generated">
              <a:extLst>
                <a:ext uri="{FF2B5EF4-FFF2-40B4-BE49-F238E27FC236}">
                  <a16:creationId xmlns:a16="http://schemas.microsoft.com/office/drawing/2014/main" id="{B62F057D-62F3-B92E-F3E8-B688738DC593}"/>
                </a:ext>
              </a:extLst>
            </p:cNvPr>
            <p:cNvPicPr>
              <a:picLocks noGrp="1" noRot="1" noChangeAspect="1" noMove="1" noResize="1" noEditPoints="1" noAdjustHandles="1" noChangeArrowheads="1" noChangeShapeType="1" noCrop="1"/>
            </p:cNvPicPr>
            <p:nvPr/>
          </p:nvPicPr>
          <p:blipFill rotWithShape="1">
            <a:blip r:embed="rId12">
              <a:extLst>
                <a:ext uri="{28A0092B-C50C-407E-A947-70E740481C1C}">
                  <a14:useLocalDpi xmlns:a14="http://schemas.microsoft.com/office/drawing/2010/main" val="0"/>
                </a:ext>
              </a:extLst>
            </a:blip>
            <a:srcRect l="49722" t="50000"/>
            <a:stretch/>
          </p:blipFill>
          <p:spPr>
            <a:xfrm>
              <a:off x="5972363" y="1690688"/>
              <a:ext cx="1264335" cy="720000"/>
            </a:xfrm>
            <a:prstGeom prst="rect">
              <a:avLst/>
            </a:prstGeom>
            <a:ln>
              <a:noFill/>
            </a:ln>
            <a:effectLst/>
          </p:spPr>
        </p:pic>
        <p:pic>
          <p:nvPicPr>
            <p:cNvPr id="31" name="Picture 30" descr="A screenshot of a medical information&#10;&#10;Description automatically generated">
              <a:extLst>
                <a:ext uri="{FF2B5EF4-FFF2-40B4-BE49-F238E27FC236}">
                  <a16:creationId xmlns:a16="http://schemas.microsoft.com/office/drawing/2014/main" id="{12C96B88-6B27-22BD-2238-C0FA00B93AE0}"/>
                </a:ext>
              </a:extLst>
            </p:cNvPr>
            <p:cNvPicPr>
              <a:picLocks noGrp="1" noRot="1" noChangeAspect="1" noMove="1" noResize="1" noEditPoints="1" noAdjustHandles="1" noChangeArrowheads="1" noChangeShapeType="1" noCrop="1"/>
            </p:cNvPicPr>
            <p:nvPr/>
          </p:nvPicPr>
          <p:blipFill rotWithShape="1">
            <a:blip r:embed="rId13">
              <a:extLst>
                <a:ext uri="{28A0092B-C50C-407E-A947-70E740481C1C}">
                  <a14:useLocalDpi xmlns:a14="http://schemas.microsoft.com/office/drawing/2010/main" val="0"/>
                </a:ext>
              </a:extLst>
            </a:blip>
            <a:srcRect t="5572"/>
            <a:stretch/>
          </p:blipFill>
          <p:spPr>
            <a:xfrm>
              <a:off x="7390283" y="1700212"/>
              <a:ext cx="2530049" cy="1359765"/>
            </a:xfrm>
            <a:prstGeom prst="rect">
              <a:avLst/>
            </a:prstGeom>
            <a:ln>
              <a:noFill/>
            </a:ln>
            <a:effectLst/>
          </p:spPr>
        </p:pic>
        <p:sp>
          <p:nvSpPr>
            <p:cNvPr id="35" name="Rectangle 34">
              <a:extLst>
                <a:ext uri="{FF2B5EF4-FFF2-40B4-BE49-F238E27FC236}">
                  <a16:creationId xmlns:a16="http://schemas.microsoft.com/office/drawing/2014/main" id="{8BFF67D5-323D-7AF5-C1AD-EE26551C7EE7}"/>
                </a:ext>
              </a:extLst>
            </p:cNvPr>
            <p:cNvSpPr>
              <a:spLocks noGrp="1" noRot="1" noMove="1" noResize="1" noEditPoints="1" noAdjustHandles="1" noChangeArrowheads="1" noChangeShapeType="1"/>
            </p:cNvSpPr>
            <p:nvPr/>
          </p:nvSpPr>
          <p:spPr>
            <a:xfrm>
              <a:off x="5997575" y="1690688"/>
              <a:ext cx="5354637" cy="4214812"/>
            </a:xfrm>
            <a:prstGeom prst="rect">
              <a:avLst/>
            </a:prstGeom>
            <a:gradFill flip="none" rotWithShape="1">
              <a:gsLst>
                <a:gs pos="84000">
                  <a:schemeClr val="tx1">
                    <a:alpha val="0"/>
                  </a:schemeClr>
                </a:gs>
                <a:gs pos="92000">
                  <a:schemeClr val="tx1">
                    <a:alpha val="16000"/>
                  </a:schemeClr>
                </a:gs>
                <a:gs pos="100000">
                  <a:schemeClr val="tx1">
                    <a:alpha val="80000"/>
                  </a:schemeClr>
                </a:gs>
              </a:gsLst>
              <a:path path="shape">
                <a:fillToRect l="50000" t="50000" r="50000" b="50000"/>
              </a:path>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7FAF425A-DC63-10C4-4F7A-1F33E2BF415B}"/>
                </a:ext>
              </a:extLst>
            </p:cNvPr>
            <p:cNvSpPr>
              <a:spLocks noGrp="1" noRot="1" noMove="1" noResize="1" noEditPoints="1" noAdjustHandles="1" noChangeArrowheads="1" noChangeShapeType="1"/>
            </p:cNvSpPr>
            <p:nvPr/>
          </p:nvSpPr>
          <p:spPr>
            <a:xfrm>
              <a:off x="5984637" y="1700213"/>
              <a:ext cx="5354637" cy="4214812"/>
            </a:xfrm>
            <a:prstGeom prst="rect">
              <a:avLst/>
            </a:prstGeom>
            <a:noFill/>
            <a:ln w="381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14460350-8943-D949-435B-55EDD4194692}"/>
              </a:ext>
            </a:extLst>
          </p:cNvPr>
          <p:cNvSpPr txBox="1">
            <a:spLocks noGrp="1" noRot="1" noMove="1" noResize="1" noEditPoints="1" noAdjustHandles="1" noChangeArrowheads="1" noChangeShapeType="1"/>
          </p:cNvSpPr>
          <p:nvPr/>
        </p:nvSpPr>
        <p:spPr>
          <a:xfrm>
            <a:off x="766393" y="2345431"/>
            <a:ext cx="5057211" cy="861774"/>
          </a:xfrm>
          <a:prstGeom prst="rect">
            <a:avLst/>
          </a:prstGeom>
          <a:noFill/>
        </p:spPr>
        <p:txBody>
          <a:bodyPr wrap="square">
            <a:spAutoFit/>
          </a:bodyPr>
          <a:lstStyle/>
          <a:p>
            <a:pPr algn="ctr"/>
            <a:r>
              <a:rPr lang="en-GB" sz="2500" dirty="0">
                <a:solidFill>
                  <a:srgbClr val="FFFFFF"/>
                </a:solidFill>
              </a:rPr>
              <a:t>by NHS England’s </a:t>
            </a:r>
            <a:br>
              <a:rPr lang="en-GB" sz="2500" dirty="0">
                <a:solidFill>
                  <a:srgbClr val="FFFFFF"/>
                </a:solidFill>
              </a:rPr>
            </a:br>
            <a:r>
              <a:rPr lang="en-GB" sz="2500" dirty="0">
                <a:solidFill>
                  <a:srgbClr val="FFFFFF"/>
                </a:solidFill>
              </a:rPr>
              <a:t>Genomics Education Programme</a:t>
            </a:r>
            <a:endParaRPr lang="en-GB" sz="2500" dirty="0"/>
          </a:p>
        </p:txBody>
      </p:sp>
      <p:sp>
        <p:nvSpPr>
          <p:cNvPr id="2" name="Rectangle 1">
            <a:extLst>
              <a:ext uri="{FF2B5EF4-FFF2-40B4-BE49-F238E27FC236}">
                <a16:creationId xmlns:a16="http://schemas.microsoft.com/office/drawing/2014/main" id="{4865A597-8D1D-7673-5941-3E66935A6BC9}"/>
              </a:ext>
            </a:extLst>
          </p:cNvPr>
          <p:cNvSpPr>
            <a:spLocks noGrp="1" noRot="1" noMove="1" noResize="1" noEditPoints="1" noAdjustHandles="1" noChangeArrowheads="1" noChangeShapeType="1"/>
          </p:cNvSpPr>
          <p:nvPr/>
        </p:nvSpPr>
        <p:spPr>
          <a:xfrm>
            <a:off x="6121725" y="823410"/>
            <a:ext cx="5984286" cy="5109304"/>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C35FFAA-5371-BB73-9D24-5E3D5A920C2F}"/>
              </a:ext>
            </a:extLst>
          </p:cNvPr>
          <p:cNvSpPr>
            <a:spLocks noGrp="1" noRot="1" noMove="1" noResize="1" noEditPoints="1" noAdjustHandles="1" noChangeArrowheads="1" noChangeShapeType="1"/>
          </p:cNvSpPr>
          <p:nvPr/>
        </p:nvSpPr>
        <p:spPr>
          <a:xfrm>
            <a:off x="96975" y="804309"/>
            <a:ext cx="6189002" cy="2510416"/>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A4519B4-80EE-85DE-F6E9-BB2BC0E772AC}"/>
              </a:ext>
            </a:extLst>
          </p:cNvPr>
          <p:cNvSpPr>
            <a:spLocks noGrp="1" noRot="1" noMove="1" noResize="1" noEditPoints="1" noAdjustHandles="1" noChangeArrowheads="1" noChangeShapeType="1"/>
          </p:cNvSpPr>
          <p:nvPr/>
        </p:nvSpPr>
        <p:spPr>
          <a:xfrm>
            <a:off x="85989" y="4148414"/>
            <a:ext cx="6189002" cy="1854488"/>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CB3C75D-D1BD-1FF5-552E-00A258A8D5EB}"/>
              </a:ext>
            </a:extLst>
          </p:cNvPr>
          <p:cNvSpPr>
            <a:spLocks noGrp="1" noRot="1" noMove="1" noResize="1" noEditPoints="1" noAdjustHandles="1" noChangeArrowheads="1" noChangeShapeType="1"/>
          </p:cNvSpPr>
          <p:nvPr/>
        </p:nvSpPr>
        <p:spPr>
          <a:xfrm>
            <a:off x="2516843" y="3781228"/>
            <a:ext cx="3565806" cy="638372"/>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4A826EE-F0E4-64BF-0A80-C9919BD4F209}"/>
              </a:ext>
            </a:extLst>
          </p:cNvPr>
          <p:cNvSpPr>
            <a:spLocks noGrp="1" noRot="1" noMove="1" noResize="1" noEditPoints="1" noAdjustHandles="1" noChangeArrowheads="1" noChangeShapeType="1"/>
          </p:cNvSpPr>
          <p:nvPr/>
        </p:nvSpPr>
        <p:spPr>
          <a:xfrm>
            <a:off x="493998" y="2874203"/>
            <a:ext cx="2022845" cy="861774"/>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0048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8"/>
          </p:nvPr>
        </p:nvSpPr>
        <p:spPr>
          <a:xfrm>
            <a:off x="1279242" y="4000501"/>
            <a:ext cx="10274583" cy="1732084"/>
          </a:xfrm>
        </p:spPr>
        <p:txBody>
          <a:bodyPr>
            <a:normAutofit/>
          </a:bodyPr>
          <a:lstStyle/>
          <a:p>
            <a:pPr marL="571500" indent="-571500">
              <a:spcBef>
                <a:spcPts val="600"/>
              </a:spcBef>
              <a:buFont typeface="Arial" panose="020B0604020202020204" pitchFamily="34" charset="0"/>
              <a:buChar char="•"/>
            </a:pPr>
            <a:r>
              <a:rPr lang="en-GB" sz="2800" dirty="0"/>
              <a:t>Most human cells have 46 chromosomes (23 pairs).</a:t>
            </a:r>
          </a:p>
          <a:p>
            <a:pPr marL="571500" indent="-571500">
              <a:spcBef>
                <a:spcPts val="600"/>
              </a:spcBef>
              <a:buFont typeface="Arial" panose="020B0604020202020204" pitchFamily="34" charset="0"/>
              <a:buChar char="•"/>
            </a:pPr>
            <a:r>
              <a:rPr lang="en-GB" sz="2800" dirty="0"/>
              <a:t>Half our chromosomes come from our biological mother, the other from our biological father.</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23</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20"/>
          </p:nvPr>
        </p:nvSpPr>
        <p:spPr/>
        <p:txBody>
          <a:bodyPr>
            <a:normAutofit/>
          </a:bodyPr>
          <a:lstStyle/>
          <a:p>
            <a:r>
              <a:rPr lang="en-GB" dirty="0"/>
              <a:t>24</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21"/>
          </p:nvPr>
        </p:nvSpPr>
        <p:spPr/>
        <p:txBody>
          <a:bodyPr>
            <a:normAutofit/>
          </a:bodyPr>
          <a:lstStyle/>
          <a:p>
            <a:r>
              <a:rPr lang="en-GB" dirty="0"/>
              <a:t>46</a:t>
            </a:r>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22"/>
          </p:nvPr>
        </p:nvSpPr>
        <p:spPr/>
        <p:txBody>
          <a:bodyPr>
            <a:normAutofit/>
          </a:bodyPr>
          <a:lstStyle/>
          <a:p>
            <a:r>
              <a:rPr lang="en-GB" dirty="0"/>
              <a:t>92</a:t>
            </a:r>
          </a:p>
        </p:txBody>
      </p:sp>
      <p:sp>
        <p:nvSpPr>
          <p:cNvPr id="5" name="Title 4">
            <a:extLst>
              <a:ext uri="{FF2B5EF4-FFF2-40B4-BE49-F238E27FC236}">
                <a16:creationId xmlns:a16="http://schemas.microsoft.com/office/drawing/2014/main" id="{0751C6CA-5CF9-7280-D48D-1B49EEB9D22C}"/>
              </a:ext>
            </a:extLst>
          </p:cNvPr>
          <p:cNvSpPr>
            <a:spLocks noGrp="1" noRot="1" noMove="1" noResize="1" noEditPoints="1" noAdjustHandles="1" noChangeArrowheads="1" noChangeShapeType="1"/>
          </p:cNvSpPr>
          <p:nvPr>
            <p:ph type="title"/>
          </p:nvPr>
        </p:nvSpPr>
        <p:spPr>
          <a:xfrm>
            <a:off x="1040329" y="903776"/>
            <a:ext cx="10105724" cy="1210025"/>
          </a:xfrm>
        </p:spPr>
        <p:txBody>
          <a:bodyPr>
            <a:noAutofit/>
          </a:bodyPr>
          <a:lstStyle/>
          <a:p>
            <a:pPr>
              <a:lnSpc>
                <a:spcPct val="100000"/>
              </a:lnSpc>
            </a:pPr>
            <a:r>
              <a:rPr lang="en-GB" dirty="0"/>
              <a:t>How many chromosomes do most human cells contain?</a:t>
            </a:r>
          </a:p>
        </p:txBody>
      </p:sp>
      <p:sp>
        <p:nvSpPr>
          <p:cNvPr id="2" name="Rectangle 1">
            <a:extLst>
              <a:ext uri="{FF2B5EF4-FFF2-40B4-BE49-F238E27FC236}">
                <a16:creationId xmlns:a16="http://schemas.microsoft.com/office/drawing/2014/main" id="{EF08431A-53F2-73EA-39E1-999390D0FD9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005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7">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1000" fill="hold"/>
                                        <p:tgtEl>
                                          <p:spTgt spid="8">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10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childTnLst>
                                    <p:animClr clrSpc="rgb" dir="cw">
                                      <p:cBhvr override="childStyle">
                                        <p:cTn id="12" dur="1000" fill="hold"/>
                                        <p:tgtEl>
                                          <p:spTgt spid="10">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8" grpId="0" build="p"/>
      <p:bldP spid="9" grpId="0"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BA86FF-6F53-9C2E-601C-0E419A6C6FFB}"/>
              </a:ext>
            </a:extLst>
          </p:cNvPr>
          <p:cNvSpPr>
            <a:spLocks noGrp="1" noRot="1" noMove="1" noResize="1" noEditPoints="1" noAdjustHandles="1" noChangeArrowheads="1" noChangeShapeType="1"/>
          </p:cNvSpPr>
          <p:nvPr>
            <p:ph sz="quarter" idx="19"/>
          </p:nvPr>
        </p:nvSpPr>
        <p:spPr/>
        <p:txBody>
          <a:bodyPr>
            <a:noAutofit/>
          </a:bodyPr>
          <a:lstStyle/>
          <a:p>
            <a:r>
              <a:rPr lang="en-GB" sz="2500" dirty="0"/>
              <a:t>A chromosome is a bundled-up long DNA molecule.</a:t>
            </a:r>
          </a:p>
          <a:p>
            <a:r>
              <a:rPr lang="en-GB" sz="2500" dirty="0"/>
              <a:t>It’s how our DNA is organised in the nucleus of our cells.</a:t>
            </a:r>
          </a:p>
          <a:p>
            <a:r>
              <a:rPr lang="en-GB" sz="2500" dirty="0"/>
              <a:t>Unbundled, a cell’s DNA is two metres long.</a:t>
            </a:r>
          </a:p>
        </p:txBody>
      </p:sp>
      <p:sp>
        <p:nvSpPr>
          <p:cNvPr id="11" name="Title 10">
            <a:extLst>
              <a:ext uri="{FF2B5EF4-FFF2-40B4-BE49-F238E27FC236}">
                <a16:creationId xmlns:a16="http://schemas.microsoft.com/office/drawing/2014/main" id="{8711711F-5381-A9F9-0D9F-F9E6E95D552B}"/>
              </a:ext>
            </a:extLst>
          </p:cNvPr>
          <p:cNvSpPr>
            <a:spLocks noGrp="1" noRot="1" noMove="1" noResize="1" noEditPoints="1" noAdjustHandles="1" noChangeArrowheads="1" noChangeShapeType="1"/>
          </p:cNvSpPr>
          <p:nvPr>
            <p:ph type="title"/>
          </p:nvPr>
        </p:nvSpPr>
        <p:spPr/>
        <p:txBody>
          <a:bodyPr/>
          <a:lstStyle/>
          <a:p>
            <a:r>
              <a:rPr lang="en-GB" dirty="0"/>
              <a:t>Chromosomes keep DNA compact</a:t>
            </a:r>
          </a:p>
        </p:txBody>
      </p:sp>
      <p:pic>
        <p:nvPicPr>
          <p:cNvPr id="14" name="Content Placeholder 13">
            <a:extLst>
              <a:ext uri="{FF2B5EF4-FFF2-40B4-BE49-F238E27FC236}">
                <a16:creationId xmlns:a16="http://schemas.microsoft.com/office/drawing/2014/main" id="{55E4D301-F402-C4CC-FFBA-16A2CB7CC543}"/>
              </a:ext>
            </a:extLst>
          </p:cNvPr>
          <p:cNvPicPr>
            <a:picLocks noGrp="1" noRot="1" noChangeAspect="1" noMove="1" noResize="1" noEditPoints="1" noAdjustHandles="1" noChangeArrowheads="1" noChangeShapeType="1" noCrop="1"/>
          </p:cNvPicPr>
          <p:nvPr>
            <p:ph sz="quarter" idx="20"/>
          </p:nvPr>
        </p:nvPicPr>
        <p:blipFill rotWithShape="1">
          <a:blip r:embed="rId3"/>
          <a:srcRect l="7577" t="12146" r="6565" b="7873"/>
          <a:stretch/>
        </p:blipFill>
        <p:spPr>
          <a:xfrm>
            <a:off x="5243221" y="2184401"/>
            <a:ext cx="6256523" cy="3493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3C243980-128A-7AA4-24F6-99D0AA05EC0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42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1C6CA-5CF9-7280-D48D-1B49EEB9D22C}"/>
              </a:ext>
            </a:extLst>
          </p:cNvPr>
          <p:cNvSpPr>
            <a:spLocks noGrp="1" noRot="1" noMove="1" noResize="1" noEditPoints="1" noAdjustHandles="1" noChangeArrowheads="1" noChangeShapeType="1"/>
          </p:cNvSpPr>
          <p:nvPr>
            <p:ph type="title"/>
          </p:nvPr>
        </p:nvSpPr>
        <p:spPr/>
        <p:txBody>
          <a:bodyPr/>
          <a:lstStyle/>
          <a:p>
            <a:r>
              <a:rPr lang="en-GB" dirty="0"/>
              <a:t>What are genes?</a:t>
            </a:r>
          </a:p>
        </p:txBody>
      </p:sp>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5"/>
          </p:nvPr>
        </p:nvSpPr>
        <p:spPr/>
        <p:txBody>
          <a:bodyPr/>
          <a:lstStyle/>
          <a:p>
            <a:r>
              <a:rPr lang="en-GB" dirty="0"/>
              <a:t>Energy power-houses</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All the DNA in the cell</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17"/>
          </p:nvPr>
        </p:nvSpPr>
        <p:spPr/>
        <p:txBody>
          <a:bodyPr/>
          <a:lstStyle/>
          <a:p>
            <a:r>
              <a:rPr lang="en-GB" dirty="0"/>
              <a:t>A fashion item</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18"/>
          </p:nvPr>
        </p:nvSpPr>
        <p:spPr>
          <a:xfrm>
            <a:off x="1268772" y="4000501"/>
            <a:ext cx="9636651" cy="1732084"/>
          </a:xfrm>
        </p:spPr>
        <p:txBody>
          <a:bodyPr>
            <a:normAutofit/>
          </a:bodyPr>
          <a:lstStyle/>
          <a:p>
            <a:pPr marL="571500" indent="-571500">
              <a:spcBef>
                <a:spcPts val="600"/>
              </a:spcBef>
              <a:buFont typeface="Arial" panose="020B0604020202020204" pitchFamily="34" charset="0"/>
              <a:buChar char="•"/>
            </a:pPr>
            <a:r>
              <a:rPr lang="en-GB" sz="3200" dirty="0"/>
              <a:t>Genes are the instructions for making complex molecules, such as proteins.</a:t>
            </a:r>
          </a:p>
          <a:p>
            <a:pPr marL="571500" indent="-571500">
              <a:spcBef>
                <a:spcPts val="600"/>
              </a:spcBef>
              <a:buFont typeface="Arial" panose="020B0604020202020204" pitchFamily="34" charset="0"/>
              <a:buChar char="•"/>
            </a:pPr>
            <a:r>
              <a:rPr lang="en-GB" sz="3200" dirty="0"/>
              <a:t>Genes are needed for our cells to function.</a:t>
            </a:r>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Specific parts of DNA</a:t>
            </a:r>
          </a:p>
        </p:txBody>
      </p:sp>
      <p:sp>
        <p:nvSpPr>
          <p:cNvPr id="2" name="Rectangle 1">
            <a:extLst>
              <a:ext uri="{FF2B5EF4-FFF2-40B4-BE49-F238E27FC236}">
                <a16:creationId xmlns:a16="http://schemas.microsoft.com/office/drawing/2014/main" id="{A3E56E24-511C-3A6D-0CAA-60F2813AD309}"/>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420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6">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10">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7">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uiExpand="1" build="p"/>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5C2A54-A1D4-C2BF-02DE-BE5CEDF3387B}"/>
              </a:ext>
            </a:extLst>
          </p:cNvPr>
          <p:cNvSpPr>
            <a:spLocks noGrp="1" noRot="1" noMove="1" noResize="1" noEditPoints="1" noAdjustHandles="1" noChangeArrowheads="1" noChangeShapeType="1"/>
          </p:cNvSpPr>
          <p:nvPr>
            <p:ph type="title"/>
          </p:nvPr>
        </p:nvSpPr>
        <p:spPr/>
        <p:txBody>
          <a:bodyPr>
            <a:normAutofit/>
          </a:bodyPr>
          <a:lstStyle/>
          <a:p>
            <a:r>
              <a:rPr lang="en-GB" dirty="0"/>
              <a:t>What is a genome (gee-</a:t>
            </a:r>
            <a:r>
              <a:rPr lang="en-GB" dirty="0" err="1"/>
              <a:t>nome</a:t>
            </a:r>
            <a:r>
              <a:rPr lang="en-GB" dirty="0"/>
              <a:t>)?</a:t>
            </a:r>
          </a:p>
        </p:txBody>
      </p:sp>
      <p:sp>
        <p:nvSpPr>
          <p:cNvPr id="5" name="Text Placeholder 4">
            <a:extLst>
              <a:ext uri="{FF2B5EF4-FFF2-40B4-BE49-F238E27FC236}">
                <a16:creationId xmlns:a16="http://schemas.microsoft.com/office/drawing/2014/main" id="{C4677B55-F5CB-0E4E-CC87-B17C1A04A69C}"/>
              </a:ext>
            </a:extLst>
          </p:cNvPr>
          <p:cNvSpPr>
            <a:spLocks noGrp="1" noRot="1" noMove="1" noResize="1" noEditPoints="1" noAdjustHandles="1" noChangeArrowheads="1" noChangeShapeType="1"/>
          </p:cNvSpPr>
          <p:nvPr>
            <p:ph type="body" sz="quarter" idx="15"/>
          </p:nvPr>
        </p:nvSpPr>
        <p:spPr/>
        <p:txBody>
          <a:bodyPr>
            <a:normAutofit/>
          </a:bodyPr>
          <a:lstStyle/>
          <a:p>
            <a:r>
              <a:rPr lang="en-GB" sz="2800" dirty="0"/>
              <a:t>A model organism</a:t>
            </a:r>
          </a:p>
        </p:txBody>
      </p:sp>
      <p:sp>
        <p:nvSpPr>
          <p:cNvPr id="6" name="Text Placeholder 5">
            <a:extLst>
              <a:ext uri="{FF2B5EF4-FFF2-40B4-BE49-F238E27FC236}">
                <a16:creationId xmlns:a16="http://schemas.microsoft.com/office/drawing/2014/main" id="{0C0A6666-6D5C-FA2D-E112-044AC22B7BDB}"/>
              </a:ext>
            </a:extLst>
          </p:cNvPr>
          <p:cNvSpPr>
            <a:spLocks noGrp="1" noRot="1" noMove="1" noResize="1" noEditPoints="1" noAdjustHandles="1" noChangeArrowheads="1" noChangeShapeType="1"/>
          </p:cNvSpPr>
          <p:nvPr>
            <p:ph type="body" sz="quarter" idx="16"/>
          </p:nvPr>
        </p:nvSpPr>
        <p:spPr>
          <a:xfrm>
            <a:off x="7043692" y="1882222"/>
            <a:ext cx="4780534" cy="655833"/>
          </a:xfrm>
        </p:spPr>
        <p:txBody>
          <a:bodyPr rIns="0">
            <a:noAutofit/>
          </a:bodyPr>
          <a:lstStyle/>
          <a:p>
            <a:r>
              <a:rPr lang="en-GB" sz="2800" dirty="0"/>
              <a:t>A cell’s entire genetic material </a:t>
            </a:r>
          </a:p>
        </p:txBody>
      </p:sp>
      <p:sp>
        <p:nvSpPr>
          <p:cNvPr id="7" name="Text Placeholder 6">
            <a:extLst>
              <a:ext uri="{FF2B5EF4-FFF2-40B4-BE49-F238E27FC236}">
                <a16:creationId xmlns:a16="http://schemas.microsoft.com/office/drawing/2014/main" id="{C1B00BD8-355A-1676-9650-52B96D5F6849}"/>
              </a:ext>
            </a:extLst>
          </p:cNvPr>
          <p:cNvSpPr>
            <a:spLocks noGrp="1" noRot="1" noMove="1" noResize="1" noEditPoints="1" noAdjustHandles="1" noChangeArrowheads="1" noChangeShapeType="1"/>
          </p:cNvSpPr>
          <p:nvPr>
            <p:ph type="body" sz="quarter" idx="17"/>
          </p:nvPr>
        </p:nvSpPr>
        <p:spPr/>
        <p:txBody>
          <a:bodyPr rIns="0">
            <a:normAutofit/>
          </a:bodyPr>
          <a:lstStyle/>
          <a:p>
            <a:r>
              <a:rPr lang="en-GB" sz="2800" dirty="0"/>
              <a:t>A garden ornament</a:t>
            </a:r>
          </a:p>
        </p:txBody>
      </p:sp>
      <p:sp>
        <p:nvSpPr>
          <p:cNvPr id="8" name="Text Placeholder 7">
            <a:extLst>
              <a:ext uri="{FF2B5EF4-FFF2-40B4-BE49-F238E27FC236}">
                <a16:creationId xmlns:a16="http://schemas.microsoft.com/office/drawing/2014/main" id="{D33CDB3B-7AB2-4D54-4B60-5A5E5B51E209}"/>
              </a:ext>
            </a:extLst>
          </p:cNvPr>
          <p:cNvSpPr>
            <a:spLocks noGrp="1" noRot="1" noMove="1" noResize="1" noEditPoints="1" noAdjustHandles="1" noChangeArrowheads="1" noChangeShapeType="1"/>
          </p:cNvSpPr>
          <p:nvPr>
            <p:ph type="body" sz="quarter" idx="18"/>
          </p:nvPr>
        </p:nvSpPr>
        <p:spPr/>
        <p:txBody>
          <a:bodyPr rIns="0">
            <a:normAutofit/>
          </a:bodyPr>
          <a:lstStyle/>
          <a:p>
            <a:pPr marL="571500" indent="-571500">
              <a:buFont typeface="Arial" panose="020B0604020202020204" pitchFamily="34" charset="0"/>
              <a:buChar char="•"/>
            </a:pPr>
            <a:r>
              <a:rPr lang="en-GB" sz="2800" dirty="0"/>
              <a:t>A genome is an organism’s complete genetic material.</a:t>
            </a:r>
          </a:p>
          <a:p>
            <a:pPr marL="571500" indent="-571500">
              <a:buFont typeface="Arial" panose="020B0604020202020204" pitchFamily="34" charset="0"/>
              <a:buChar char="•"/>
            </a:pPr>
            <a:r>
              <a:rPr lang="en-GB" sz="2800" dirty="0"/>
              <a:t>In humans, this is made of DNA.</a:t>
            </a:r>
          </a:p>
          <a:p>
            <a:pPr marL="571500" indent="-571500">
              <a:buFont typeface="Arial" panose="020B0604020202020204" pitchFamily="34" charset="0"/>
              <a:buChar char="•"/>
            </a:pPr>
            <a:r>
              <a:rPr lang="en-GB" sz="2800" dirty="0"/>
              <a:t>The human genome contains 3 billion ‘letters’ of DNA.</a:t>
            </a:r>
          </a:p>
        </p:txBody>
      </p:sp>
      <p:sp>
        <p:nvSpPr>
          <p:cNvPr id="2" name="Text Placeholder 1">
            <a:extLst>
              <a:ext uri="{FF2B5EF4-FFF2-40B4-BE49-F238E27FC236}">
                <a16:creationId xmlns:a16="http://schemas.microsoft.com/office/drawing/2014/main" id="{9E2B4BFE-E46A-57B6-F9F2-C58A825FD664}"/>
              </a:ext>
            </a:extLst>
          </p:cNvPr>
          <p:cNvSpPr>
            <a:spLocks noGrp="1" noRot="1" noMove="1" noResize="1" noEditPoints="1" noAdjustHandles="1" noChangeArrowheads="1" noChangeShapeType="1"/>
          </p:cNvSpPr>
          <p:nvPr>
            <p:ph type="body" sz="quarter" idx="19"/>
          </p:nvPr>
        </p:nvSpPr>
        <p:spPr/>
        <p:txBody>
          <a:bodyPr rIns="0">
            <a:normAutofit/>
          </a:bodyPr>
          <a:lstStyle/>
          <a:p>
            <a:pPr>
              <a:spcBef>
                <a:spcPts val="0"/>
              </a:spcBef>
            </a:pPr>
            <a:r>
              <a:rPr lang="en-GB" sz="2800" dirty="0"/>
              <a:t>A tiny group of genes</a:t>
            </a:r>
          </a:p>
        </p:txBody>
      </p:sp>
      <p:sp>
        <p:nvSpPr>
          <p:cNvPr id="3" name="Rectangle 2">
            <a:extLst>
              <a:ext uri="{FF2B5EF4-FFF2-40B4-BE49-F238E27FC236}">
                <a16:creationId xmlns:a16="http://schemas.microsoft.com/office/drawing/2014/main" id="{A902018B-C6D4-7EDF-50C9-1CF6E117FEE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206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7">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2">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6">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5">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uiExpand="1" build="p"/>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6CA341-FCC7-617A-BE2B-0536D3012371}"/>
              </a:ext>
            </a:extLst>
          </p:cNvPr>
          <p:cNvSpPr>
            <a:spLocks noGrp="1" noRot="1" noMove="1" noResize="1" noEditPoints="1" noAdjustHandles="1" noChangeArrowheads="1" noChangeShapeType="1"/>
          </p:cNvSpPr>
          <p:nvPr>
            <p:ph type="body" sz="quarter" idx="18"/>
          </p:nvPr>
        </p:nvSpPr>
        <p:spPr>
          <a:xfrm>
            <a:off x="1279242" y="4000501"/>
            <a:ext cx="10284108" cy="1732084"/>
          </a:xfrm>
        </p:spPr>
        <p:txBody>
          <a:bodyPr>
            <a:normAutofit fontScale="77500" lnSpcReduction="20000"/>
          </a:bodyPr>
          <a:lstStyle/>
          <a:p>
            <a:pPr marL="571500" indent="-571500">
              <a:buFont typeface="Arial" panose="020B0604020202020204" pitchFamily="34" charset="0"/>
              <a:buChar char="•"/>
            </a:pPr>
            <a:r>
              <a:rPr lang="en-GB" dirty="0"/>
              <a:t>Among us, 99.8% of our genome is shared.</a:t>
            </a:r>
          </a:p>
          <a:p>
            <a:pPr marL="571500" indent="-571500">
              <a:buFont typeface="Arial" panose="020B0604020202020204" pitchFamily="34" charset="0"/>
              <a:buChar char="•"/>
            </a:pPr>
            <a:r>
              <a:rPr lang="en-GB" dirty="0"/>
              <a:t>Between two people, only 0.2% is different.</a:t>
            </a:r>
          </a:p>
          <a:p>
            <a:pPr marL="571500" indent="-571500">
              <a:buFont typeface="Arial" panose="020B0604020202020204" pitchFamily="34" charset="0"/>
              <a:buChar char="•"/>
            </a:pPr>
            <a:r>
              <a:rPr lang="en-GB" dirty="0"/>
              <a:t>Most of these differences cause no health problems but some can lead to genetic diseases or conditions.</a:t>
            </a:r>
          </a:p>
        </p:txBody>
      </p:sp>
      <p:sp>
        <p:nvSpPr>
          <p:cNvPr id="4" name="Text Placeholder 3">
            <a:extLst>
              <a:ext uri="{FF2B5EF4-FFF2-40B4-BE49-F238E27FC236}">
                <a16:creationId xmlns:a16="http://schemas.microsoft.com/office/drawing/2014/main" id="{463B7DE8-B96B-4584-A69D-9407C8A2A51D}"/>
              </a:ext>
            </a:extLst>
          </p:cNvPr>
          <p:cNvSpPr>
            <a:spLocks noGrp="1" noRot="1" noMove="1" noResize="1" noEditPoints="1" noAdjustHandles="1" noChangeArrowheads="1" noChangeShapeType="1"/>
          </p:cNvSpPr>
          <p:nvPr>
            <p:ph type="body" sz="quarter" idx="19"/>
          </p:nvPr>
        </p:nvSpPr>
        <p:spPr/>
        <p:txBody>
          <a:bodyPr rIns="0"/>
          <a:lstStyle/>
          <a:p>
            <a:r>
              <a:rPr lang="en-GB" dirty="0"/>
              <a:t>1%</a:t>
            </a:r>
          </a:p>
        </p:txBody>
      </p:sp>
      <p:sp>
        <p:nvSpPr>
          <p:cNvPr id="6" name="Text Placeholder 5">
            <a:extLst>
              <a:ext uri="{FF2B5EF4-FFF2-40B4-BE49-F238E27FC236}">
                <a16:creationId xmlns:a16="http://schemas.microsoft.com/office/drawing/2014/main" id="{259CF53A-BC79-C9FF-6196-16E503099FCD}"/>
              </a:ext>
            </a:extLst>
          </p:cNvPr>
          <p:cNvSpPr>
            <a:spLocks noGrp="1" noRot="1" noMove="1" noResize="1" noEditPoints="1" noAdjustHandles="1" noChangeArrowheads="1" noChangeShapeType="1"/>
          </p:cNvSpPr>
          <p:nvPr>
            <p:ph type="body" sz="quarter" idx="20"/>
          </p:nvPr>
        </p:nvSpPr>
        <p:spPr/>
        <p:txBody>
          <a:bodyPr rIns="0"/>
          <a:lstStyle/>
          <a:p>
            <a:r>
              <a:rPr lang="en-GB" dirty="0"/>
              <a:t>50%</a:t>
            </a:r>
          </a:p>
        </p:txBody>
      </p:sp>
      <p:sp>
        <p:nvSpPr>
          <p:cNvPr id="7" name="Text Placeholder 6">
            <a:extLst>
              <a:ext uri="{FF2B5EF4-FFF2-40B4-BE49-F238E27FC236}">
                <a16:creationId xmlns:a16="http://schemas.microsoft.com/office/drawing/2014/main" id="{039685F3-7F8B-E86D-7F20-9E303FDE1AB0}"/>
              </a:ext>
            </a:extLst>
          </p:cNvPr>
          <p:cNvSpPr>
            <a:spLocks noGrp="1" noRot="1" noMove="1" noResize="1" noEditPoints="1" noAdjustHandles="1" noChangeArrowheads="1" noChangeShapeType="1"/>
          </p:cNvSpPr>
          <p:nvPr>
            <p:ph type="body" sz="quarter" idx="21"/>
          </p:nvPr>
        </p:nvSpPr>
        <p:spPr/>
        <p:txBody>
          <a:bodyPr rIns="0"/>
          <a:lstStyle/>
          <a:p>
            <a:r>
              <a:rPr lang="en-GB" dirty="0"/>
              <a:t>90%</a:t>
            </a:r>
          </a:p>
        </p:txBody>
      </p:sp>
      <p:sp>
        <p:nvSpPr>
          <p:cNvPr id="8" name="Text Placeholder 7">
            <a:extLst>
              <a:ext uri="{FF2B5EF4-FFF2-40B4-BE49-F238E27FC236}">
                <a16:creationId xmlns:a16="http://schemas.microsoft.com/office/drawing/2014/main" id="{FB1756A8-7ADC-0B51-B992-F245ED308878}"/>
              </a:ext>
            </a:extLst>
          </p:cNvPr>
          <p:cNvSpPr>
            <a:spLocks noGrp="1" noRot="1" noMove="1" noResize="1" noEditPoints="1" noAdjustHandles="1" noChangeArrowheads="1" noChangeShapeType="1"/>
          </p:cNvSpPr>
          <p:nvPr>
            <p:ph type="body" sz="quarter" idx="22"/>
          </p:nvPr>
        </p:nvSpPr>
        <p:spPr/>
        <p:txBody>
          <a:bodyPr rIns="0"/>
          <a:lstStyle/>
          <a:p>
            <a:r>
              <a:rPr lang="en-GB" dirty="0"/>
              <a:t>99.8%</a:t>
            </a:r>
          </a:p>
        </p:txBody>
      </p:sp>
      <p:sp>
        <p:nvSpPr>
          <p:cNvPr id="2" name="Title 1">
            <a:extLst>
              <a:ext uri="{FF2B5EF4-FFF2-40B4-BE49-F238E27FC236}">
                <a16:creationId xmlns:a16="http://schemas.microsoft.com/office/drawing/2014/main" id="{D03A4CC6-37C4-C4DF-0A39-CD7ACE4A83C9}"/>
              </a:ext>
            </a:extLst>
          </p:cNvPr>
          <p:cNvSpPr>
            <a:spLocks noGrp="1" noRot="1" noMove="1" noResize="1" noEditPoints="1" noAdjustHandles="1" noChangeArrowheads="1" noChangeShapeType="1"/>
          </p:cNvSpPr>
          <p:nvPr>
            <p:ph type="title"/>
          </p:nvPr>
        </p:nvSpPr>
        <p:spPr/>
        <p:txBody>
          <a:bodyPr>
            <a:noAutofit/>
          </a:bodyPr>
          <a:lstStyle/>
          <a:p>
            <a:r>
              <a:rPr lang="en-GB" dirty="0"/>
              <a:t>How much of your genome is the same as everyone else’s?</a:t>
            </a:r>
          </a:p>
        </p:txBody>
      </p:sp>
      <p:sp>
        <p:nvSpPr>
          <p:cNvPr id="3" name="Rectangle 2">
            <a:extLst>
              <a:ext uri="{FF2B5EF4-FFF2-40B4-BE49-F238E27FC236}">
                <a16:creationId xmlns:a16="http://schemas.microsoft.com/office/drawing/2014/main" id="{CFC2BE19-212C-B8D6-FDEF-5FA1AE8BD69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071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4">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1000" fill="hold"/>
                                        <p:tgtEl>
                                          <p:spTgt spid="6">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1000" fill="hold"/>
                                        <p:tgtEl>
                                          <p:spTgt spid="7">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10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build="p"/>
      <p:bldP spid="6" grpId="0" build="p"/>
      <p:bldP spid="7" grpId="0" build="p"/>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What is a genome?">
            <a:hlinkClick r:id="" action="ppaction://media"/>
            <a:extLst>
              <a:ext uri="{FF2B5EF4-FFF2-40B4-BE49-F238E27FC236}">
                <a16:creationId xmlns:a16="http://schemas.microsoft.com/office/drawing/2014/main" id="{526E92C5-8295-B032-8C20-B847D92C39D5}"/>
              </a:ext>
            </a:extLst>
          </p:cNvPr>
          <p:cNvPicPr>
            <a:picLocks noGrp="1" noRot="1" noChangeAspect="1"/>
          </p:cNvPicPr>
          <p:nvPr>
            <p:ph type="media" sz="quarter" idx="13"/>
            <a:videoFile r:link="rId1"/>
          </p:nvPr>
        </p:nvPicPr>
        <p:blipFill>
          <a:blip r:embed="rId3"/>
          <a:stretch>
            <a:fillRect/>
          </a:stretch>
        </p:blipFill>
        <p:spPr>
          <a:xfrm>
            <a:off x="1495425" y="841375"/>
            <a:ext cx="9201150" cy="5175250"/>
          </a:xfrm>
          <a:prstGeom prst="rect">
            <a:avLst/>
          </a:prstGeom>
          <a:ln>
            <a:solidFill>
              <a:srgbClr val="222222"/>
            </a:solidFill>
          </a:ln>
        </p:spPr>
      </p:pic>
    </p:spTree>
    <p:extLst>
      <p:ext uri="{BB962C8B-B14F-4D97-AF65-F5344CB8AC3E}">
        <p14:creationId xmlns:p14="http://schemas.microsoft.com/office/powerpoint/2010/main" val="329522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579147-579F-BD70-0091-B22DE1130ED6}"/>
              </a:ext>
            </a:extLst>
          </p:cNvPr>
          <p:cNvSpPr>
            <a:spLocks noGrp="1" noRot="1" noMove="1" noResize="1" noEditPoints="1" noAdjustHandles="1" noChangeArrowheads="1" noChangeShapeType="1"/>
          </p:cNvSpPr>
          <p:nvPr>
            <p:ph type="title"/>
          </p:nvPr>
        </p:nvSpPr>
        <p:spPr/>
        <p:txBody>
          <a:bodyPr>
            <a:normAutofit/>
          </a:bodyPr>
          <a:lstStyle/>
          <a:p>
            <a:r>
              <a:rPr lang="en-GB" dirty="0"/>
              <a:t>Genomic variation makes us different</a:t>
            </a:r>
          </a:p>
        </p:txBody>
      </p:sp>
      <p:sp>
        <p:nvSpPr>
          <p:cNvPr id="2" name="Content Placeholder 1">
            <a:extLst>
              <a:ext uri="{FF2B5EF4-FFF2-40B4-BE49-F238E27FC236}">
                <a16:creationId xmlns:a16="http://schemas.microsoft.com/office/drawing/2014/main" id="{EA6E9E9F-B4FB-E0C4-730B-09CB309C648D}"/>
              </a:ext>
            </a:extLst>
          </p:cNvPr>
          <p:cNvSpPr>
            <a:spLocks noGrp="1" noRot="1" noMove="1" noResize="1" noEditPoints="1" noAdjustHandles="1" noChangeArrowheads="1" noChangeShapeType="1"/>
          </p:cNvSpPr>
          <p:nvPr>
            <p:ph sz="quarter" idx="19"/>
          </p:nvPr>
        </p:nvSpPr>
        <p:spPr>
          <a:xfrm>
            <a:off x="1279239" y="1992702"/>
            <a:ext cx="10074561" cy="3739882"/>
          </a:xfrm>
        </p:spPr>
        <p:txBody>
          <a:bodyPr>
            <a:noAutofit/>
          </a:bodyPr>
          <a:lstStyle/>
          <a:p>
            <a:r>
              <a:rPr lang="en-GB" sz="2800" dirty="0"/>
              <a:t>Between two people, 0.2% their genome is different. </a:t>
            </a:r>
          </a:p>
          <a:p>
            <a:r>
              <a:rPr lang="en-GB" sz="2800" dirty="0"/>
              <a:t>This may seem tiny, but it’s 6 million changes (variations) in our genome.</a:t>
            </a:r>
          </a:p>
          <a:p>
            <a:r>
              <a:rPr lang="en-GB" sz="2800" dirty="0">
                <a:solidFill>
                  <a:srgbClr val="9C2167"/>
                </a:solidFill>
              </a:rPr>
              <a:t>Discussion: Was this more or less than you expected? What other human traits could genomic variation be responsible for? </a:t>
            </a:r>
          </a:p>
          <a:p>
            <a:r>
              <a:rPr lang="en-GB" sz="2800" dirty="0"/>
              <a:t>Most variations have no health consequence, but some are serious.</a:t>
            </a:r>
          </a:p>
          <a:p>
            <a:endParaRPr lang="en-GB" dirty="0"/>
          </a:p>
        </p:txBody>
      </p:sp>
      <p:sp>
        <p:nvSpPr>
          <p:cNvPr id="3" name="Rectangle 2">
            <a:extLst>
              <a:ext uri="{FF2B5EF4-FFF2-40B4-BE49-F238E27FC236}">
                <a16:creationId xmlns:a16="http://schemas.microsoft.com/office/drawing/2014/main" id="{68865EDF-6868-E475-D0E2-FF6B73C0E903}"/>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73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188E985-5F13-1139-97FF-7DC88EC1ED8F}"/>
              </a:ext>
            </a:extLst>
          </p:cNvPr>
          <p:cNvSpPr>
            <a:spLocks noGrp="1" noRot="1" noMove="1" noResize="1" noEditPoints="1" noAdjustHandles="1" noChangeArrowheads="1" noChangeShapeType="1"/>
          </p:cNvSpPr>
          <p:nvPr>
            <p:ph type="title"/>
          </p:nvPr>
        </p:nvSpPr>
        <p:spPr/>
        <p:txBody>
          <a:bodyPr>
            <a:normAutofit/>
          </a:bodyPr>
          <a:lstStyle/>
          <a:p>
            <a:r>
              <a:rPr lang="en-GB" sz="3600" dirty="0"/>
              <a:t>What does the ‘central dogma’ of biology explain?</a:t>
            </a:r>
          </a:p>
        </p:txBody>
      </p:sp>
      <p:sp>
        <p:nvSpPr>
          <p:cNvPr id="9" name="Text Placeholder 8">
            <a:extLst>
              <a:ext uri="{FF2B5EF4-FFF2-40B4-BE49-F238E27FC236}">
                <a16:creationId xmlns:a16="http://schemas.microsoft.com/office/drawing/2014/main" id="{4EA85891-E138-8606-B011-FFE6AC0DDDB3}"/>
              </a:ext>
            </a:extLst>
          </p:cNvPr>
          <p:cNvSpPr>
            <a:spLocks noGrp="1" noRot="1" noMove="1" noResize="1" noEditPoints="1" noAdjustHandles="1" noChangeArrowheads="1" noChangeShapeType="1"/>
          </p:cNvSpPr>
          <p:nvPr>
            <p:ph type="body" sz="quarter" idx="15"/>
          </p:nvPr>
        </p:nvSpPr>
        <p:spPr>
          <a:xfrm>
            <a:off x="1165828" y="2704750"/>
            <a:ext cx="4780534" cy="655832"/>
          </a:xfrm>
        </p:spPr>
        <p:txBody>
          <a:bodyPr>
            <a:normAutofit fontScale="77500" lnSpcReduction="20000"/>
          </a:bodyPr>
          <a:lstStyle/>
          <a:p>
            <a:r>
              <a:rPr lang="en-GB" sz="3600" dirty="0"/>
              <a:t>How genes code for proteins</a:t>
            </a:r>
          </a:p>
        </p:txBody>
      </p:sp>
      <p:sp>
        <p:nvSpPr>
          <p:cNvPr id="10" name="Text Placeholder 9">
            <a:extLst>
              <a:ext uri="{FF2B5EF4-FFF2-40B4-BE49-F238E27FC236}">
                <a16:creationId xmlns:a16="http://schemas.microsoft.com/office/drawing/2014/main" id="{EF2BAD9C-D884-7FCF-15BE-2D3BDAB0DF7B}"/>
              </a:ext>
            </a:extLst>
          </p:cNvPr>
          <p:cNvSpPr>
            <a:spLocks noGrp="1" noRot="1" noMove="1" noResize="1" noEditPoints="1" noAdjustHandles="1" noChangeArrowheads="1" noChangeShapeType="1"/>
          </p:cNvSpPr>
          <p:nvPr>
            <p:ph type="body" sz="quarter" idx="16"/>
          </p:nvPr>
        </p:nvSpPr>
        <p:spPr/>
        <p:txBody>
          <a:bodyPr>
            <a:normAutofit/>
          </a:bodyPr>
          <a:lstStyle/>
          <a:p>
            <a:r>
              <a:rPr lang="en-GB" sz="2800" dirty="0"/>
              <a:t>How proteins code for genes</a:t>
            </a:r>
          </a:p>
        </p:txBody>
      </p:sp>
      <p:sp>
        <p:nvSpPr>
          <p:cNvPr id="11" name="Text Placeholder 10">
            <a:extLst>
              <a:ext uri="{FF2B5EF4-FFF2-40B4-BE49-F238E27FC236}">
                <a16:creationId xmlns:a16="http://schemas.microsoft.com/office/drawing/2014/main" id="{027A5834-C653-8B03-F27C-E1C6DF8DF3E6}"/>
              </a:ext>
            </a:extLst>
          </p:cNvPr>
          <p:cNvSpPr>
            <a:spLocks noGrp="1" noRot="1" noMove="1" noResize="1" noEditPoints="1" noAdjustHandles="1" noChangeArrowheads="1" noChangeShapeType="1"/>
          </p:cNvSpPr>
          <p:nvPr>
            <p:ph type="body" sz="quarter" idx="17"/>
          </p:nvPr>
        </p:nvSpPr>
        <p:spPr/>
        <p:txBody>
          <a:bodyPr>
            <a:normAutofit/>
          </a:bodyPr>
          <a:lstStyle/>
          <a:p>
            <a:r>
              <a:rPr lang="en-GB" sz="2800" dirty="0"/>
              <a:t>Why dogs are cute</a:t>
            </a:r>
          </a:p>
        </p:txBody>
      </p:sp>
      <p:sp>
        <p:nvSpPr>
          <p:cNvPr id="12" name="Text Placeholder 11">
            <a:extLst>
              <a:ext uri="{FF2B5EF4-FFF2-40B4-BE49-F238E27FC236}">
                <a16:creationId xmlns:a16="http://schemas.microsoft.com/office/drawing/2014/main" id="{0F3FD535-B02C-ED2E-C44B-1322F49EB5C9}"/>
              </a:ext>
            </a:extLst>
          </p:cNvPr>
          <p:cNvSpPr>
            <a:spLocks noGrp="1" noRot="1" noMove="1" noResize="1" noEditPoints="1" noAdjustHandles="1" noChangeArrowheads="1" noChangeShapeType="1"/>
          </p:cNvSpPr>
          <p:nvPr>
            <p:ph type="body" sz="quarter" idx="18"/>
          </p:nvPr>
        </p:nvSpPr>
        <p:spPr/>
        <p:txBody>
          <a:bodyPr>
            <a:noAutofit/>
          </a:bodyPr>
          <a:lstStyle/>
          <a:p>
            <a:pPr marL="571500" indent="-571500">
              <a:buFont typeface="Arial" panose="020B0604020202020204" pitchFamily="34" charset="0"/>
              <a:buChar char="•"/>
            </a:pPr>
            <a:r>
              <a:rPr lang="en-GB" sz="2800" dirty="0"/>
              <a:t>A cell ‘reads’ a gene to accurately make proteins, but proteins can’t be read to accurately make genes.</a:t>
            </a:r>
          </a:p>
          <a:p>
            <a:pPr marL="571500" indent="-571500">
              <a:buFont typeface="Arial" panose="020B0604020202020204" pitchFamily="34" charset="0"/>
              <a:buChar char="•"/>
            </a:pPr>
            <a:r>
              <a:rPr lang="en-GB" sz="2800" dirty="0"/>
              <a:t>The central dogma describes this one-way flow of information.</a:t>
            </a:r>
          </a:p>
        </p:txBody>
      </p:sp>
      <p:sp>
        <p:nvSpPr>
          <p:cNvPr id="13" name="Text Placeholder 12">
            <a:extLst>
              <a:ext uri="{FF2B5EF4-FFF2-40B4-BE49-F238E27FC236}">
                <a16:creationId xmlns:a16="http://schemas.microsoft.com/office/drawing/2014/main" id="{8053ADBF-5850-8A52-540C-8E19DB8080C1}"/>
              </a:ext>
            </a:extLst>
          </p:cNvPr>
          <p:cNvSpPr>
            <a:spLocks noGrp="1" noRot="1" noMove="1" noResize="1" noEditPoints="1" noAdjustHandles="1" noChangeArrowheads="1" noChangeShapeType="1"/>
          </p:cNvSpPr>
          <p:nvPr>
            <p:ph type="body" sz="quarter" idx="19"/>
          </p:nvPr>
        </p:nvSpPr>
        <p:spPr/>
        <p:txBody>
          <a:bodyPr>
            <a:noAutofit/>
          </a:bodyPr>
          <a:lstStyle/>
          <a:p>
            <a:r>
              <a:rPr lang="en-GB" sz="2800" dirty="0"/>
              <a:t>Protein transport in a cell</a:t>
            </a:r>
          </a:p>
        </p:txBody>
      </p:sp>
      <p:sp>
        <p:nvSpPr>
          <p:cNvPr id="2" name="Rectangle 1">
            <a:extLst>
              <a:ext uri="{FF2B5EF4-FFF2-40B4-BE49-F238E27FC236}">
                <a16:creationId xmlns:a16="http://schemas.microsoft.com/office/drawing/2014/main" id="{4641AE04-4C20-7891-5168-8FA631D1B4A6}"/>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445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0">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2000" fill="hold"/>
                                        <p:tgtEl>
                                          <p:spTgt spid="13">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20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childTnLst>
                                    <p:animClr clrSpc="rgb" dir="cw">
                                      <p:cBhvr override="childStyle">
                                        <p:cTn id="12" dur="2000" fill="hold"/>
                                        <p:tgtEl>
                                          <p:spTgt spid="11">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677B55-F5CB-0E4E-CC87-B17C1A04A69C}"/>
              </a:ext>
            </a:extLst>
          </p:cNvPr>
          <p:cNvSpPr>
            <a:spLocks noGrp="1" noRot="1" noMove="1" noResize="1" noEditPoints="1" noAdjustHandles="1" noChangeArrowheads="1" noChangeShapeType="1"/>
          </p:cNvSpPr>
          <p:nvPr>
            <p:ph type="body" sz="quarter" idx="18"/>
          </p:nvPr>
        </p:nvSpPr>
        <p:spPr>
          <a:xfrm>
            <a:off x="1279242" y="4000501"/>
            <a:ext cx="10284108" cy="1732084"/>
          </a:xfrm>
        </p:spPr>
        <p:txBody>
          <a:bodyPr anchor="ctr">
            <a:noAutofit/>
          </a:bodyPr>
          <a:lstStyle/>
          <a:p>
            <a:pPr marL="571500" indent="-571500">
              <a:spcBef>
                <a:spcPts val="600"/>
              </a:spcBef>
              <a:buFont typeface="Arial" panose="020B0604020202020204" pitchFamily="34" charset="0"/>
              <a:buChar char="•"/>
            </a:pPr>
            <a:r>
              <a:rPr lang="en-GB" sz="2800" dirty="0"/>
              <a:t>The human genome has about 20,000 protein-coding genes.</a:t>
            </a:r>
          </a:p>
          <a:p>
            <a:pPr marL="571500" indent="-571500">
              <a:spcBef>
                <a:spcPts val="600"/>
              </a:spcBef>
              <a:buFont typeface="Arial" panose="020B0604020202020204" pitchFamily="34" charset="0"/>
              <a:buChar char="•"/>
            </a:pPr>
            <a:r>
              <a:rPr lang="en-GB" sz="2800" dirty="0"/>
              <a:t>These genes tell our cells how to make different types of proteins needed for our cells, organs and bodies to work.</a:t>
            </a:r>
          </a:p>
        </p:txBody>
      </p:sp>
      <p:sp>
        <p:nvSpPr>
          <p:cNvPr id="6" name="Text Placeholder 5">
            <a:extLst>
              <a:ext uri="{FF2B5EF4-FFF2-40B4-BE49-F238E27FC236}">
                <a16:creationId xmlns:a16="http://schemas.microsoft.com/office/drawing/2014/main" id="{0C0A6666-6D5C-FA2D-E112-044AC22B7BDB}"/>
              </a:ext>
            </a:extLst>
          </p:cNvPr>
          <p:cNvSpPr>
            <a:spLocks noGrp="1" noRot="1" noMove="1" noResize="1" noEditPoints="1" noAdjustHandles="1" noChangeArrowheads="1" noChangeShapeType="1"/>
          </p:cNvSpPr>
          <p:nvPr>
            <p:ph type="body" sz="quarter" idx="19"/>
          </p:nvPr>
        </p:nvSpPr>
        <p:spPr/>
        <p:txBody>
          <a:bodyPr rIns="0"/>
          <a:lstStyle/>
          <a:p>
            <a:r>
              <a:rPr lang="en-GB" dirty="0"/>
              <a:t>2,000</a:t>
            </a:r>
          </a:p>
        </p:txBody>
      </p:sp>
      <p:sp>
        <p:nvSpPr>
          <p:cNvPr id="7" name="Text Placeholder 6">
            <a:extLst>
              <a:ext uri="{FF2B5EF4-FFF2-40B4-BE49-F238E27FC236}">
                <a16:creationId xmlns:a16="http://schemas.microsoft.com/office/drawing/2014/main" id="{C1B00BD8-355A-1676-9650-52B96D5F6849}"/>
              </a:ext>
            </a:extLst>
          </p:cNvPr>
          <p:cNvSpPr>
            <a:spLocks noGrp="1" noRot="1" noMove="1" noResize="1" noEditPoints="1" noAdjustHandles="1" noChangeArrowheads="1" noChangeShapeType="1"/>
          </p:cNvSpPr>
          <p:nvPr>
            <p:ph type="body" sz="quarter" idx="20"/>
          </p:nvPr>
        </p:nvSpPr>
        <p:spPr/>
        <p:txBody>
          <a:bodyPr rIns="0"/>
          <a:lstStyle/>
          <a:p>
            <a:r>
              <a:rPr lang="en-GB" dirty="0"/>
              <a:t>20,000</a:t>
            </a:r>
          </a:p>
        </p:txBody>
      </p:sp>
      <p:sp>
        <p:nvSpPr>
          <p:cNvPr id="8" name="Text Placeholder 7">
            <a:extLst>
              <a:ext uri="{FF2B5EF4-FFF2-40B4-BE49-F238E27FC236}">
                <a16:creationId xmlns:a16="http://schemas.microsoft.com/office/drawing/2014/main" id="{D33CDB3B-7AB2-4D54-4B60-5A5E5B51E209}"/>
              </a:ext>
            </a:extLst>
          </p:cNvPr>
          <p:cNvSpPr>
            <a:spLocks noGrp="1" noRot="1" noMove="1" noResize="1" noEditPoints="1" noAdjustHandles="1" noChangeArrowheads="1" noChangeShapeType="1"/>
          </p:cNvSpPr>
          <p:nvPr>
            <p:ph type="body" sz="quarter" idx="21"/>
          </p:nvPr>
        </p:nvSpPr>
        <p:spPr/>
        <p:txBody>
          <a:bodyPr rIns="0">
            <a:normAutofit/>
          </a:bodyPr>
          <a:lstStyle/>
          <a:p>
            <a:r>
              <a:rPr lang="en-GB" dirty="0"/>
              <a:t>200,000</a:t>
            </a:r>
          </a:p>
        </p:txBody>
      </p:sp>
      <p:sp>
        <p:nvSpPr>
          <p:cNvPr id="2" name="Text Placeholder 1">
            <a:extLst>
              <a:ext uri="{FF2B5EF4-FFF2-40B4-BE49-F238E27FC236}">
                <a16:creationId xmlns:a16="http://schemas.microsoft.com/office/drawing/2014/main" id="{9E2B4BFE-E46A-57B6-F9F2-C58A825FD664}"/>
              </a:ext>
            </a:extLst>
          </p:cNvPr>
          <p:cNvSpPr>
            <a:spLocks noGrp="1" noRot="1" noMove="1" noResize="1" noEditPoints="1" noAdjustHandles="1" noChangeArrowheads="1" noChangeShapeType="1"/>
          </p:cNvSpPr>
          <p:nvPr>
            <p:ph type="body" sz="quarter" idx="22"/>
          </p:nvPr>
        </p:nvSpPr>
        <p:spPr/>
        <p:txBody>
          <a:bodyPr rIns="0"/>
          <a:lstStyle/>
          <a:p>
            <a:r>
              <a:rPr lang="en-GB" dirty="0"/>
              <a:t>2 million</a:t>
            </a:r>
          </a:p>
        </p:txBody>
      </p:sp>
      <p:sp>
        <p:nvSpPr>
          <p:cNvPr id="4" name="Title 3">
            <a:extLst>
              <a:ext uri="{FF2B5EF4-FFF2-40B4-BE49-F238E27FC236}">
                <a16:creationId xmlns:a16="http://schemas.microsoft.com/office/drawing/2014/main" id="{9E5C2A54-A1D4-C2BF-02DE-BE5CEDF3387B}"/>
              </a:ext>
            </a:extLst>
          </p:cNvPr>
          <p:cNvSpPr>
            <a:spLocks noGrp="1" noRot="1" noMove="1" noResize="1" noEditPoints="1" noAdjustHandles="1" noChangeArrowheads="1" noChangeShapeType="1"/>
          </p:cNvSpPr>
          <p:nvPr>
            <p:ph type="title"/>
          </p:nvPr>
        </p:nvSpPr>
        <p:spPr/>
        <p:txBody>
          <a:bodyPr>
            <a:noAutofit/>
          </a:bodyPr>
          <a:lstStyle/>
          <a:p>
            <a:r>
              <a:rPr lang="en-GB" sz="3600" dirty="0"/>
              <a:t>Approximately how many protein-coding genes does the human genome have? </a:t>
            </a:r>
          </a:p>
        </p:txBody>
      </p:sp>
      <p:sp>
        <p:nvSpPr>
          <p:cNvPr id="3" name="Rectangle 2">
            <a:extLst>
              <a:ext uri="{FF2B5EF4-FFF2-40B4-BE49-F238E27FC236}">
                <a16:creationId xmlns:a16="http://schemas.microsoft.com/office/drawing/2014/main" id="{AF7BF9B2-7814-1B22-3402-7821C2FE93F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276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7">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8">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2">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build="p"/>
      <p:bldP spid="7" grpId="0" build="p"/>
      <p:bldP spid="8" grpId="0" build="p"/>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677B55-F5CB-0E4E-CC87-B17C1A04A69C}"/>
              </a:ext>
            </a:extLst>
          </p:cNvPr>
          <p:cNvSpPr>
            <a:spLocks noGrp="1" noRot="1" noMove="1" noResize="1" noEditPoints="1" noAdjustHandles="1" noChangeArrowheads="1" noChangeShapeType="1"/>
          </p:cNvSpPr>
          <p:nvPr>
            <p:ph type="body" sz="quarter" idx="18"/>
          </p:nvPr>
        </p:nvSpPr>
        <p:spPr>
          <a:xfrm>
            <a:off x="1279242" y="4000501"/>
            <a:ext cx="10303158" cy="1732084"/>
          </a:xfrm>
        </p:spPr>
        <p:txBody>
          <a:bodyPr>
            <a:normAutofit fontScale="85000" lnSpcReduction="20000"/>
          </a:bodyPr>
          <a:lstStyle/>
          <a:p>
            <a:pPr marL="571500" indent="-571500">
              <a:buFont typeface="Arial" panose="020B0604020202020204" pitchFamily="34" charset="0"/>
              <a:buChar char="•"/>
            </a:pPr>
            <a:r>
              <a:rPr lang="en-GB" dirty="0"/>
              <a:t>Less than 2% of your genome tells the cell how to make proteins.</a:t>
            </a:r>
          </a:p>
          <a:p>
            <a:pPr marL="571500" indent="-571500">
              <a:buFont typeface="Arial" panose="020B0604020202020204" pitchFamily="34" charset="0"/>
              <a:buChar char="•"/>
            </a:pPr>
            <a:r>
              <a:rPr lang="en-GB" dirty="0"/>
              <a:t>The other 98% is also important, and our knowledge on its role is increasing.</a:t>
            </a:r>
          </a:p>
        </p:txBody>
      </p:sp>
      <p:sp>
        <p:nvSpPr>
          <p:cNvPr id="6" name="Text Placeholder 5">
            <a:extLst>
              <a:ext uri="{FF2B5EF4-FFF2-40B4-BE49-F238E27FC236}">
                <a16:creationId xmlns:a16="http://schemas.microsoft.com/office/drawing/2014/main" id="{0C0A6666-6D5C-FA2D-E112-044AC22B7BDB}"/>
              </a:ext>
            </a:extLst>
          </p:cNvPr>
          <p:cNvSpPr>
            <a:spLocks noGrp="1" noRot="1" noMove="1" noResize="1" noEditPoints="1" noAdjustHandles="1" noChangeArrowheads="1" noChangeShapeType="1"/>
          </p:cNvSpPr>
          <p:nvPr>
            <p:ph type="body" sz="quarter" idx="19"/>
          </p:nvPr>
        </p:nvSpPr>
        <p:spPr/>
        <p:txBody>
          <a:bodyPr rIns="0"/>
          <a:lstStyle/>
          <a:p>
            <a:r>
              <a:rPr lang="en-GB" dirty="0"/>
              <a:t>2%</a:t>
            </a:r>
          </a:p>
        </p:txBody>
      </p:sp>
      <p:sp>
        <p:nvSpPr>
          <p:cNvPr id="7" name="Text Placeholder 6">
            <a:extLst>
              <a:ext uri="{FF2B5EF4-FFF2-40B4-BE49-F238E27FC236}">
                <a16:creationId xmlns:a16="http://schemas.microsoft.com/office/drawing/2014/main" id="{C1B00BD8-355A-1676-9650-52B96D5F6849}"/>
              </a:ext>
            </a:extLst>
          </p:cNvPr>
          <p:cNvSpPr>
            <a:spLocks noGrp="1" noRot="1" noMove="1" noResize="1" noEditPoints="1" noAdjustHandles="1" noChangeArrowheads="1" noChangeShapeType="1"/>
          </p:cNvSpPr>
          <p:nvPr>
            <p:ph type="body" sz="quarter" idx="20"/>
          </p:nvPr>
        </p:nvSpPr>
        <p:spPr/>
        <p:txBody>
          <a:bodyPr rIns="0"/>
          <a:lstStyle/>
          <a:p>
            <a:r>
              <a:rPr lang="en-GB" dirty="0"/>
              <a:t>32%</a:t>
            </a:r>
          </a:p>
        </p:txBody>
      </p:sp>
      <p:sp>
        <p:nvSpPr>
          <p:cNvPr id="8" name="Text Placeholder 7">
            <a:extLst>
              <a:ext uri="{FF2B5EF4-FFF2-40B4-BE49-F238E27FC236}">
                <a16:creationId xmlns:a16="http://schemas.microsoft.com/office/drawing/2014/main" id="{D33CDB3B-7AB2-4D54-4B60-5A5E5B51E209}"/>
              </a:ext>
            </a:extLst>
          </p:cNvPr>
          <p:cNvSpPr>
            <a:spLocks noGrp="1" noRot="1" noMove="1" noResize="1" noEditPoints="1" noAdjustHandles="1" noChangeArrowheads="1" noChangeShapeType="1"/>
          </p:cNvSpPr>
          <p:nvPr>
            <p:ph type="body" sz="quarter" idx="21"/>
          </p:nvPr>
        </p:nvSpPr>
        <p:spPr/>
        <p:txBody>
          <a:bodyPr rIns="0"/>
          <a:lstStyle/>
          <a:p>
            <a:r>
              <a:rPr lang="en-GB" dirty="0"/>
              <a:t>82%</a:t>
            </a:r>
          </a:p>
        </p:txBody>
      </p:sp>
      <p:sp>
        <p:nvSpPr>
          <p:cNvPr id="2" name="Text Placeholder 1">
            <a:extLst>
              <a:ext uri="{FF2B5EF4-FFF2-40B4-BE49-F238E27FC236}">
                <a16:creationId xmlns:a16="http://schemas.microsoft.com/office/drawing/2014/main" id="{9E2B4BFE-E46A-57B6-F9F2-C58A825FD664}"/>
              </a:ext>
            </a:extLst>
          </p:cNvPr>
          <p:cNvSpPr>
            <a:spLocks noGrp="1" noRot="1" noMove="1" noResize="1" noEditPoints="1" noAdjustHandles="1" noChangeArrowheads="1" noChangeShapeType="1"/>
          </p:cNvSpPr>
          <p:nvPr>
            <p:ph type="body" sz="quarter" idx="22"/>
          </p:nvPr>
        </p:nvSpPr>
        <p:spPr/>
        <p:txBody>
          <a:bodyPr rIns="0"/>
          <a:lstStyle/>
          <a:p>
            <a:r>
              <a:rPr lang="en-GB" dirty="0"/>
              <a:t>99%</a:t>
            </a:r>
          </a:p>
        </p:txBody>
      </p:sp>
      <p:sp>
        <p:nvSpPr>
          <p:cNvPr id="4" name="Title 3">
            <a:extLst>
              <a:ext uri="{FF2B5EF4-FFF2-40B4-BE49-F238E27FC236}">
                <a16:creationId xmlns:a16="http://schemas.microsoft.com/office/drawing/2014/main" id="{9E5C2A54-A1D4-C2BF-02DE-BE5CEDF3387B}"/>
              </a:ext>
            </a:extLst>
          </p:cNvPr>
          <p:cNvSpPr>
            <a:spLocks noGrp="1" noRot="1" noMove="1" noResize="1" noEditPoints="1" noAdjustHandles="1" noChangeArrowheads="1" noChangeShapeType="1"/>
          </p:cNvSpPr>
          <p:nvPr>
            <p:ph type="title"/>
          </p:nvPr>
        </p:nvSpPr>
        <p:spPr/>
        <p:txBody>
          <a:bodyPr>
            <a:noAutofit/>
          </a:bodyPr>
          <a:lstStyle/>
          <a:p>
            <a:r>
              <a:rPr lang="en-GB" dirty="0"/>
              <a:t>How much of your genome contains the instructions to make proteins?</a:t>
            </a:r>
          </a:p>
        </p:txBody>
      </p:sp>
      <p:sp>
        <p:nvSpPr>
          <p:cNvPr id="3" name="Rectangle 2">
            <a:extLst>
              <a:ext uri="{FF2B5EF4-FFF2-40B4-BE49-F238E27FC236}">
                <a16:creationId xmlns:a16="http://schemas.microsoft.com/office/drawing/2014/main" id="{AC65CD3F-7D65-902C-AEB8-EBF86075CE7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11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7">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8">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2">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build="p"/>
      <p:bldP spid="7" grpId="0" build="p"/>
      <p:bldP spid="8" grpId="0" build="p"/>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0146-9B87-14DA-D9E8-0A1B335EEFE5}"/>
              </a:ext>
            </a:extLst>
          </p:cNvPr>
          <p:cNvSpPr>
            <a:spLocks noGrp="1" noRot="1" noMove="1" noResize="1" noEditPoints="1" noAdjustHandles="1" noChangeArrowheads="1" noChangeShapeType="1"/>
          </p:cNvSpPr>
          <p:nvPr>
            <p:ph type="title"/>
          </p:nvPr>
        </p:nvSpPr>
        <p:spPr/>
        <p:txBody>
          <a:bodyPr>
            <a:normAutofit/>
          </a:bodyPr>
          <a:lstStyle/>
          <a:p>
            <a:pPr algn="ctr"/>
            <a:r>
              <a:rPr lang="en-GB" dirty="0">
                <a:latin typeface="Arial"/>
                <a:cs typeface="Arial"/>
              </a:rPr>
              <a:t>Chapter selection</a:t>
            </a:r>
          </a:p>
        </p:txBody>
      </p:sp>
      <p:sp>
        <p:nvSpPr>
          <p:cNvPr id="7" name="Content Placeholder 6">
            <a:extLst>
              <a:ext uri="{FF2B5EF4-FFF2-40B4-BE49-F238E27FC236}">
                <a16:creationId xmlns:a16="http://schemas.microsoft.com/office/drawing/2014/main" id="{4B9B7413-F93D-D21F-8813-40A38BB8B4EB}"/>
              </a:ext>
            </a:extLst>
          </p:cNvPr>
          <p:cNvSpPr>
            <a:spLocks noGrp="1" noRot="1" noMove="1" noResize="1" noEditPoints="1" noAdjustHandles="1" noChangeArrowheads="1" noChangeShapeType="1"/>
          </p:cNvSpPr>
          <p:nvPr>
            <p:ph sz="half" idx="1"/>
          </p:nvPr>
        </p:nvSpPr>
        <p:spPr>
          <a:xfrm>
            <a:off x="1780790" y="1825625"/>
            <a:ext cx="4127500" cy="4109349"/>
          </a:xfrm>
        </p:spPr>
        <p:txBody>
          <a:bodyPr>
            <a:noAutofit/>
          </a:bodyPr>
          <a:lstStyle/>
          <a:p>
            <a:pPr>
              <a:spcBef>
                <a:spcPts val="1800"/>
              </a:spcBef>
            </a:pPr>
            <a:r>
              <a:rPr lang="en-GB" sz="2500" b="1" dirty="0"/>
              <a:t>Start</a:t>
            </a:r>
            <a:r>
              <a:rPr lang="en-GB" sz="2500" dirty="0"/>
              <a:t> here, or skip to:</a:t>
            </a:r>
          </a:p>
          <a:p>
            <a:pPr>
              <a:spcBef>
                <a:spcPts val="1800"/>
              </a:spcBef>
            </a:pPr>
            <a:r>
              <a:rPr lang="en-GB" sz="2500" dirty="0"/>
              <a:t>About DNA</a:t>
            </a:r>
          </a:p>
          <a:p>
            <a:pPr>
              <a:spcBef>
                <a:spcPts val="1800"/>
              </a:spcBef>
            </a:pPr>
            <a:r>
              <a:rPr lang="en-GB" sz="2500" dirty="0"/>
              <a:t>Chromosomes</a:t>
            </a:r>
          </a:p>
          <a:p>
            <a:pPr>
              <a:spcBef>
                <a:spcPts val="1800"/>
              </a:spcBef>
            </a:pPr>
            <a:r>
              <a:rPr lang="en-GB" sz="2500" dirty="0"/>
              <a:t>Genes vs genomes</a:t>
            </a:r>
          </a:p>
          <a:p>
            <a:pPr>
              <a:spcBef>
                <a:spcPts val="1800"/>
              </a:spcBef>
            </a:pPr>
            <a:r>
              <a:rPr lang="en-GB" sz="2500" dirty="0"/>
              <a:t>Genomes to proteins</a:t>
            </a:r>
          </a:p>
          <a:p>
            <a:pPr>
              <a:spcBef>
                <a:spcPts val="1800"/>
              </a:spcBef>
            </a:pPr>
            <a:r>
              <a:rPr lang="en-GB" sz="2500" dirty="0"/>
              <a:t>Inheritance and variation</a:t>
            </a:r>
          </a:p>
          <a:p>
            <a:pPr>
              <a:spcBef>
                <a:spcPts val="1800"/>
              </a:spcBef>
            </a:pPr>
            <a:r>
              <a:rPr lang="en-GB" sz="2500" dirty="0"/>
              <a:t>Research and techniques</a:t>
            </a:r>
          </a:p>
        </p:txBody>
      </p:sp>
      <p:sp>
        <p:nvSpPr>
          <p:cNvPr id="3" name="Text Placeholder 2">
            <a:extLst>
              <a:ext uri="{FF2B5EF4-FFF2-40B4-BE49-F238E27FC236}">
                <a16:creationId xmlns:a16="http://schemas.microsoft.com/office/drawing/2014/main" id="{C0951F31-0CBF-A907-7E3C-0FD4E2891A46}"/>
              </a:ext>
            </a:extLst>
          </p:cNvPr>
          <p:cNvSpPr>
            <a:spLocks noGrp="1" noRot="1" noMove="1" noResize="1" noEditPoints="1" noAdjustHandles="1" noChangeArrowheads="1" noChangeShapeType="1"/>
          </p:cNvSpPr>
          <p:nvPr>
            <p:ph sz="half" idx="2"/>
          </p:nvPr>
        </p:nvSpPr>
        <p:spPr>
          <a:xfrm>
            <a:off x="6956233" y="1824676"/>
            <a:ext cx="4265035" cy="4109349"/>
          </a:xfrm>
        </p:spPr>
        <p:txBody>
          <a:bodyPr>
            <a:noAutofit/>
          </a:bodyPr>
          <a:lstStyle/>
          <a:p>
            <a:pPr>
              <a:spcBef>
                <a:spcPts val="1800"/>
              </a:spcBef>
            </a:pPr>
            <a:r>
              <a:rPr lang="en-GB" sz="2500" dirty="0"/>
              <a:t>Diagnostics</a:t>
            </a:r>
          </a:p>
          <a:p>
            <a:pPr>
              <a:spcBef>
                <a:spcPts val="1800"/>
              </a:spcBef>
            </a:pPr>
            <a:r>
              <a:rPr lang="en-GB" sz="2500" dirty="0"/>
              <a:t>Infections and genomics</a:t>
            </a:r>
          </a:p>
          <a:p>
            <a:pPr>
              <a:spcBef>
                <a:spcPts val="1800"/>
              </a:spcBef>
            </a:pPr>
            <a:r>
              <a:rPr lang="en-GB" sz="2500" dirty="0"/>
              <a:t>Cancer genomics</a:t>
            </a:r>
          </a:p>
          <a:p>
            <a:pPr>
              <a:spcBef>
                <a:spcPts val="1800"/>
              </a:spcBef>
            </a:pPr>
            <a:r>
              <a:rPr lang="en-GB" sz="2500" dirty="0"/>
              <a:t>Family history</a:t>
            </a:r>
          </a:p>
          <a:p>
            <a:pPr>
              <a:spcBef>
                <a:spcPts val="1800"/>
              </a:spcBef>
            </a:pPr>
            <a:r>
              <a:rPr lang="en-GB" sz="2500" dirty="0"/>
              <a:t>How results are far reaching</a:t>
            </a:r>
          </a:p>
          <a:p>
            <a:pPr>
              <a:spcBef>
                <a:spcPts val="1800"/>
              </a:spcBef>
            </a:pPr>
            <a:r>
              <a:rPr lang="en-GB" sz="2500" dirty="0"/>
              <a:t>Precision medicine (and pharmacogenomics)</a:t>
            </a:r>
          </a:p>
        </p:txBody>
      </p:sp>
      <p:sp>
        <p:nvSpPr>
          <p:cNvPr id="11" name="Oval 10">
            <a:hlinkClick r:id="rId3" action="ppaction://hlinksldjump" highlightClick="1">
              <a:snd r:embed="rId4" name="click.wav"/>
            </a:hlinkClick>
            <a:extLst>
              <a:ext uri="{FF2B5EF4-FFF2-40B4-BE49-F238E27FC236}">
                <a16:creationId xmlns:a16="http://schemas.microsoft.com/office/drawing/2014/main" id="{A6F33971-2B7F-1A80-D486-8924BC02C3FB}"/>
              </a:ext>
            </a:extLst>
          </p:cNvPr>
          <p:cNvSpPr>
            <a:spLocks noGrp="1" noRot="1" noMove="1" noResize="1" noEditPoints="1" noAdjustHandles="1" noChangeArrowheads="1" noChangeShapeType="1"/>
          </p:cNvSpPr>
          <p:nvPr/>
        </p:nvSpPr>
        <p:spPr>
          <a:xfrm>
            <a:off x="1153364" y="1743496"/>
            <a:ext cx="648000" cy="648000"/>
          </a:xfrm>
          <a:prstGeom prst="ellipse">
            <a:avLst/>
          </a:prstGeom>
          <a:solidFill>
            <a:srgbClr val="003087"/>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Play outline">
            <a:extLst>
              <a:ext uri="{FF2B5EF4-FFF2-40B4-BE49-F238E27FC236}">
                <a16:creationId xmlns:a16="http://schemas.microsoft.com/office/drawing/2014/main" id="{F603C3BF-E1F0-A23A-AA8A-6A22F48342D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2309" y="1832777"/>
            <a:ext cx="469437" cy="469437"/>
          </a:xfrm>
          <a:prstGeom prst="rect">
            <a:avLst/>
          </a:prstGeom>
        </p:spPr>
      </p:pic>
      <p:grpSp>
        <p:nvGrpSpPr>
          <p:cNvPr id="71" name="Group 70">
            <a:extLst>
              <a:ext uri="{FF2B5EF4-FFF2-40B4-BE49-F238E27FC236}">
                <a16:creationId xmlns:a16="http://schemas.microsoft.com/office/drawing/2014/main" id="{572D50C7-C254-D072-B429-E09F2756A601}"/>
              </a:ext>
            </a:extLst>
          </p:cNvPr>
          <p:cNvGrpSpPr>
            <a:grpSpLocks noGrp="1" noUngrp="1" noRot="1" noMove="1" noResize="1"/>
          </p:cNvGrpSpPr>
          <p:nvPr/>
        </p:nvGrpSpPr>
        <p:grpSpPr>
          <a:xfrm>
            <a:off x="1267267" y="2484668"/>
            <a:ext cx="432000" cy="432000"/>
            <a:chOff x="1267267" y="2484668"/>
            <a:chExt cx="432000" cy="432000"/>
          </a:xfrm>
        </p:grpSpPr>
        <p:sp>
          <p:nvSpPr>
            <p:cNvPr id="15" name="Oval 14">
              <a:hlinkClick r:id="rId3" action="ppaction://hlinksldjump" highlightClick="1">
                <a:snd r:embed="rId4" name="click.wav"/>
              </a:hlinkClick>
              <a:extLst>
                <a:ext uri="{FF2B5EF4-FFF2-40B4-BE49-F238E27FC236}">
                  <a16:creationId xmlns:a16="http://schemas.microsoft.com/office/drawing/2014/main" id="{35F067EC-4020-8CBA-7A8E-F3CF2539629B}"/>
                </a:ext>
              </a:extLst>
            </p:cNvPr>
            <p:cNvSpPr>
              <a:spLocks noGrp="1" noRot="1" noMove="1" noResize="1" noEditPoints="1" noAdjustHandles="1" noChangeArrowheads="1" noChangeShapeType="1"/>
            </p:cNvSpPr>
            <p:nvPr/>
          </p:nvSpPr>
          <p:spPr>
            <a:xfrm>
              <a:off x="1267267" y="2484668"/>
              <a:ext cx="432000" cy="432000"/>
            </a:xfrm>
            <a:prstGeom prst="ellipse">
              <a:avLst/>
            </a:prstGeom>
            <a:solidFill>
              <a:srgbClr val="9C2167"/>
            </a:solidFill>
            <a:ln>
              <a:solidFill>
                <a:srgbClr val="9C216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Play outline">
              <a:extLst>
                <a:ext uri="{FF2B5EF4-FFF2-40B4-BE49-F238E27FC236}">
                  <a16:creationId xmlns:a16="http://schemas.microsoft.com/office/drawing/2014/main" id="{B756DBCC-D786-A036-FF76-D55B82557F92}"/>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3230" y="2544189"/>
              <a:ext cx="312958" cy="312958"/>
            </a:xfrm>
            <a:prstGeom prst="rect">
              <a:avLst/>
            </a:prstGeom>
          </p:spPr>
        </p:pic>
      </p:grpSp>
      <p:sp>
        <p:nvSpPr>
          <p:cNvPr id="18" name="Oval 17">
            <a:hlinkClick r:id="rId7" action="ppaction://hlinksldjump" highlightClick="1">
              <a:snd r:embed="rId4" name="click.wav"/>
            </a:hlinkClick>
            <a:extLst>
              <a:ext uri="{FF2B5EF4-FFF2-40B4-BE49-F238E27FC236}">
                <a16:creationId xmlns:a16="http://schemas.microsoft.com/office/drawing/2014/main" id="{6D341655-1836-491E-EF09-04A9B9671BE6}"/>
              </a:ext>
            </a:extLst>
          </p:cNvPr>
          <p:cNvSpPr>
            <a:spLocks noGrp="1" noRot="1" noMove="1" noResize="1" noEditPoints="1" noAdjustHandles="1" noChangeArrowheads="1" noChangeShapeType="1"/>
          </p:cNvSpPr>
          <p:nvPr/>
        </p:nvSpPr>
        <p:spPr>
          <a:xfrm>
            <a:off x="1267267" y="3090127"/>
            <a:ext cx="432000" cy="432000"/>
          </a:xfrm>
          <a:prstGeom prst="ellipse">
            <a:avLst/>
          </a:prstGeom>
          <a:solidFill>
            <a:srgbClr val="9C2167"/>
          </a:solidFill>
          <a:ln>
            <a:solidFill>
              <a:srgbClr val="9C216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descr="Play outline">
            <a:extLst>
              <a:ext uri="{FF2B5EF4-FFF2-40B4-BE49-F238E27FC236}">
                <a16:creationId xmlns:a16="http://schemas.microsoft.com/office/drawing/2014/main" id="{F7802CE6-F6F9-4A68-D6DD-B692815B669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3230" y="3149648"/>
            <a:ext cx="312958" cy="312958"/>
          </a:xfrm>
          <a:prstGeom prst="rect">
            <a:avLst/>
          </a:prstGeom>
        </p:spPr>
      </p:pic>
      <p:sp>
        <p:nvSpPr>
          <p:cNvPr id="21" name="Oval 20">
            <a:hlinkClick r:id="rId8" action="ppaction://hlinksldjump" highlightClick="1">
              <a:snd r:embed="rId4" name="click.wav"/>
            </a:hlinkClick>
            <a:extLst>
              <a:ext uri="{FF2B5EF4-FFF2-40B4-BE49-F238E27FC236}">
                <a16:creationId xmlns:a16="http://schemas.microsoft.com/office/drawing/2014/main" id="{0B9441D8-1559-9241-4664-0FAA077F2211}"/>
              </a:ext>
            </a:extLst>
          </p:cNvPr>
          <p:cNvSpPr>
            <a:spLocks noGrp="1" noRot="1" noMove="1" noResize="1" noEditPoints="1" noAdjustHandles="1" noChangeArrowheads="1" noChangeShapeType="1"/>
          </p:cNvSpPr>
          <p:nvPr/>
        </p:nvSpPr>
        <p:spPr>
          <a:xfrm>
            <a:off x="1267267" y="3695586"/>
            <a:ext cx="432000" cy="432000"/>
          </a:xfrm>
          <a:prstGeom prst="ellipse">
            <a:avLst/>
          </a:prstGeom>
          <a:solidFill>
            <a:srgbClr val="9C2167"/>
          </a:solidFill>
          <a:ln>
            <a:solidFill>
              <a:srgbClr val="9C216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Play outline">
            <a:extLst>
              <a:ext uri="{FF2B5EF4-FFF2-40B4-BE49-F238E27FC236}">
                <a16:creationId xmlns:a16="http://schemas.microsoft.com/office/drawing/2014/main" id="{160D9EA0-0193-B313-CA39-DFAC1E7E0E2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3230" y="3755107"/>
            <a:ext cx="312958" cy="312958"/>
          </a:xfrm>
          <a:prstGeom prst="rect">
            <a:avLst/>
          </a:prstGeom>
        </p:spPr>
      </p:pic>
      <p:sp>
        <p:nvSpPr>
          <p:cNvPr id="24" name="Oval 23">
            <a:hlinkClick r:id="rId9" action="ppaction://hlinksldjump" highlightClick="1">
              <a:snd r:embed="rId4" name="click.wav"/>
            </a:hlinkClick>
            <a:extLst>
              <a:ext uri="{FF2B5EF4-FFF2-40B4-BE49-F238E27FC236}">
                <a16:creationId xmlns:a16="http://schemas.microsoft.com/office/drawing/2014/main" id="{067C3BB5-BCDC-3D44-FC99-B0739A66020C}"/>
              </a:ext>
            </a:extLst>
          </p:cNvPr>
          <p:cNvSpPr>
            <a:spLocks noGrp="1" noRot="1" noMove="1" noResize="1" noEditPoints="1" noAdjustHandles="1" noChangeArrowheads="1" noChangeShapeType="1"/>
          </p:cNvSpPr>
          <p:nvPr/>
        </p:nvSpPr>
        <p:spPr>
          <a:xfrm>
            <a:off x="1267266" y="4301045"/>
            <a:ext cx="432000" cy="432000"/>
          </a:xfrm>
          <a:prstGeom prst="ellipse">
            <a:avLst/>
          </a:prstGeom>
          <a:solidFill>
            <a:srgbClr val="9C2167"/>
          </a:solidFill>
          <a:ln>
            <a:solidFill>
              <a:srgbClr val="9C216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descr="Play outline">
            <a:extLst>
              <a:ext uri="{FF2B5EF4-FFF2-40B4-BE49-F238E27FC236}">
                <a16:creationId xmlns:a16="http://schemas.microsoft.com/office/drawing/2014/main" id="{3539D8D7-6169-D171-C469-392E2AC8F5A6}"/>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3229" y="4360566"/>
            <a:ext cx="312958" cy="312958"/>
          </a:xfrm>
          <a:prstGeom prst="rect">
            <a:avLst/>
          </a:prstGeom>
        </p:spPr>
      </p:pic>
      <p:sp>
        <p:nvSpPr>
          <p:cNvPr id="38" name="Oval 37">
            <a:hlinkClick r:id="rId10" action="ppaction://hlinksldjump" highlightClick="1">
              <a:snd r:embed="rId4" name="click.wav"/>
            </a:hlinkClick>
            <a:extLst>
              <a:ext uri="{FF2B5EF4-FFF2-40B4-BE49-F238E27FC236}">
                <a16:creationId xmlns:a16="http://schemas.microsoft.com/office/drawing/2014/main" id="{8A97BE0B-97EA-C856-F635-8C8AAAC5E928}"/>
              </a:ext>
            </a:extLst>
          </p:cNvPr>
          <p:cNvSpPr>
            <a:spLocks noGrp="1" noRot="1" noMove="1" noResize="1" noEditPoints="1" noAdjustHandles="1" noChangeArrowheads="1" noChangeShapeType="1"/>
          </p:cNvSpPr>
          <p:nvPr/>
        </p:nvSpPr>
        <p:spPr>
          <a:xfrm>
            <a:off x="1267266" y="4906504"/>
            <a:ext cx="432000" cy="432000"/>
          </a:xfrm>
          <a:prstGeom prst="ellipse">
            <a:avLst/>
          </a:prstGeom>
          <a:solidFill>
            <a:srgbClr val="9C2167"/>
          </a:solidFill>
          <a:ln>
            <a:solidFill>
              <a:srgbClr val="9C216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Play outline">
            <a:extLst>
              <a:ext uri="{FF2B5EF4-FFF2-40B4-BE49-F238E27FC236}">
                <a16:creationId xmlns:a16="http://schemas.microsoft.com/office/drawing/2014/main" id="{00A48CD0-68CF-045D-49CD-0E59F1BB8366}"/>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3229" y="4966025"/>
            <a:ext cx="312958" cy="312958"/>
          </a:xfrm>
          <a:prstGeom prst="rect">
            <a:avLst/>
          </a:prstGeom>
        </p:spPr>
      </p:pic>
      <p:sp>
        <p:nvSpPr>
          <p:cNvPr id="43" name="Oval 42">
            <a:hlinkClick r:id="rId11" action="ppaction://hlinksldjump" highlightClick="1">
              <a:snd r:embed="rId4" name="click.wav"/>
            </a:hlinkClick>
            <a:extLst>
              <a:ext uri="{FF2B5EF4-FFF2-40B4-BE49-F238E27FC236}">
                <a16:creationId xmlns:a16="http://schemas.microsoft.com/office/drawing/2014/main" id="{7D620C17-7A8E-AE99-45EC-0562EEBCE932}"/>
              </a:ext>
            </a:extLst>
          </p:cNvPr>
          <p:cNvSpPr>
            <a:spLocks noGrp="1" noRot="1" noMove="1" noResize="1" noEditPoints="1" noAdjustHandles="1" noChangeArrowheads="1" noChangeShapeType="1"/>
          </p:cNvSpPr>
          <p:nvPr/>
        </p:nvSpPr>
        <p:spPr>
          <a:xfrm>
            <a:off x="1267265" y="5511964"/>
            <a:ext cx="432000" cy="432000"/>
          </a:xfrm>
          <a:prstGeom prst="ellipse">
            <a:avLst/>
          </a:prstGeom>
          <a:solidFill>
            <a:srgbClr val="9C2167"/>
          </a:solidFill>
          <a:ln>
            <a:solidFill>
              <a:srgbClr val="9C216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Graphic 43" descr="Play outline">
            <a:extLst>
              <a:ext uri="{FF2B5EF4-FFF2-40B4-BE49-F238E27FC236}">
                <a16:creationId xmlns:a16="http://schemas.microsoft.com/office/drawing/2014/main" id="{1F2C730A-784D-533A-A983-31232504DCF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3228" y="5571485"/>
            <a:ext cx="312958" cy="312958"/>
          </a:xfrm>
          <a:prstGeom prst="rect">
            <a:avLst/>
          </a:prstGeom>
        </p:spPr>
      </p:pic>
      <p:sp>
        <p:nvSpPr>
          <p:cNvPr id="46" name="Oval 45">
            <a:hlinkClick r:id="rId12" action="ppaction://hlinksldjump" highlightClick="1">
              <a:snd r:embed="rId4" name="click.wav"/>
            </a:hlinkClick>
            <a:extLst>
              <a:ext uri="{FF2B5EF4-FFF2-40B4-BE49-F238E27FC236}">
                <a16:creationId xmlns:a16="http://schemas.microsoft.com/office/drawing/2014/main" id="{6EAAD1A3-3921-1318-905E-C3D8D00AF66F}"/>
              </a:ext>
            </a:extLst>
          </p:cNvPr>
          <p:cNvSpPr>
            <a:spLocks noGrp="1" noRot="1" noMove="1" noResize="1" noEditPoints="1" noAdjustHandles="1" noChangeArrowheads="1" noChangeShapeType="1"/>
          </p:cNvSpPr>
          <p:nvPr/>
        </p:nvSpPr>
        <p:spPr>
          <a:xfrm>
            <a:off x="6450642" y="2472062"/>
            <a:ext cx="432000" cy="432000"/>
          </a:xfrm>
          <a:prstGeom prst="ellipse">
            <a:avLst/>
          </a:prstGeom>
          <a:solidFill>
            <a:srgbClr val="9C2167"/>
          </a:solidFill>
          <a:ln>
            <a:solidFill>
              <a:srgbClr val="9C216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Graphic 46" descr="Play outline">
            <a:extLst>
              <a:ext uri="{FF2B5EF4-FFF2-40B4-BE49-F238E27FC236}">
                <a16:creationId xmlns:a16="http://schemas.microsoft.com/office/drawing/2014/main" id="{62C02994-CF74-F871-D028-C4601A1B14B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6605" y="2531583"/>
            <a:ext cx="312958" cy="312958"/>
          </a:xfrm>
          <a:prstGeom prst="rect">
            <a:avLst/>
          </a:prstGeom>
        </p:spPr>
      </p:pic>
      <p:sp>
        <p:nvSpPr>
          <p:cNvPr id="49" name="Oval 48">
            <a:hlinkClick r:id="rId13" action="ppaction://hlinksldjump" highlightClick="1">
              <a:snd r:embed="rId4" name="click.wav"/>
            </a:hlinkClick>
            <a:extLst>
              <a:ext uri="{FF2B5EF4-FFF2-40B4-BE49-F238E27FC236}">
                <a16:creationId xmlns:a16="http://schemas.microsoft.com/office/drawing/2014/main" id="{6E23E30A-4ABF-9F9D-EB2D-1B0E429F334D}"/>
              </a:ext>
            </a:extLst>
          </p:cNvPr>
          <p:cNvSpPr>
            <a:spLocks noGrp="1" noRot="1" noMove="1" noResize="1" noEditPoints="1" noAdjustHandles="1" noChangeArrowheads="1" noChangeShapeType="1"/>
          </p:cNvSpPr>
          <p:nvPr/>
        </p:nvSpPr>
        <p:spPr>
          <a:xfrm>
            <a:off x="6450642" y="3084018"/>
            <a:ext cx="432000" cy="432000"/>
          </a:xfrm>
          <a:prstGeom prst="ellipse">
            <a:avLst/>
          </a:prstGeom>
          <a:solidFill>
            <a:srgbClr val="9C2167"/>
          </a:solidFill>
          <a:ln>
            <a:solidFill>
              <a:srgbClr val="9C216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Graphic 49" descr="Play outline">
            <a:extLst>
              <a:ext uri="{FF2B5EF4-FFF2-40B4-BE49-F238E27FC236}">
                <a16:creationId xmlns:a16="http://schemas.microsoft.com/office/drawing/2014/main" id="{634B0B31-A3CA-E4C4-DABA-B1A63D5161FE}"/>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6605" y="3143539"/>
            <a:ext cx="312958" cy="312958"/>
          </a:xfrm>
          <a:prstGeom prst="rect">
            <a:avLst/>
          </a:prstGeom>
        </p:spPr>
      </p:pic>
      <p:sp>
        <p:nvSpPr>
          <p:cNvPr id="52" name="Oval 51">
            <a:hlinkClick r:id="rId14" action="ppaction://hlinksldjump" highlightClick="1">
              <a:snd r:embed="rId4" name="click.wav"/>
            </a:hlinkClick>
            <a:extLst>
              <a:ext uri="{FF2B5EF4-FFF2-40B4-BE49-F238E27FC236}">
                <a16:creationId xmlns:a16="http://schemas.microsoft.com/office/drawing/2014/main" id="{9DAFC250-DE54-7B7D-8772-F31730585A1F}"/>
              </a:ext>
            </a:extLst>
          </p:cNvPr>
          <p:cNvSpPr>
            <a:spLocks noGrp="1" noRot="1" noMove="1" noResize="1" noEditPoints="1" noAdjustHandles="1" noChangeArrowheads="1" noChangeShapeType="1"/>
          </p:cNvSpPr>
          <p:nvPr/>
        </p:nvSpPr>
        <p:spPr>
          <a:xfrm>
            <a:off x="6450642" y="3695974"/>
            <a:ext cx="432000" cy="432000"/>
          </a:xfrm>
          <a:prstGeom prst="ellipse">
            <a:avLst/>
          </a:prstGeom>
          <a:solidFill>
            <a:srgbClr val="9C2167"/>
          </a:solidFill>
          <a:ln>
            <a:solidFill>
              <a:srgbClr val="9C216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Graphic 52" descr="Play outline">
            <a:extLst>
              <a:ext uri="{FF2B5EF4-FFF2-40B4-BE49-F238E27FC236}">
                <a16:creationId xmlns:a16="http://schemas.microsoft.com/office/drawing/2014/main" id="{F72A1879-1083-AC41-AF01-C49C58F1622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6605" y="3755495"/>
            <a:ext cx="312958" cy="312958"/>
          </a:xfrm>
          <a:prstGeom prst="rect">
            <a:avLst/>
          </a:prstGeom>
        </p:spPr>
      </p:pic>
      <p:sp>
        <p:nvSpPr>
          <p:cNvPr id="55" name="Oval 54">
            <a:hlinkClick r:id="rId15" action="ppaction://hlinksldjump" highlightClick="1">
              <a:snd r:embed="rId4" name="click.wav"/>
            </a:hlinkClick>
            <a:extLst>
              <a:ext uri="{FF2B5EF4-FFF2-40B4-BE49-F238E27FC236}">
                <a16:creationId xmlns:a16="http://schemas.microsoft.com/office/drawing/2014/main" id="{A0C4D0CD-41CC-50ED-D87F-80635C39214C}"/>
              </a:ext>
            </a:extLst>
          </p:cNvPr>
          <p:cNvSpPr>
            <a:spLocks noGrp="1" noRot="1" noMove="1" noResize="1" noEditPoints="1" noAdjustHandles="1" noChangeArrowheads="1" noChangeShapeType="1"/>
          </p:cNvSpPr>
          <p:nvPr/>
        </p:nvSpPr>
        <p:spPr>
          <a:xfrm>
            <a:off x="6450641" y="4307930"/>
            <a:ext cx="432000" cy="432000"/>
          </a:xfrm>
          <a:prstGeom prst="ellipse">
            <a:avLst/>
          </a:prstGeom>
          <a:solidFill>
            <a:srgbClr val="9C2167"/>
          </a:solidFill>
          <a:ln>
            <a:solidFill>
              <a:srgbClr val="9C216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Graphic 55" descr="Play outline">
            <a:extLst>
              <a:ext uri="{FF2B5EF4-FFF2-40B4-BE49-F238E27FC236}">
                <a16:creationId xmlns:a16="http://schemas.microsoft.com/office/drawing/2014/main" id="{70999790-AA84-946C-3700-686859E220F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6604" y="4367451"/>
            <a:ext cx="312958" cy="312958"/>
          </a:xfrm>
          <a:prstGeom prst="rect">
            <a:avLst/>
          </a:prstGeom>
        </p:spPr>
      </p:pic>
      <p:sp>
        <p:nvSpPr>
          <p:cNvPr id="58" name="Oval 57">
            <a:hlinkClick r:id="rId16" action="ppaction://hlinksldjump" highlightClick="1">
              <a:snd r:embed="rId4" name="click.wav"/>
            </a:hlinkClick>
            <a:extLst>
              <a:ext uri="{FF2B5EF4-FFF2-40B4-BE49-F238E27FC236}">
                <a16:creationId xmlns:a16="http://schemas.microsoft.com/office/drawing/2014/main" id="{F5612CD7-C915-2CB1-B5E0-F1CB0B12120D}"/>
              </a:ext>
            </a:extLst>
          </p:cNvPr>
          <p:cNvSpPr>
            <a:spLocks noGrp="1" noRot="1" noMove="1" noResize="1" noEditPoints="1" noAdjustHandles="1" noChangeArrowheads="1" noChangeShapeType="1"/>
          </p:cNvSpPr>
          <p:nvPr/>
        </p:nvSpPr>
        <p:spPr>
          <a:xfrm>
            <a:off x="6450641" y="4919886"/>
            <a:ext cx="432000" cy="432000"/>
          </a:xfrm>
          <a:prstGeom prst="ellipse">
            <a:avLst/>
          </a:prstGeom>
          <a:solidFill>
            <a:srgbClr val="9C2167"/>
          </a:solidFill>
          <a:ln>
            <a:solidFill>
              <a:srgbClr val="9C216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Graphic 58" descr="Play outline">
            <a:extLst>
              <a:ext uri="{FF2B5EF4-FFF2-40B4-BE49-F238E27FC236}">
                <a16:creationId xmlns:a16="http://schemas.microsoft.com/office/drawing/2014/main" id="{2F67EE80-2F0E-8FAF-1ABC-64C2074D1CD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6604" y="4979407"/>
            <a:ext cx="312958" cy="312958"/>
          </a:xfrm>
          <a:prstGeom prst="rect">
            <a:avLst/>
          </a:prstGeom>
        </p:spPr>
      </p:pic>
      <p:sp>
        <p:nvSpPr>
          <p:cNvPr id="64" name="Oval 63">
            <a:hlinkClick r:id="rId17" action="ppaction://hlinksldjump" highlightClick="1">
              <a:snd r:embed="rId4" name="click.wav"/>
            </a:hlinkClick>
            <a:extLst>
              <a:ext uri="{FF2B5EF4-FFF2-40B4-BE49-F238E27FC236}">
                <a16:creationId xmlns:a16="http://schemas.microsoft.com/office/drawing/2014/main" id="{BEA5E73D-A489-E838-B181-18F4A3B7C9DF}"/>
              </a:ext>
            </a:extLst>
          </p:cNvPr>
          <p:cNvSpPr>
            <a:spLocks noGrp="1" noRot="1" noMove="1" noResize="1" noEditPoints="1" noAdjustHandles="1" noChangeArrowheads="1" noChangeShapeType="1"/>
          </p:cNvSpPr>
          <p:nvPr/>
        </p:nvSpPr>
        <p:spPr>
          <a:xfrm>
            <a:off x="6450640" y="1860106"/>
            <a:ext cx="432000" cy="432000"/>
          </a:xfrm>
          <a:prstGeom prst="ellipse">
            <a:avLst/>
          </a:prstGeom>
          <a:solidFill>
            <a:srgbClr val="9C2167"/>
          </a:solidFill>
          <a:ln>
            <a:solidFill>
              <a:srgbClr val="9C216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Graphic 64" descr="Play outline">
            <a:extLst>
              <a:ext uri="{FF2B5EF4-FFF2-40B4-BE49-F238E27FC236}">
                <a16:creationId xmlns:a16="http://schemas.microsoft.com/office/drawing/2014/main" id="{F01C22B6-1329-9EE2-9AD1-6E9F3BB729C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6603" y="1919627"/>
            <a:ext cx="312958" cy="312958"/>
          </a:xfrm>
          <a:prstGeom prst="rect">
            <a:avLst/>
          </a:prstGeom>
        </p:spPr>
      </p:pic>
      <p:sp>
        <p:nvSpPr>
          <p:cNvPr id="4" name="Rectangle 3">
            <a:extLst>
              <a:ext uri="{FF2B5EF4-FFF2-40B4-BE49-F238E27FC236}">
                <a16:creationId xmlns:a16="http://schemas.microsoft.com/office/drawing/2014/main" id="{2E44CCD5-BEBE-4D46-04A9-6A88E0F48A76}"/>
              </a:ext>
            </a:extLst>
          </p:cNvPr>
          <p:cNvSpPr>
            <a:spLocks noGrp="1" noRot="1" noMove="1" noResize="1" noEditPoints="1" noAdjustHandles="1" noChangeArrowheads="1" noChangeShapeType="1"/>
          </p:cNvSpPr>
          <p:nvPr/>
        </p:nvSpPr>
        <p:spPr>
          <a:xfrm>
            <a:off x="1828210" y="1690689"/>
            <a:ext cx="4455502" cy="4339998"/>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429D30-33BA-B90F-034D-5D8EB4AAB728}"/>
              </a:ext>
            </a:extLst>
          </p:cNvPr>
          <p:cNvSpPr>
            <a:spLocks noGrp="1" noRot="1" noMove="1" noResize="1" noEditPoints="1" noAdjustHandles="1" noChangeArrowheads="1" noChangeShapeType="1"/>
          </p:cNvSpPr>
          <p:nvPr/>
        </p:nvSpPr>
        <p:spPr>
          <a:xfrm>
            <a:off x="6956233" y="1743496"/>
            <a:ext cx="4455502" cy="4339998"/>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39E43B0-F0FF-7EB7-6D7A-E1A316BE3419}"/>
              </a:ext>
            </a:extLst>
          </p:cNvPr>
          <p:cNvSpPr>
            <a:spLocks noGrp="1" noRot="1" noMove="1" noResize="1" noEditPoints="1" noAdjustHandles="1" noChangeArrowheads="1" noChangeShapeType="1"/>
          </p:cNvSpPr>
          <p:nvPr/>
        </p:nvSpPr>
        <p:spPr>
          <a:xfrm>
            <a:off x="82766" y="772621"/>
            <a:ext cx="12026467" cy="970178"/>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2492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579147-579F-BD70-0091-B22DE1130ED6}"/>
              </a:ext>
            </a:extLst>
          </p:cNvPr>
          <p:cNvSpPr>
            <a:spLocks noGrp="1"/>
          </p:cNvSpPr>
          <p:nvPr>
            <p:ph type="title"/>
          </p:nvPr>
        </p:nvSpPr>
        <p:spPr/>
        <p:txBody>
          <a:bodyPr>
            <a:normAutofit/>
          </a:bodyPr>
          <a:lstStyle/>
          <a:p>
            <a:r>
              <a:rPr lang="en-GB" dirty="0"/>
              <a:t>Different types of proteins</a:t>
            </a:r>
          </a:p>
        </p:txBody>
      </p:sp>
      <p:pic>
        <p:nvPicPr>
          <p:cNvPr id="3" name="Graphic 2" descr="Alarm clock with solid fill">
            <a:extLst>
              <a:ext uri="{FF2B5EF4-FFF2-40B4-BE49-F238E27FC236}">
                <a16:creationId xmlns:a16="http://schemas.microsoft.com/office/drawing/2014/main" id="{EA0D118B-392D-64EE-A4E7-D70C2305F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0059" y="2358861"/>
            <a:ext cx="914400" cy="914400"/>
          </a:xfrm>
          <a:prstGeom prst="rect">
            <a:avLst/>
          </a:prstGeom>
        </p:spPr>
      </p:pic>
      <p:sp>
        <p:nvSpPr>
          <p:cNvPr id="4" name="TextBox 3">
            <a:extLst>
              <a:ext uri="{FF2B5EF4-FFF2-40B4-BE49-F238E27FC236}">
                <a16:creationId xmlns:a16="http://schemas.microsoft.com/office/drawing/2014/main" id="{15E4844E-A399-DF4A-7507-7AE46515E35D}"/>
              </a:ext>
            </a:extLst>
          </p:cNvPr>
          <p:cNvSpPr txBox="1"/>
          <p:nvPr/>
        </p:nvSpPr>
        <p:spPr>
          <a:xfrm>
            <a:off x="1840471" y="2305379"/>
            <a:ext cx="3103017" cy="1015663"/>
          </a:xfrm>
          <a:prstGeom prst="rect">
            <a:avLst/>
          </a:prstGeom>
          <a:noFill/>
        </p:spPr>
        <p:txBody>
          <a:bodyPr wrap="square">
            <a:spAutoFit/>
          </a:bodyPr>
          <a:lstStyle/>
          <a:p>
            <a:pPr algn="r" fontAlgn="base"/>
            <a:r>
              <a:rPr lang="en-GB" sz="2000" b="1" i="0" strike="noStrike" dirty="0">
                <a:solidFill>
                  <a:srgbClr val="333333"/>
                </a:solidFill>
                <a:effectLst/>
                <a:latin typeface="Arial" panose="020B0604020202020204" pitchFamily="34" charset="0"/>
                <a:cs typeface="Arial" panose="020B0604020202020204" pitchFamily="34" charset="0"/>
              </a:rPr>
              <a:t>Enzymes</a:t>
            </a:r>
            <a:r>
              <a:rPr lang="en-GB" sz="2000" i="0" u="none" strike="noStrike" dirty="0">
                <a:solidFill>
                  <a:srgbClr val="333333"/>
                </a:solidFill>
                <a:effectLst/>
                <a:latin typeface="Arial" panose="020B0604020202020204" pitchFamily="34" charset="0"/>
                <a:cs typeface="Arial" panose="020B0604020202020204" pitchFamily="34" charset="0"/>
              </a:rPr>
              <a:t> catalyse, cause or speed up biochemical reactions.</a:t>
            </a:r>
            <a:endParaRPr lang="en-GB" sz="2000" b="0" i="0" u="none" strike="noStrike" dirty="0">
              <a:solidFill>
                <a:srgbClr val="333333"/>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CD9041E-45A9-12B1-860D-A252A4886825}"/>
              </a:ext>
            </a:extLst>
          </p:cNvPr>
          <p:cNvSpPr txBox="1"/>
          <p:nvPr/>
        </p:nvSpPr>
        <p:spPr>
          <a:xfrm>
            <a:off x="822136" y="4396216"/>
            <a:ext cx="4201147" cy="1015663"/>
          </a:xfrm>
          <a:prstGeom prst="rect">
            <a:avLst/>
          </a:prstGeom>
          <a:noFill/>
        </p:spPr>
        <p:txBody>
          <a:bodyPr wrap="square">
            <a:spAutoFit/>
          </a:bodyPr>
          <a:lstStyle/>
          <a:p>
            <a:pPr algn="r" fontAlgn="base"/>
            <a:r>
              <a:rPr lang="en-GB" sz="2000" b="1" i="0" u="none" strike="noStrike" dirty="0">
                <a:solidFill>
                  <a:srgbClr val="333333"/>
                </a:solidFill>
                <a:effectLst/>
                <a:latin typeface="Arial" panose="020B0604020202020204" pitchFamily="34" charset="0"/>
                <a:cs typeface="Arial" panose="020B0604020202020204" pitchFamily="34" charset="0"/>
              </a:rPr>
              <a:t>Regulatory proteins</a:t>
            </a:r>
            <a:r>
              <a:rPr lang="en-GB" sz="2000" i="0" u="none" strike="noStrike" dirty="0">
                <a:solidFill>
                  <a:srgbClr val="333333"/>
                </a:solidFill>
                <a:effectLst/>
                <a:latin typeface="Arial" panose="020B0604020202020204" pitchFamily="34" charset="0"/>
                <a:cs typeface="Arial" panose="020B0604020202020204" pitchFamily="34" charset="0"/>
              </a:rPr>
              <a:t>, such as hormones, maintain a constant environment in cells or the body.</a:t>
            </a:r>
          </a:p>
        </p:txBody>
      </p:sp>
      <p:pic>
        <p:nvPicPr>
          <p:cNvPr id="6" name="Graphic 5" descr="Gears with solid fill">
            <a:extLst>
              <a:ext uri="{FF2B5EF4-FFF2-40B4-BE49-F238E27FC236}">
                <a16:creationId xmlns:a16="http://schemas.microsoft.com/office/drawing/2014/main" id="{23A08841-8CF1-E9EE-936C-52F79508C7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0059" y="4413257"/>
            <a:ext cx="914400" cy="914400"/>
          </a:xfrm>
          <a:prstGeom prst="rect">
            <a:avLst/>
          </a:prstGeom>
        </p:spPr>
      </p:pic>
      <p:sp>
        <p:nvSpPr>
          <p:cNvPr id="9" name="TextBox 8">
            <a:extLst>
              <a:ext uri="{FF2B5EF4-FFF2-40B4-BE49-F238E27FC236}">
                <a16:creationId xmlns:a16="http://schemas.microsoft.com/office/drawing/2014/main" id="{7BE96B05-C030-8282-1FA9-7A71E84A7828}"/>
              </a:ext>
            </a:extLst>
          </p:cNvPr>
          <p:cNvSpPr txBox="1"/>
          <p:nvPr/>
        </p:nvSpPr>
        <p:spPr>
          <a:xfrm>
            <a:off x="7245505" y="2305379"/>
            <a:ext cx="4166466" cy="1015663"/>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Structural proteins </a:t>
            </a:r>
            <a:r>
              <a:rPr lang="en-GB" sz="2000" dirty="0">
                <a:latin typeface="Arial" panose="020B0604020202020204" pitchFamily="34" charset="0"/>
                <a:cs typeface="Arial" panose="020B0604020202020204" pitchFamily="34" charset="0"/>
              </a:rPr>
              <a:t>give shape, structure or strength to cells or tissues.</a:t>
            </a:r>
          </a:p>
        </p:txBody>
      </p:sp>
      <p:pic>
        <p:nvPicPr>
          <p:cNvPr id="10" name="Graphic 9" descr="Building Brick Wall with solid fill">
            <a:extLst>
              <a:ext uri="{FF2B5EF4-FFF2-40B4-BE49-F238E27FC236}">
                <a16:creationId xmlns:a16="http://schemas.microsoft.com/office/drawing/2014/main" id="{C26E9993-8ED3-0341-1C3D-53255582A3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74534" y="2343032"/>
            <a:ext cx="914400" cy="914400"/>
          </a:xfrm>
          <a:prstGeom prst="rect">
            <a:avLst/>
          </a:prstGeom>
        </p:spPr>
      </p:pic>
      <p:sp>
        <p:nvSpPr>
          <p:cNvPr id="11" name="TextBox 10">
            <a:extLst>
              <a:ext uri="{FF2B5EF4-FFF2-40B4-BE49-F238E27FC236}">
                <a16:creationId xmlns:a16="http://schemas.microsoft.com/office/drawing/2014/main" id="{9F22EE22-0FA7-4AE3-7163-AB8A9D83ACF9}"/>
              </a:ext>
            </a:extLst>
          </p:cNvPr>
          <p:cNvSpPr txBox="1"/>
          <p:nvPr/>
        </p:nvSpPr>
        <p:spPr>
          <a:xfrm>
            <a:off x="7275877" y="4362625"/>
            <a:ext cx="4077923" cy="1015663"/>
          </a:xfrm>
          <a:prstGeom prst="rect">
            <a:avLst/>
          </a:prstGeom>
          <a:noFill/>
        </p:spPr>
        <p:txBody>
          <a:bodyPr wrap="square">
            <a:spAutoFit/>
          </a:bodyPr>
          <a:lstStyle/>
          <a:p>
            <a:pPr algn="l" fontAlgn="base"/>
            <a:r>
              <a:rPr lang="en-GB" sz="2000" b="1" i="0" u="none" strike="noStrike" dirty="0">
                <a:solidFill>
                  <a:srgbClr val="333333"/>
                </a:solidFill>
                <a:effectLst/>
                <a:latin typeface="Arial" panose="020B0604020202020204" pitchFamily="34" charset="0"/>
                <a:cs typeface="Arial" panose="020B0604020202020204" pitchFamily="34" charset="0"/>
              </a:rPr>
              <a:t>Defensive proteins </a:t>
            </a:r>
            <a:r>
              <a:rPr lang="en-GB" sz="2000" i="0" u="none" strike="noStrike" dirty="0">
                <a:solidFill>
                  <a:srgbClr val="333333"/>
                </a:solidFill>
                <a:effectLst/>
                <a:latin typeface="Arial" panose="020B0604020202020204" pitchFamily="34" charset="0"/>
                <a:cs typeface="Arial" panose="020B0604020202020204" pitchFamily="34" charset="0"/>
              </a:rPr>
              <a:t>work as a part of the immune system keeping us safe.</a:t>
            </a:r>
            <a:endParaRPr lang="en-GB" sz="2000" b="0" i="0" u="none" strike="noStrike" dirty="0">
              <a:solidFill>
                <a:srgbClr val="333333"/>
              </a:solidFill>
              <a:effectLst/>
              <a:latin typeface="Arial" panose="020B0604020202020204" pitchFamily="34" charset="0"/>
              <a:cs typeface="Arial" panose="020B0604020202020204" pitchFamily="34" charset="0"/>
            </a:endParaRPr>
          </a:p>
        </p:txBody>
      </p:sp>
      <p:pic>
        <p:nvPicPr>
          <p:cNvPr id="12" name="Graphic 11" descr="Medieval Armor with solid fill">
            <a:extLst>
              <a:ext uri="{FF2B5EF4-FFF2-40B4-BE49-F238E27FC236}">
                <a16:creationId xmlns:a16="http://schemas.microsoft.com/office/drawing/2014/main" id="{4FAFEDF3-54D2-FBD4-66A2-5EE74C04FA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19648" y="4413257"/>
            <a:ext cx="914400" cy="914400"/>
          </a:xfrm>
          <a:prstGeom prst="rect">
            <a:avLst/>
          </a:prstGeom>
        </p:spPr>
      </p:pic>
      <p:grpSp>
        <p:nvGrpSpPr>
          <p:cNvPr id="15" name="Group 14">
            <a:extLst>
              <a:ext uri="{FF2B5EF4-FFF2-40B4-BE49-F238E27FC236}">
                <a16:creationId xmlns:a16="http://schemas.microsoft.com/office/drawing/2014/main" id="{F35D6A52-4D96-05C2-0F0F-DB493854E819}"/>
              </a:ext>
            </a:extLst>
          </p:cNvPr>
          <p:cNvGrpSpPr/>
          <p:nvPr/>
        </p:nvGrpSpPr>
        <p:grpSpPr>
          <a:xfrm>
            <a:off x="0" y="3668585"/>
            <a:ext cx="12192000" cy="382714"/>
            <a:chOff x="-90228" y="3403600"/>
            <a:chExt cx="15464371" cy="842167"/>
          </a:xfrm>
        </p:grpSpPr>
        <p:pic>
          <p:nvPicPr>
            <p:cNvPr id="2" name="Picture 2">
              <a:extLst>
                <a:ext uri="{FF2B5EF4-FFF2-40B4-BE49-F238E27FC236}">
                  <a16:creationId xmlns:a16="http://schemas.microsoft.com/office/drawing/2014/main" id="{4D51105E-EC29-93DE-1952-618AFD67442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481" b="39292"/>
            <a:stretch/>
          </p:blipFill>
          <p:spPr bwMode="auto">
            <a:xfrm>
              <a:off x="-90228" y="3405154"/>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34465A28-56FB-D8B7-3089-7D6624A6A78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481" b="39292"/>
            <a:stretch/>
          </p:blipFill>
          <p:spPr bwMode="auto">
            <a:xfrm>
              <a:off x="4430900" y="3407633"/>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75B06E5-6576-0BDE-86BE-52A9C355FF3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481" b="39292"/>
            <a:stretch/>
          </p:blipFill>
          <p:spPr bwMode="auto">
            <a:xfrm>
              <a:off x="8959056" y="3403600"/>
              <a:ext cx="6415087" cy="83813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0AA499EB-4D4D-FF72-234B-B01AAEF4CE79}"/>
              </a:ext>
            </a:extLst>
          </p:cNvPr>
          <p:cNvSpPr txBox="1"/>
          <p:nvPr/>
        </p:nvSpPr>
        <p:spPr>
          <a:xfrm>
            <a:off x="9373010" y="5370682"/>
            <a:ext cx="2215808" cy="400110"/>
          </a:xfrm>
          <a:prstGeom prst="rect">
            <a:avLst/>
          </a:prstGeom>
          <a:noFill/>
        </p:spPr>
        <p:txBody>
          <a:bodyPr wrap="square">
            <a:spAutoFit/>
          </a:bodyPr>
          <a:lstStyle/>
          <a:p>
            <a:pPr algn="l" fontAlgn="base"/>
            <a:r>
              <a:rPr lang="en-GB" sz="2000" i="1" u="none" strike="noStrike" dirty="0">
                <a:solidFill>
                  <a:srgbClr val="333333"/>
                </a:solidFill>
                <a:effectLst/>
                <a:latin typeface="Arial" panose="020B0604020202020204" pitchFamily="34" charset="0"/>
                <a:cs typeface="Arial" panose="020B0604020202020204" pitchFamily="34" charset="0"/>
              </a:rPr>
              <a:t>And many more!</a:t>
            </a:r>
          </a:p>
        </p:txBody>
      </p:sp>
      <p:sp>
        <p:nvSpPr>
          <p:cNvPr id="8" name="Rectangle 7">
            <a:extLst>
              <a:ext uri="{FF2B5EF4-FFF2-40B4-BE49-F238E27FC236}">
                <a16:creationId xmlns:a16="http://schemas.microsoft.com/office/drawing/2014/main" id="{4D44F22A-2494-C4C5-E4C4-B778D64C3249}"/>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9088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A64A2A-E7D3-500A-3C3A-4C332AAD7870}"/>
              </a:ext>
            </a:extLst>
          </p:cNvPr>
          <p:cNvSpPr>
            <a:spLocks noGrp="1"/>
          </p:cNvSpPr>
          <p:nvPr>
            <p:ph type="title"/>
          </p:nvPr>
        </p:nvSpPr>
        <p:spPr/>
        <p:txBody>
          <a:bodyPr/>
          <a:lstStyle/>
          <a:p>
            <a:r>
              <a:rPr lang="en-GB" dirty="0"/>
              <a:t>Genetics vs genomics</a:t>
            </a:r>
          </a:p>
        </p:txBody>
      </p:sp>
      <p:sp>
        <p:nvSpPr>
          <p:cNvPr id="9" name="Content Placeholder 8">
            <a:extLst>
              <a:ext uri="{FF2B5EF4-FFF2-40B4-BE49-F238E27FC236}">
                <a16:creationId xmlns:a16="http://schemas.microsoft.com/office/drawing/2014/main" id="{BDC76BFD-94D4-AA15-BE04-4DE1897E41AC}"/>
              </a:ext>
            </a:extLst>
          </p:cNvPr>
          <p:cNvSpPr>
            <a:spLocks noGrp="1"/>
          </p:cNvSpPr>
          <p:nvPr>
            <p:ph sz="quarter" idx="19"/>
          </p:nvPr>
        </p:nvSpPr>
        <p:spPr/>
        <p:txBody>
          <a:bodyPr>
            <a:normAutofit/>
          </a:bodyPr>
          <a:lstStyle/>
          <a:p>
            <a:r>
              <a:rPr lang="en-GB" sz="3200" u="sng" dirty="0"/>
              <a:t>Genetics</a:t>
            </a:r>
            <a:r>
              <a:rPr lang="en-GB" sz="3200" dirty="0"/>
              <a:t> is often looking at just the roughly 2% of DNA which make proteins.</a:t>
            </a:r>
          </a:p>
        </p:txBody>
      </p:sp>
      <p:sp>
        <p:nvSpPr>
          <p:cNvPr id="2" name="Content Placeholder 1">
            <a:extLst>
              <a:ext uri="{FF2B5EF4-FFF2-40B4-BE49-F238E27FC236}">
                <a16:creationId xmlns:a16="http://schemas.microsoft.com/office/drawing/2014/main" id="{01F91D2B-3D5D-435C-9C39-2A9C8C114138}"/>
              </a:ext>
            </a:extLst>
          </p:cNvPr>
          <p:cNvSpPr>
            <a:spLocks noGrp="1"/>
          </p:cNvSpPr>
          <p:nvPr>
            <p:ph sz="quarter" idx="20"/>
          </p:nvPr>
        </p:nvSpPr>
        <p:spPr>
          <a:xfrm>
            <a:off x="6338133" y="1992701"/>
            <a:ext cx="4549757" cy="3727895"/>
          </a:xfrm>
        </p:spPr>
        <p:txBody>
          <a:bodyPr>
            <a:normAutofit/>
          </a:bodyPr>
          <a:lstStyle/>
          <a:p>
            <a:r>
              <a:rPr lang="en-GB" sz="3200" u="sng" dirty="0"/>
              <a:t>Genomics</a:t>
            </a:r>
            <a:r>
              <a:rPr lang="en-GB" sz="3200" dirty="0"/>
              <a:t> is the study of both the 2% and the other 98% – once called ‘junk DNA’ but now we know this isn’t the case.</a:t>
            </a:r>
          </a:p>
          <a:p>
            <a:endParaRPr lang="en-GB" dirty="0"/>
          </a:p>
        </p:txBody>
      </p:sp>
      <p:sp>
        <p:nvSpPr>
          <p:cNvPr id="3" name="Rectangle 2">
            <a:extLst>
              <a:ext uri="{FF2B5EF4-FFF2-40B4-BE49-F238E27FC236}">
                <a16:creationId xmlns:a16="http://schemas.microsoft.com/office/drawing/2014/main" id="{D6494D7C-60E6-6F24-C017-235CA3304A43}"/>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3970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26DD-13EF-5B7E-CAC4-8294B9316A15}"/>
              </a:ext>
            </a:extLst>
          </p:cNvPr>
          <p:cNvSpPr>
            <a:spLocks noGrp="1" noRot="1" noMove="1" noResize="1" noEditPoints="1" noAdjustHandles="1" noChangeArrowheads="1" noChangeShapeType="1"/>
          </p:cNvSpPr>
          <p:nvPr>
            <p:ph type="title"/>
          </p:nvPr>
        </p:nvSpPr>
        <p:spPr>
          <a:xfrm>
            <a:off x="707571" y="923026"/>
            <a:ext cx="10851825" cy="767662"/>
          </a:xfrm>
        </p:spPr>
        <p:txBody>
          <a:bodyPr>
            <a:noAutofit/>
          </a:bodyPr>
          <a:lstStyle/>
          <a:p>
            <a:r>
              <a:rPr lang="en-GB" sz="3200" dirty="0"/>
              <a:t>Which word describes passing down genetic information?</a:t>
            </a:r>
          </a:p>
        </p:txBody>
      </p:sp>
      <p:sp>
        <p:nvSpPr>
          <p:cNvPr id="5" name="Text Placeholder 4">
            <a:extLst>
              <a:ext uri="{FF2B5EF4-FFF2-40B4-BE49-F238E27FC236}">
                <a16:creationId xmlns:a16="http://schemas.microsoft.com/office/drawing/2014/main" id="{87DE8E7B-60B2-D2C6-BF7F-31ED8F274EAE}"/>
              </a:ext>
            </a:extLst>
          </p:cNvPr>
          <p:cNvSpPr>
            <a:spLocks noGrp="1" noRot="1" noMove="1" noResize="1" noEditPoints="1" noAdjustHandles="1" noChangeArrowheads="1" noChangeShapeType="1"/>
          </p:cNvSpPr>
          <p:nvPr>
            <p:ph type="body" sz="quarter" idx="15"/>
          </p:nvPr>
        </p:nvSpPr>
        <p:spPr/>
        <p:txBody>
          <a:bodyPr>
            <a:normAutofit/>
          </a:bodyPr>
          <a:lstStyle/>
          <a:p>
            <a:r>
              <a:rPr lang="en-GB" sz="3200" dirty="0"/>
              <a:t>Identity</a:t>
            </a:r>
          </a:p>
        </p:txBody>
      </p:sp>
      <p:sp>
        <p:nvSpPr>
          <p:cNvPr id="6" name="Text Placeholder 5">
            <a:extLst>
              <a:ext uri="{FF2B5EF4-FFF2-40B4-BE49-F238E27FC236}">
                <a16:creationId xmlns:a16="http://schemas.microsoft.com/office/drawing/2014/main" id="{6B97DAA4-01D0-8DF8-6EA1-C7CE57F49774}"/>
              </a:ext>
            </a:extLst>
          </p:cNvPr>
          <p:cNvSpPr>
            <a:spLocks noGrp="1" noRot="1" noMove="1" noResize="1" noEditPoints="1" noAdjustHandles="1" noChangeArrowheads="1" noChangeShapeType="1"/>
          </p:cNvSpPr>
          <p:nvPr>
            <p:ph type="body" sz="quarter" idx="16"/>
          </p:nvPr>
        </p:nvSpPr>
        <p:spPr/>
        <p:txBody>
          <a:bodyPr>
            <a:normAutofit/>
          </a:bodyPr>
          <a:lstStyle/>
          <a:p>
            <a:r>
              <a:rPr lang="en-GB" sz="3200" dirty="0"/>
              <a:t>Trait</a:t>
            </a:r>
          </a:p>
        </p:txBody>
      </p:sp>
      <p:sp>
        <p:nvSpPr>
          <p:cNvPr id="7" name="Text Placeholder 6">
            <a:extLst>
              <a:ext uri="{FF2B5EF4-FFF2-40B4-BE49-F238E27FC236}">
                <a16:creationId xmlns:a16="http://schemas.microsoft.com/office/drawing/2014/main" id="{AB27F729-4375-E67E-D801-DE7B848156B1}"/>
              </a:ext>
            </a:extLst>
          </p:cNvPr>
          <p:cNvSpPr>
            <a:spLocks noGrp="1" noRot="1" noMove="1" noResize="1" noEditPoints="1" noAdjustHandles="1" noChangeArrowheads="1" noChangeShapeType="1"/>
          </p:cNvSpPr>
          <p:nvPr>
            <p:ph type="body" sz="quarter" idx="17"/>
          </p:nvPr>
        </p:nvSpPr>
        <p:spPr/>
        <p:txBody>
          <a:bodyPr>
            <a:normAutofit/>
          </a:bodyPr>
          <a:lstStyle/>
          <a:p>
            <a:r>
              <a:rPr lang="en-GB" sz="3200" dirty="0"/>
              <a:t>Transmission</a:t>
            </a:r>
          </a:p>
        </p:txBody>
      </p:sp>
      <p:sp>
        <p:nvSpPr>
          <p:cNvPr id="8" name="Text Placeholder 7">
            <a:extLst>
              <a:ext uri="{FF2B5EF4-FFF2-40B4-BE49-F238E27FC236}">
                <a16:creationId xmlns:a16="http://schemas.microsoft.com/office/drawing/2014/main" id="{8054A875-B955-45AF-3D24-2824C4F5F3DE}"/>
              </a:ext>
            </a:extLst>
          </p:cNvPr>
          <p:cNvSpPr>
            <a:spLocks noGrp="1" noRot="1" noMove="1" noResize="1" noEditPoints="1" noAdjustHandles="1" noChangeArrowheads="1" noChangeShapeType="1"/>
          </p:cNvSpPr>
          <p:nvPr>
            <p:ph type="body" sz="quarter" idx="18"/>
          </p:nvPr>
        </p:nvSpPr>
        <p:spPr/>
        <p:txBody>
          <a:bodyPr>
            <a:normAutofit/>
          </a:bodyPr>
          <a:lstStyle/>
          <a:p>
            <a:pPr marL="457200" indent="-457200">
              <a:buFont typeface="Arial" panose="020B0604020202020204" pitchFamily="34" charset="0"/>
              <a:buChar char="•"/>
            </a:pPr>
            <a:r>
              <a:rPr lang="en-GB" sz="3200" dirty="0"/>
              <a:t>Inherited is the term used to describe a physical characteristic or condition that is shared between biologically related individuals.  </a:t>
            </a:r>
          </a:p>
        </p:txBody>
      </p:sp>
      <p:sp>
        <p:nvSpPr>
          <p:cNvPr id="9" name="Text Placeholder 8">
            <a:extLst>
              <a:ext uri="{FF2B5EF4-FFF2-40B4-BE49-F238E27FC236}">
                <a16:creationId xmlns:a16="http://schemas.microsoft.com/office/drawing/2014/main" id="{D4A5DC00-22A9-703E-83A8-DE3ACD52CB18}"/>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Inherited</a:t>
            </a:r>
          </a:p>
        </p:txBody>
      </p:sp>
      <p:sp>
        <p:nvSpPr>
          <p:cNvPr id="2" name="Rectangle 1">
            <a:extLst>
              <a:ext uri="{FF2B5EF4-FFF2-40B4-BE49-F238E27FC236}">
                <a16:creationId xmlns:a16="http://schemas.microsoft.com/office/drawing/2014/main" id="{737C199F-3188-6127-8320-BC25E32609F5}"/>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454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6">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9">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4F3856-E57D-E2D8-41F6-713B5C9A31E7}"/>
              </a:ext>
            </a:extLst>
          </p:cNvPr>
          <p:cNvSpPr>
            <a:spLocks noGrp="1"/>
          </p:cNvSpPr>
          <p:nvPr>
            <p:ph type="title"/>
          </p:nvPr>
        </p:nvSpPr>
        <p:spPr/>
        <p:txBody>
          <a:bodyPr>
            <a:noAutofit/>
          </a:bodyPr>
          <a:lstStyle/>
          <a:p>
            <a:r>
              <a:rPr lang="en-GB" sz="3200" dirty="0"/>
              <a:t>In medicine, what word is preferably used to indicate that a gene is different than expected?</a:t>
            </a:r>
          </a:p>
        </p:txBody>
      </p:sp>
      <p:sp>
        <p:nvSpPr>
          <p:cNvPr id="12" name="Text Placeholder 11">
            <a:extLst>
              <a:ext uri="{FF2B5EF4-FFF2-40B4-BE49-F238E27FC236}">
                <a16:creationId xmlns:a16="http://schemas.microsoft.com/office/drawing/2014/main" id="{2F594BB1-BAAD-1013-98E1-49DF19E4D070}"/>
              </a:ext>
            </a:extLst>
          </p:cNvPr>
          <p:cNvSpPr>
            <a:spLocks noGrp="1"/>
          </p:cNvSpPr>
          <p:nvPr>
            <p:ph type="body" sz="quarter" idx="15"/>
          </p:nvPr>
        </p:nvSpPr>
        <p:spPr/>
        <p:txBody>
          <a:bodyPr>
            <a:normAutofit/>
          </a:bodyPr>
          <a:lstStyle/>
          <a:p>
            <a:r>
              <a:rPr lang="en-GB" sz="3200" dirty="0"/>
              <a:t>Anomaly</a:t>
            </a:r>
          </a:p>
        </p:txBody>
      </p:sp>
      <p:sp>
        <p:nvSpPr>
          <p:cNvPr id="13" name="Text Placeholder 12">
            <a:extLst>
              <a:ext uri="{FF2B5EF4-FFF2-40B4-BE49-F238E27FC236}">
                <a16:creationId xmlns:a16="http://schemas.microsoft.com/office/drawing/2014/main" id="{C05A2C0D-7C18-1BDA-7473-C9406E1333B1}"/>
              </a:ext>
            </a:extLst>
          </p:cNvPr>
          <p:cNvSpPr>
            <a:spLocks noGrp="1"/>
          </p:cNvSpPr>
          <p:nvPr>
            <p:ph type="body" sz="quarter" idx="16"/>
          </p:nvPr>
        </p:nvSpPr>
        <p:spPr/>
        <p:txBody>
          <a:bodyPr>
            <a:normAutofit/>
          </a:bodyPr>
          <a:lstStyle/>
          <a:p>
            <a:r>
              <a:rPr lang="en-GB" sz="3200" dirty="0"/>
              <a:t>Deformity</a:t>
            </a:r>
          </a:p>
        </p:txBody>
      </p:sp>
      <p:sp>
        <p:nvSpPr>
          <p:cNvPr id="14" name="Text Placeholder 13">
            <a:extLst>
              <a:ext uri="{FF2B5EF4-FFF2-40B4-BE49-F238E27FC236}">
                <a16:creationId xmlns:a16="http://schemas.microsoft.com/office/drawing/2014/main" id="{B1F7FB20-47B1-D05D-B274-52B4FCA75E0A}"/>
              </a:ext>
            </a:extLst>
          </p:cNvPr>
          <p:cNvSpPr>
            <a:spLocks noGrp="1"/>
          </p:cNvSpPr>
          <p:nvPr>
            <p:ph type="body" sz="quarter" idx="17"/>
          </p:nvPr>
        </p:nvSpPr>
        <p:spPr/>
        <p:txBody>
          <a:bodyPr>
            <a:normAutofit/>
          </a:bodyPr>
          <a:lstStyle/>
          <a:p>
            <a:r>
              <a:rPr lang="en-GB" sz="3200" dirty="0"/>
              <a:t>Mutation</a:t>
            </a:r>
          </a:p>
        </p:txBody>
      </p:sp>
      <p:sp>
        <p:nvSpPr>
          <p:cNvPr id="15" name="Text Placeholder 14">
            <a:extLst>
              <a:ext uri="{FF2B5EF4-FFF2-40B4-BE49-F238E27FC236}">
                <a16:creationId xmlns:a16="http://schemas.microsoft.com/office/drawing/2014/main" id="{350269A7-F3F3-4C56-134C-C3EC3486AE04}"/>
              </a:ext>
            </a:extLst>
          </p:cNvPr>
          <p:cNvSpPr>
            <a:spLocks noGrp="1"/>
          </p:cNvSpPr>
          <p:nvPr>
            <p:ph type="body" sz="quarter" idx="18"/>
          </p:nvPr>
        </p:nvSpPr>
        <p:spPr/>
        <p:txBody>
          <a:bodyPr>
            <a:normAutofit lnSpcReduction="10000"/>
          </a:bodyPr>
          <a:lstStyle/>
          <a:p>
            <a:pPr marL="571500" indent="-571500">
              <a:buFont typeface="Arial" panose="020B0604020202020204" pitchFamily="34" charset="0"/>
              <a:buChar char="•"/>
            </a:pPr>
            <a:r>
              <a:rPr lang="en-GB" dirty="0"/>
              <a:t>‘Gene variant’ is the preferred term.</a:t>
            </a:r>
          </a:p>
          <a:p>
            <a:pPr marL="571500" indent="-571500">
              <a:buFont typeface="Arial" panose="020B0604020202020204" pitchFamily="34" charset="0"/>
              <a:buChar char="•"/>
            </a:pPr>
            <a:r>
              <a:rPr lang="en-GB" dirty="0"/>
              <a:t>‘Mutation’ is commonly used in research, and occasionally when talking about cancer.</a:t>
            </a:r>
          </a:p>
        </p:txBody>
      </p:sp>
      <p:sp>
        <p:nvSpPr>
          <p:cNvPr id="16" name="Text Placeholder 15">
            <a:extLst>
              <a:ext uri="{FF2B5EF4-FFF2-40B4-BE49-F238E27FC236}">
                <a16:creationId xmlns:a16="http://schemas.microsoft.com/office/drawing/2014/main" id="{6AF47847-8FC5-9BCA-FA2B-2AD098B26A7C}"/>
              </a:ext>
            </a:extLst>
          </p:cNvPr>
          <p:cNvSpPr>
            <a:spLocks noGrp="1"/>
          </p:cNvSpPr>
          <p:nvPr>
            <p:ph type="body" sz="quarter" idx="19"/>
          </p:nvPr>
        </p:nvSpPr>
        <p:spPr/>
        <p:txBody>
          <a:bodyPr>
            <a:normAutofit/>
          </a:bodyPr>
          <a:lstStyle/>
          <a:p>
            <a:r>
              <a:rPr lang="en-GB" sz="3200" dirty="0"/>
              <a:t>Variant</a:t>
            </a:r>
          </a:p>
        </p:txBody>
      </p:sp>
      <p:sp>
        <p:nvSpPr>
          <p:cNvPr id="2" name="Rectangle 1">
            <a:extLst>
              <a:ext uri="{FF2B5EF4-FFF2-40B4-BE49-F238E27FC236}">
                <a16:creationId xmlns:a16="http://schemas.microsoft.com/office/drawing/2014/main" id="{66816459-8C84-688E-2D7A-B74A03EA7C4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419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2">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500" fill="hold"/>
                                        <p:tgtEl>
                                          <p:spTgt spid="14">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500" fill="hold"/>
                                        <p:tgtEl>
                                          <p:spTgt spid="13">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childTnLst>
                                    <p:animClr clrSpc="rgb" dir="cw">
                                      <p:cBhvr override="childStyle">
                                        <p:cTn id="12" dur="500" fill="hold"/>
                                        <p:tgtEl>
                                          <p:spTgt spid="1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fade">
                                      <p:cBhvr>
                                        <p:cTn id="21" dur="1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14" grpId="0" build="p"/>
      <p:bldP spid="1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4963-8D5C-E1C8-D518-640156167F22}"/>
              </a:ext>
            </a:extLst>
          </p:cNvPr>
          <p:cNvSpPr>
            <a:spLocks noGrp="1"/>
          </p:cNvSpPr>
          <p:nvPr>
            <p:ph type="title"/>
          </p:nvPr>
        </p:nvSpPr>
        <p:spPr/>
        <p:txBody>
          <a:bodyPr>
            <a:normAutofit/>
          </a:bodyPr>
          <a:lstStyle/>
          <a:p>
            <a:r>
              <a:rPr lang="en-GB" dirty="0"/>
              <a:t>Words have meaning</a:t>
            </a:r>
          </a:p>
        </p:txBody>
      </p:sp>
      <p:sp>
        <p:nvSpPr>
          <p:cNvPr id="3" name="Content Placeholder 2">
            <a:extLst>
              <a:ext uri="{FF2B5EF4-FFF2-40B4-BE49-F238E27FC236}">
                <a16:creationId xmlns:a16="http://schemas.microsoft.com/office/drawing/2014/main" id="{4A7A3898-EAFD-0959-E537-DBA2279D6514}"/>
              </a:ext>
            </a:extLst>
          </p:cNvPr>
          <p:cNvSpPr>
            <a:spLocks noGrp="1"/>
          </p:cNvSpPr>
          <p:nvPr>
            <p:ph sz="quarter" idx="19"/>
          </p:nvPr>
        </p:nvSpPr>
        <p:spPr>
          <a:xfrm>
            <a:off x="1279239" y="1992702"/>
            <a:ext cx="10277761" cy="3739882"/>
          </a:xfrm>
        </p:spPr>
        <p:txBody>
          <a:bodyPr>
            <a:noAutofit/>
          </a:bodyPr>
          <a:lstStyle/>
          <a:p>
            <a:r>
              <a:rPr lang="en-GB" sz="2500" dirty="0"/>
              <a:t>Healthcare workers are continually understanding how to choose words that sensitively describe a patient’s condition.</a:t>
            </a:r>
          </a:p>
          <a:p>
            <a:r>
              <a:rPr lang="en-GB" sz="2500" dirty="0"/>
              <a:t>Patients with a rare disease report preferring their DNA to be described as having a ‘variant’ causing the condition. </a:t>
            </a:r>
          </a:p>
          <a:p>
            <a:r>
              <a:rPr lang="en-GB" sz="2500" dirty="0"/>
              <a:t>Patients with cancer are neutral to the cancer’s DNA being described as ‘mutated’.</a:t>
            </a:r>
          </a:p>
          <a:p>
            <a:r>
              <a:rPr lang="en-GB" sz="2500" dirty="0">
                <a:solidFill>
                  <a:srgbClr val="9C2167"/>
                </a:solidFill>
              </a:rPr>
              <a:t>Discussion: Why do you think this is? Are there any other commonly used medical terms that may be distressing for a patient to hear?</a:t>
            </a:r>
          </a:p>
        </p:txBody>
      </p:sp>
      <p:sp>
        <p:nvSpPr>
          <p:cNvPr id="4" name="Rectangle 3">
            <a:extLst>
              <a:ext uri="{FF2B5EF4-FFF2-40B4-BE49-F238E27FC236}">
                <a16:creationId xmlns:a16="http://schemas.microsoft.com/office/drawing/2014/main" id="{D046F0B9-1BEE-CDF9-AA7F-A655FBF09D4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273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52787" cy="1732084"/>
          </a:xfrm>
        </p:spPr>
        <p:txBody>
          <a:bodyPr>
            <a:noAutofit/>
          </a:bodyPr>
          <a:lstStyle/>
          <a:p>
            <a:pPr marL="457200" indent="-457200">
              <a:spcBef>
                <a:spcPts val="600"/>
              </a:spcBef>
              <a:buFont typeface="Arial" panose="020B0604020202020204" pitchFamily="34" charset="0"/>
              <a:buChar char="•"/>
            </a:pPr>
            <a:r>
              <a:rPr lang="en-GB" sz="2800" dirty="0"/>
              <a:t>It’s false. The size of a variation is not linked to its potential effects or impact on health.</a:t>
            </a:r>
          </a:p>
          <a:p>
            <a:pPr marL="457200" indent="-457200">
              <a:spcBef>
                <a:spcPts val="600"/>
              </a:spcBef>
              <a:buFont typeface="Arial" panose="020B0604020202020204" pitchFamily="34" charset="0"/>
              <a:buChar char="•"/>
            </a:pPr>
            <a:r>
              <a:rPr lang="en-GB" sz="2800" dirty="0"/>
              <a:t>Health-affecting changes can be small (single DNA ‘letter’ changes) to very large (changes in chromosome structure).</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sz="3600" dirty="0"/>
              <a:t>The size of a change in our genome is directly linked to the potential impact it has on our health.</a:t>
            </a:r>
          </a:p>
        </p:txBody>
      </p:sp>
      <p:sp>
        <p:nvSpPr>
          <p:cNvPr id="6" name="Rectangle 5">
            <a:extLst>
              <a:ext uri="{FF2B5EF4-FFF2-40B4-BE49-F238E27FC236}">
                <a16:creationId xmlns:a16="http://schemas.microsoft.com/office/drawing/2014/main" id="{403BF9AC-466D-A16A-F845-EF011AD52F36}"/>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704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pPr marL="571500" indent="-571500">
              <a:spcBef>
                <a:spcPts val="600"/>
              </a:spcBef>
              <a:buFont typeface="Arial" panose="020B0604020202020204" pitchFamily="34" charset="0"/>
              <a:buChar char="•"/>
            </a:pPr>
            <a:r>
              <a:rPr lang="en-GB" sz="2800" dirty="0"/>
              <a:t>Individuals with the same variants might not present with the same symptoms – or any symptoms at all.</a:t>
            </a:r>
          </a:p>
          <a:p>
            <a:pPr marL="571500" indent="-571500">
              <a:spcBef>
                <a:spcPts val="600"/>
              </a:spcBef>
              <a:buFont typeface="Arial" panose="020B0604020202020204" pitchFamily="34" charset="0"/>
              <a:buChar char="•"/>
            </a:pPr>
            <a:r>
              <a:rPr lang="en-GB" sz="2800" dirty="0"/>
              <a:t>For some conditions, like Down syndrome, the same genetic variants are always responsible for the condition.</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07571" y="944798"/>
            <a:ext cx="10845799" cy="1210025"/>
          </a:xfrm>
        </p:spPr>
        <p:txBody>
          <a:bodyPr>
            <a:noAutofit/>
          </a:bodyPr>
          <a:lstStyle/>
          <a:p>
            <a:r>
              <a:rPr lang="en-GB" sz="3600" dirty="0"/>
              <a:t>It is certain that two patients, with the same genomic variants, will present with the same symptoms.</a:t>
            </a:r>
          </a:p>
        </p:txBody>
      </p:sp>
      <p:sp>
        <p:nvSpPr>
          <p:cNvPr id="6" name="Rectangle 5">
            <a:extLst>
              <a:ext uri="{FF2B5EF4-FFF2-40B4-BE49-F238E27FC236}">
                <a16:creationId xmlns:a16="http://schemas.microsoft.com/office/drawing/2014/main" id="{AF93CBDA-09CB-64DB-EF25-A7E690E061E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04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D00BC8-31AD-1B6F-123E-B659F54F3A7A}"/>
              </a:ext>
            </a:extLst>
          </p:cNvPr>
          <p:cNvSpPr>
            <a:spLocks noGrp="1" noRot="1" noMove="1" noResize="1" noEditPoints="1" noAdjustHandles="1" noChangeArrowheads="1" noChangeShapeType="1"/>
          </p:cNvSpPr>
          <p:nvPr>
            <p:ph type="title"/>
          </p:nvPr>
        </p:nvSpPr>
        <p:spPr>
          <a:xfrm>
            <a:off x="718457" y="955684"/>
            <a:ext cx="10840939" cy="767662"/>
          </a:xfrm>
        </p:spPr>
        <p:txBody>
          <a:bodyPr>
            <a:noAutofit/>
          </a:bodyPr>
          <a:lstStyle/>
          <a:p>
            <a:r>
              <a:rPr lang="en-GB" dirty="0"/>
              <a:t>Which are genetically inherited conditions?</a:t>
            </a:r>
          </a:p>
        </p:txBody>
      </p:sp>
      <p:sp>
        <p:nvSpPr>
          <p:cNvPr id="5" name="Text Placeholder 4">
            <a:extLst>
              <a:ext uri="{FF2B5EF4-FFF2-40B4-BE49-F238E27FC236}">
                <a16:creationId xmlns:a16="http://schemas.microsoft.com/office/drawing/2014/main" id="{E8A585B4-9D29-E155-BBE7-0F43194EC1DB}"/>
              </a:ext>
            </a:extLst>
          </p:cNvPr>
          <p:cNvSpPr>
            <a:spLocks noGrp="1" noRot="1" noMove="1" noResize="1" noEditPoints="1" noAdjustHandles="1" noChangeArrowheads="1" noChangeShapeType="1"/>
          </p:cNvSpPr>
          <p:nvPr>
            <p:ph type="body" sz="quarter" idx="15"/>
          </p:nvPr>
        </p:nvSpPr>
        <p:spPr/>
        <p:txBody>
          <a:bodyPr>
            <a:noAutofit/>
          </a:bodyPr>
          <a:lstStyle/>
          <a:p>
            <a:r>
              <a:rPr lang="en-GB" dirty="0"/>
              <a:t>Tuberculosis</a:t>
            </a:r>
          </a:p>
        </p:txBody>
      </p:sp>
      <p:sp>
        <p:nvSpPr>
          <p:cNvPr id="6" name="Text Placeholder 5">
            <a:extLst>
              <a:ext uri="{FF2B5EF4-FFF2-40B4-BE49-F238E27FC236}">
                <a16:creationId xmlns:a16="http://schemas.microsoft.com/office/drawing/2014/main" id="{77392F89-BF32-7C56-9532-A80D0C59F6ED}"/>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Huntington disease</a:t>
            </a:r>
          </a:p>
        </p:txBody>
      </p:sp>
      <p:sp>
        <p:nvSpPr>
          <p:cNvPr id="2" name="Text Placeholder 1">
            <a:extLst>
              <a:ext uri="{FF2B5EF4-FFF2-40B4-BE49-F238E27FC236}">
                <a16:creationId xmlns:a16="http://schemas.microsoft.com/office/drawing/2014/main" id="{D1B17ED3-3715-DD5A-0111-F62995E319B4}"/>
              </a:ext>
            </a:extLst>
          </p:cNvPr>
          <p:cNvSpPr>
            <a:spLocks noGrp="1" noRot="1" noMove="1" noResize="1" noEditPoints="1" noAdjustHandles="1" noChangeArrowheads="1" noChangeShapeType="1"/>
          </p:cNvSpPr>
          <p:nvPr>
            <p:ph type="body" sz="quarter" idx="17"/>
          </p:nvPr>
        </p:nvSpPr>
        <p:spPr/>
        <p:txBody>
          <a:bodyPr/>
          <a:lstStyle/>
          <a:p>
            <a:r>
              <a:rPr lang="en-GB" dirty="0"/>
              <a:t>Measles</a:t>
            </a:r>
          </a:p>
        </p:txBody>
      </p:sp>
      <p:sp>
        <p:nvSpPr>
          <p:cNvPr id="3" name="Text Placeholder 2">
            <a:extLst>
              <a:ext uri="{FF2B5EF4-FFF2-40B4-BE49-F238E27FC236}">
                <a16:creationId xmlns:a16="http://schemas.microsoft.com/office/drawing/2014/main" id="{FA2DCD27-B14B-0456-539E-0614B0EE7631}"/>
              </a:ext>
            </a:extLst>
          </p:cNvPr>
          <p:cNvSpPr>
            <a:spLocks noGrp="1" noRot="1" noMove="1" noResize="1" noEditPoints="1" noAdjustHandles="1" noChangeArrowheads="1" noChangeShapeType="1"/>
          </p:cNvSpPr>
          <p:nvPr>
            <p:ph type="body" sz="quarter" idx="18"/>
          </p:nvPr>
        </p:nvSpPr>
        <p:spPr/>
        <p:txBody>
          <a:bodyPr>
            <a:normAutofit/>
          </a:bodyPr>
          <a:lstStyle/>
          <a:p>
            <a:pPr marL="571500" indent="-571500">
              <a:buFont typeface="Arial" panose="020B0604020202020204" pitchFamily="34" charset="0"/>
              <a:buChar char="•"/>
            </a:pPr>
            <a:r>
              <a:rPr lang="en-GB" sz="3200" dirty="0"/>
              <a:t>Cystic fibrosis and Huntington disease are caused by genetic variations which are passed on from one or both parents.</a:t>
            </a:r>
          </a:p>
        </p:txBody>
      </p:sp>
      <p:sp>
        <p:nvSpPr>
          <p:cNvPr id="7" name="Text Placeholder 6">
            <a:extLst>
              <a:ext uri="{FF2B5EF4-FFF2-40B4-BE49-F238E27FC236}">
                <a16:creationId xmlns:a16="http://schemas.microsoft.com/office/drawing/2014/main" id="{D263DF32-6076-6113-289B-A1DFE84F693B}"/>
              </a:ext>
            </a:extLst>
          </p:cNvPr>
          <p:cNvSpPr>
            <a:spLocks noGrp="1" noRot="1" noMove="1" noResize="1" noEditPoints="1" noAdjustHandles="1" noChangeArrowheads="1" noChangeShapeType="1"/>
          </p:cNvSpPr>
          <p:nvPr>
            <p:ph type="body" sz="quarter" idx="19"/>
          </p:nvPr>
        </p:nvSpPr>
        <p:spPr/>
        <p:txBody>
          <a:bodyPr/>
          <a:lstStyle/>
          <a:p>
            <a:r>
              <a:rPr lang="en-GB" dirty="0"/>
              <a:t>Cystic fibrosis</a:t>
            </a:r>
          </a:p>
        </p:txBody>
      </p:sp>
      <p:sp>
        <p:nvSpPr>
          <p:cNvPr id="8" name="Rectangle 7">
            <a:extLst>
              <a:ext uri="{FF2B5EF4-FFF2-40B4-BE49-F238E27FC236}">
                <a16:creationId xmlns:a16="http://schemas.microsoft.com/office/drawing/2014/main" id="{64688FD2-5B91-E829-0938-7745EA5C0BE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3413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6">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5">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2">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2" grpId="0" build="p"/>
      <p:bldP spid="3" grpId="0" build="p"/>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983" cy="1732084"/>
          </a:xfrm>
        </p:spPr>
        <p:txBody>
          <a:bodyPr>
            <a:noAutofit/>
          </a:bodyPr>
          <a:lstStyle/>
          <a:p>
            <a:pPr marL="571500" indent="-571500">
              <a:buFont typeface="Arial" panose="020B0604020202020204" pitchFamily="34" charset="0"/>
              <a:buChar char="•"/>
            </a:pPr>
            <a:r>
              <a:rPr lang="en-GB" sz="3200" dirty="0"/>
              <a:t>There’s </a:t>
            </a:r>
            <a:r>
              <a:rPr lang="en-GB" sz="3200" u="sng" dirty="0"/>
              <a:t>no</a:t>
            </a:r>
            <a:r>
              <a:rPr lang="en-GB" sz="3200" dirty="0"/>
              <a:t> such thing as a perfect genome.</a:t>
            </a:r>
          </a:p>
          <a:p>
            <a:pPr marL="571500" indent="-571500">
              <a:buFont typeface="Arial" panose="020B0604020202020204" pitchFamily="34" charset="0"/>
              <a:buChar char="•"/>
            </a:pPr>
            <a:r>
              <a:rPr lang="en-GB" sz="3200" dirty="0"/>
              <a:t>We all have variations in our genomes.</a:t>
            </a:r>
          </a:p>
          <a:p>
            <a:pPr marL="571500" indent="-571500">
              <a:buFont typeface="Arial" panose="020B0604020202020204" pitchFamily="34" charset="0"/>
              <a:buChar char="•"/>
            </a:pPr>
            <a:r>
              <a:rPr lang="en-US" sz="3200" dirty="0">
                <a:effectLst/>
                <a:ea typeface="Calibri" panose="020F0502020204030204" pitchFamily="34" charset="0"/>
              </a:rPr>
              <a:t>Variations are what makes us unique.</a:t>
            </a:r>
            <a:endParaRPr lang="en-GB" sz="3200" dirty="0"/>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rmAutofit/>
          </a:bodyPr>
          <a:lstStyle/>
          <a:p>
            <a:r>
              <a:rPr lang="en-GB" dirty="0"/>
              <a:t>Some people have a perfect genome.</a:t>
            </a:r>
          </a:p>
        </p:txBody>
      </p:sp>
      <p:sp>
        <p:nvSpPr>
          <p:cNvPr id="6" name="Rectangle 5">
            <a:extLst>
              <a:ext uri="{FF2B5EF4-FFF2-40B4-BE49-F238E27FC236}">
                <a16:creationId xmlns:a16="http://schemas.microsoft.com/office/drawing/2014/main" id="{AA79C2C2-451F-E6F7-9733-1E56039691E4}"/>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6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41">
            <a:extLst>
              <a:ext uri="{FF2B5EF4-FFF2-40B4-BE49-F238E27FC236}">
                <a16:creationId xmlns:a16="http://schemas.microsoft.com/office/drawing/2014/main" id="{354FF5A2-BA1F-6371-627B-19DB87AB8926}"/>
              </a:ext>
            </a:extLst>
          </p:cNvPr>
          <p:cNvSpPr>
            <a:spLocks noGrp="1"/>
          </p:cNvSpPr>
          <p:nvPr>
            <p:ph sz="quarter" idx="20"/>
          </p:nvPr>
        </p:nvSpPr>
        <p:spPr/>
        <p:txBody>
          <a:bodyPr/>
          <a:lstStyle/>
          <a:p>
            <a:endParaRPr lang="en-GB" dirty="0"/>
          </a:p>
        </p:txBody>
      </p:sp>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lstStyle/>
          <a:p>
            <a:r>
              <a:rPr lang="en-GB" dirty="0"/>
              <a:t>No genome is ‘perfect’</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fontScale="85000" lnSpcReduction="10000"/>
          </a:bodyPr>
          <a:lstStyle/>
          <a:p>
            <a:r>
              <a:rPr lang="en-GB" sz="3000" dirty="0"/>
              <a:t>We all have genetic variations in our genomes.</a:t>
            </a:r>
          </a:p>
          <a:p>
            <a:r>
              <a:rPr lang="en-GB" sz="3000" dirty="0"/>
              <a:t>Most are linked to traits such as hair type and eye colour.</a:t>
            </a:r>
          </a:p>
          <a:p>
            <a:r>
              <a:rPr lang="en-GB" sz="3000" dirty="0">
                <a:solidFill>
                  <a:srgbClr val="9C2167"/>
                </a:solidFill>
              </a:rPr>
              <a:t>Discuss: What other differences arise due to genetic variation?</a:t>
            </a:r>
          </a:p>
          <a:p>
            <a:endParaRPr lang="en-GB" dirty="0"/>
          </a:p>
        </p:txBody>
      </p:sp>
      <p:pic>
        <p:nvPicPr>
          <p:cNvPr id="24" name="Picture 23" descr="Man with brown hair">
            <a:extLst>
              <a:ext uri="{FF2B5EF4-FFF2-40B4-BE49-F238E27FC236}">
                <a16:creationId xmlns:a16="http://schemas.microsoft.com/office/drawing/2014/main" id="{B2582AC8-07CF-0D7B-4A63-5F0432707035}"/>
              </a:ext>
            </a:extLst>
          </p:cNvPr>
          <p:cNvPicPr>
            <a:picLocks noChangeAspect="1"/>
          </p:cNvPicPr>
          <p:nvPr/>
        </p:nvPicPr>
        <p:blipFill rotWithShape="1">
          <a:blip r:embed="rId3">
            <a:extLst>
              <a:ext uri="{28A0092B-C50C-407E-A947-70E740481C1C}">
                <a14:useLocalDpi xmlns:a14="http://schemas.microsoft.com/office/drawing/2010/main" val="0"/>
              </a:ext>
            </a:extLst>
          </a:blip>
          <a:srcRect l="41052" r="21733" b="2593"/>
          <a:stretch/>
        </p:blipFill>
        <p:spPr>
          <a:xfrm>
            <a:off x="5144875" y="1992045"/>
            <a:ext cx="2143433" cy="3740150"/>
          </a:xfrm>
          <a:prstGeom prst="rect">
            <a:avLst/>
          </a:prstGeom>
        </p:spPr>
      </p:pic>
      <p:pic>
        <p:nvPicPr>
          <p:cNvPr id="28" name="Picture 27" descr="Woman standing by window">
            <a:extLst>
              <a:ext uri="{FF2B5EF4-FFF2-40B4-BE49-F238E27FC236}">
                <a16:creationId xmlns:a16="http://schemas.microsoft.com/office/drawing/2014/main" id="{C4FF6B1E-7D94-6C2C-5489-BB836751AFB3}"/>
              </a:ext>
            </a:extLst>
          </p:cNvPr>
          <p:cNvPicPr>
            <a:picLocks noChangeAspect="1"/>
          </p:cNvPicPr>
          <p:nvPr/>
        </p:nvPicPr>
        <p:blipFill rotWithShape="1">
          <a:blip r:embed="rId4">
            <a:extLst>
              <a:ext uri="{28A0092B-C50C-407E-A947-70E740481C1C}">
                <a14:useLocalDpi xmlns:a14="http://schemas.microsoft.com/office/drawing/2010/main" val="0"/>
              </a:ext>
            </a:extLst>
          </a:blip>
          <a:srcRect l="42331" r="21399" b="5177"/>
          <a:stretch/>
        </p:blipFill>
        <p:spPr>
          <a:xfrm>
            <a:off x="9413061" y="1992313"/>
            <a:ext cx="2143433" cy="3739882"/>
          </a:xfrm>
          <a:prstGeom prst="rect">
            <a:avLst/>
          </a:prstGeom>
        </p:spPr>
      </p:pic>
      <p:pic>
        <p:nvPicPr>
          <p:cNvPr id="32" name="Picture 31" descr="Woman wearing blazer">
            <a:extLst>
              <a:ext uri="{FF2B5EF4-FFF2-40B4-BE49-F238E27FC236}">
                <a16:creationId xmlns:a16="http://schemas.microsoft.com/office/drawing/2014/main" id="{1DEA64E5-EC4F-BBE5-41A3-46D9DF48C4DD}"/>
              </a:ext>
            </a:extLst>
          </p:cNvPr>
          <p:cNvPicPr>
            <a:picLocks noChangeAspect="1"/>
          </p:cNvPicPr>
          <p:nvPr/>
        </p:nvPicPr>
        <p:blipFill rotWithShape="1">
          <a:blip r:embed="rId5">
            <a:extLst>
              <a:ext uri="{28A0092B-C50C-407E-A947-70E740481C1C}">
                <a14:useLocalDpi xmlns:a14="http://schemas.microsoft.com/office/drawing/2010/main" val="0"/>
              </a:ext>
            </a:extLst>
          </a:blip>
          <a:srcRect l="44975" t="50" r="27962" b="29121"/>
          <a:stretch/>
        </p:blipFill>
        <p:spPr>
          <a:xfrm>
            <a:off x="9412898" y="1991082"/>
            <a:ext cx="2143433" cy="3739882"/>
          </a:xfrm>
          <a:prstGeom prst="rect">
            <a:avLst/>
          </a:prstGeom>
        </p:spPr>
      </p:pic>
      <p:pic>
        <p:nvPicPr>
          <p:cNvPr id="34" name="Picture 33" descr="Portrait of businessman">
            <a:extLst>
              <a:ext uri="{FF2B5EF4-FFF2-40B4-BE49-F238E27FC236}">
                <a16:creationId xmlns:a16="http://schemas.microsoft.com/office/drawing/2014/main" id="{AB0CBC8E-EF41-CA39-ACED-37C292DAB230}"/>
              </a:ext>
            </a:extLst>
          </p:cNvPr>
          <p:cNvPicPr>
            <a:picLocks noChangeAspect="1"/>
          </p:cNvPicPr>
          <p:nvPr/>
        </p:nvPicPr>
        <p:blipFill rotWithShape="1">
          <a:blip r:embed="rId6">
            <a:extLst>
              <a:ext uri="{28A0092B-C50C-407E-A947-70E740481C1C}">
                <a14:useLocalDpi xmlns:a14="http://schemas.microsoft.com/office/drawing/2010/main" val="0"/>
              </a:ext>
            </a:extLst>
          </a:blip>
          <a:srcRect l="18202" t="19416" r="55710" b="12307"/>
          <a:stretch/>
        </p:blipFill>
        <p:spPr>
          <a:xfrm flipH="1">
            <a:off x="5135790" y="1980557"/>
            <a:ext cx="2143432" cy="3739883"/>
          </a:xfrm>
          <a:prstGeom prst="rect">
            <a:avLst/>
          </a:prstGeom>
        </p:spPr>
      </p:pic>
      <p:pic>
        <p:nvPicPr>
          <p:cNvPr id="43" name="Content Placeholder 39" descr="Young man in the city">
            <a:extLst>
              <a:ext uri="{FF2B5EF4-FFF2-40B4-BE49-F238E27FC236}">
                <a16:creationId xmlns:a16="http://schemas.microsoft.com/office/drawing/2014/main" id="{CBD6FA00-6929-92DC-0FFC-358B3C706913}"/>
              </a:ext>
            </a:extLst>
          </p:cNvPr>
          <p:cNvPicPr>
            <a:picLocks noChangeAspect="1"/>
          </p:cNvPicPr>
          <p:nvPr/>
        </p:nvPicPr>
        <p:blipFill rotWithShape="1">
          <a:blip r:embed="rId7">
            <a:extLst>
              <a:ext uri="{28A0092B-C50C-407E-A947-70E740481C1C}">
                <a14:useLocalDpi xmlns:a14="http://schemas.microsoft.com/office/drawing/2010/main" val="0"/>
              </a:ext>
            </a:extLst>
          </a:blip>
          <a:srcRect l="25633" r="36142"/>
          <a:stretch/>
        </p:blipFill>
        <p:spPr>
          <a:xfrm>
            <a:off x="9420716" y="1993008"/>
            <a:ext cx="2143433" cy="3740150"/>
          </a:xfrm>
          <a:prstGeom prst="rect">
            <a:avLst/>
          </a:prstGeom>
        </p:spPr>
      </p:pic>
      <p:pic>
        <p:nvPicPr>
          <p:cNvPr id="26" name="Picture 25" descr="Woman wearing a black scarf">
            <a:extLst>
              <a:ext uri="{FF2B5EF4-FFF2-40B4-BE49-F238E27FC236}">
                <a16:creationId xmlns:a16="http://schemas.microsoft.com/office/drawing/2014/main" id="{7B3E9B83-D5BD-04CC-2441-D35FAE525033}"/>
              </a:ext>
            </a:extLst>
          </p:cNvPr>
          <p:cNvPicPr>
            <a:picLocks noChangeAspect="1"/>
          </p:cNvPicPr>
          <p:nvPr/>
        </p:nvPicPr>
        <p:blipFill rotWithShape="1">
          <a:blip r:embed="rId8">
            <a:extLst>
              <a:ext uri="{28A0092B-C50C-407E-A947-70E740481C1C}">
                <a14:useLocalDpi xmlns:a14="http://schemas.microsoft.com/office/drawing/2010/main" val="0"/>
              </a:ext>
            </a:extLst>
          </a:blip>
          <a:srcRect l="38128" t="17548" r="37096" b="17598"/>
          <a:stretch/>
        </p:blipFill>
        <p:spPr>
          <a:xfrm>
            <a:off x="7284269" y="1991082"/>
            <a:ext cx="2132393" cy="3740150"/>
          </a:xfrm>
          <a:prstGeom prst="rect">
            <a:avLst/>
          </a:prstGeom>
        </p:spPr>
      </p:pic>
      <p:pic>
        <p:nvPicPr>
          <p:cNvPr id="14" name="Picture 13" descr="Professional person standing in a warehouse">
            <a:extLst>
              <a:ext uri="{FF2B5EF4-FFF2-40B4-BE49-F238E27FC236}">
                <a16:creationId xmlns:a16="http://schemas.microsoft.com/office/drawing/2014/main" id="{BDB3135F-6163-1ADF-8CA9-BD69CF74224E}"/>
              </a:ext>
            </a:extLst>
          </p:cNvPr>
          <p:cNvPicPr>
            <a:picLocks noChangeAspect="1"/>
          </p:cNvPicPr>
          <p:nvPr/>
        </p:nvPicPr>
        <p:blipFill rotWithShape="1">
          <a:blip r:embed="rId9">
            <a:extLst>
              <a:ext uri="{28A0092B-C50C-407E-A947-70E740481C1C}">
                <a14:useLocalDpi xmlns:a14="http://schemas.microsoft.com/office/drawing/2010/main" val="0"/>
              </a:ext>
            </a:extLst>
          </a:blip>
          <a:srcRect l="41501" t="7819" r="26328" b="7349"/>
          <a:stretch/>
        </p:blipFill>
        <p:spPr>
          <a:xfrm>
            <a:off x="7277451" y="1988888"/>
            <a:ext cx="2143433" cy="3740150"/>
          </a:xfrm>
          <a:prstGeom prst="rect">
            <a:avLst/>
          </a:prstGeom>
        </p:spPr>
      </p:pic>
      <p:sp>
        <p:nvSpPr>
          <p:cNvPr id="44" name="Rectangle 43">
            <a:extLst>
              <a:ext uri="{FF2B5EF4-FFF2-40B4-BE49-F238E27FC236}">
                <a16:creationId xmlns:a16="http://schemas.microsoft.com/office/drawing/2014/main" id="{8231E95D-A7F6-5677-2E00-32ECE7F40D02}"/>
              </a:ext>
            </a:extLst>
          </p:cNvPr>
          <p:cNvSpPr/>
          <p:nvPr/>
        </p:nvSpPr>
        <p:spPr>
          <a:xfrm>
            <a:off x="5140919" y="1986569"/>
            <a:ext cx="6415575" cy="3739882"/>
          </a:xfrm>
          <a:prstGeom prst="rect">
            <a:avLst/>
          </a:prstGeom>
          <a:no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638BBE6-8146-03D3-0F7D-6A52AC9840D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496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750"/>
                            </p:stCondLst>
                            <p:childTnLst>
                              <p:par>
                                <p:cTn id="13" presetID="10" presetClass="entr" presetSubtype="0" fill="hold" nodeType="afterEffect">
                                  <p:stCondLst>
                                    <p:cond delay="25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childTnLst>
                                </p:cTn>
                              </p:par>
                            </p:childTnLst>
                          </p:cTn>
                        </p:par>
                        <p:par>
                          <p:cTn id="20" fill="hold">
                            <p:stCondLst>
                              <p:cond delay="3500"/>
                            </p:stCondLst>
                            <p:childTnLst>
                              <p:par>
                                <p:cTn id="21" presetID="10" presetClass="entr" presetSubtype="0" fill="hold"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4250"/>
                            </p:stCondLst>
                            <p:childTnLst>
                              <p:par>
                                <p:cTn id="25" presetID="10" presetClass="entr" presetSubtype="0" fill="hold" nodeType="afterEffect">
                                  <p:stCondLst>
                                    <p:cond delay="25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E02126-41CE-8703-2A89-059C36F59746}"/>
              </a:ext>
            </a:extLst>
          </p:cNvPr>
          <p:cNvSpPr>
            <a:spLocks noGrp="1" noRot="1" noMove="1" noResize="1" noEditPoints="1" noAdjustHandles="1" noChangeArrowheads="1" noChangeShapeType="1"/>
          </p:cNvSpPr>
          <p:nvPr>
            <p:ph type="title"/>
          </p:nvPr>
        </p:nvSpPr>
        <p:spPr/>
        <p:txBody>
          <a:bodyPr>
            <a:normAutofit/>
          </a:bodyPr>
          <a:lstStyle/>
          <a:p>
            <a:r>
              <a:rPr lang="en-GB" dirty="0">
                <a:latin typeface="Arial" panose="020B0604020202020204" pitchFamily="34" charset="0"/>
                <a:cs typeface="Arial" panose="020B0604020202020204" pitchFamily="34" charset="0"/>
              </a:rPr>
              <a:t>In biology, what does DNA stand for?</a:t>
            </a:r>
          </a:p>
        </p:txBody>
      </p:sp>
      <p:sp>
        <p:nvSpPr>
          <p:cNvPr id="5" name="Text Placeholder 4">
            <a:extLst>
              <a:ext uri="{FF2B5EF4-FFF2-40B4-BE49-F238E27FC236}">
                <a16:creationId xmlns:a16="http://schemas.microsoft.com/office/drawing/2014/main" id="{7958C4F8-68D9-0AA1-8616-6F84CB12FBC8}"/>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latin typeface="Arial" panose="020B0604020202020204" pitchFamily="34" charset="0"/>
                <a:cs typeface="Arial" panose="020B0604020202020204" pitchFamily="34" charset="0"/>
              </a:rPr>
              <a:t>Duonucleotide acid</a:t>
            </a:r>
          </a:p>
        </p:txBody>
      </p:sp>
      <p:sp>
        <p:nvSpPr>
          <p:cNvPr id="6" name="Text Placeholder 5">
            <a:extLst>
              <a:ext uri="{FF2B5EF4-FFF2-40B4-BE49-F238E27FC236}">
                <a16:creationId xmlns:a16="http://schemas.microsoft.com/office/drawing/2014/main" id="{13B2D939-F749-BA1D-072D-45F7717D22D8}"/>
              </a:ext>
            </a:extLst>
          </p:cNvPr>
          <p:cNvSpPr>
            <a:spLocks noGrp="1" noRot="1" noMove="1" noResize="1" noEditPoints="1" noAdjustHandles="1" noChangeArrowheads="1" noChangeShapeType="1"/>
          </p:cNvSpPr>
          <p:nvPr>
            <p:ph type="body" sz="quarter" idx="16"/>
          </p:nvPr>
        </p:nvSpPr>
        <p:spPr/>
        <p:txBody>
          <a:bodyPr/>
          <a:lstStyle/>
          <a:p>
            <a:r>
              <a:rPr lang="en-GB" dirty="0"/>
              <a:t>Deoxyribonucleic acid</a:t>
            </a:r>
          </a:p>
        </p:txBody>
      </p:sp>
      <p:sp>
        <p:nvSpPr>
          <p:cNvPr id="7" name="Text Placeholder 6">
            <a:extLst>
              <a:ext uri="{FF2B5EF4-FFF2-40B4-BE49-F238E27FC236}">
                <a16:creationId xmlns:a16="http://schemas.microsoft.com/office/drawing/2014/main" id="{C45F059B-7E97-1FFF-EBF7-E6F5274A12DF}"/>
              </a:ext>
            </a:extLst>
          </p:cNvPr>
          <p:cNvSpPr>
            <a:spLocks noGrp="1" noRot="1" noMove="1" noResize="1" noEditPoints="1" noAdjustHandles="1" noChangeArrowheads="1" noChangeShapeType="1"/>
          </p:cNvSpPr>
          <p:nvPr>
            <p:ph type="body" sz="quarter" idx="17"/>
          </p:nvPr>
        </p:nvSpPr>
        <p:spPr/>
        <p:txBody>
          <a:bodyPr>
            <a:noAutofit/>
          </a:bodyPr>
          <a:lstStyle/>
          <a:p>
            <a:r>
              <a:rPr lang="en-GB" dirty="0">
                <a:latin typeface="Arial" panose="020B0604020202020204" pitchFamily="34" charset="0"/>
                <a:cs typeface="Arial" panose="020B0604020202020204" pitchFamily="34" charset="0"/>
              </a:rPr>
              <a:t>Dominant nucleic acid </a:t>
            </a:r>
          </a:p>
        </p:txBody>
      </p:sp>
      <p:sp>
        <p:nvSpPr>
          <p:cNvPr id="8" name="Text Placeholder 7">
            <a:extLst>
              <a:ext uri="{FF2B5EF4-FFF2-40B4-BE49-F238E27FC236}">
                <a16:creationId xmlns:a16="http://schemas.microsoft.com/office/drawing/2014/main" id="{12ECE05C-A088-DB5C-3DD1-064A543AACE8}"/>
              </a:ext>
            </a:extLst>
          </p:cNvPr>
          <p:cNvSpPr>
            <a:spLocks noGrp="1" noRot="1" noMove="1" noResize="1" noEditPoints="1" noAdjustHandles="1" noChangeArrowheads="1" noChangeShapeType="1"/>
          </p:cNvSpPr>
          <p:nvPr>
            <p:ph type="body" sz="quarter" idx="18"/>
          </p:nvPr>
        </p:nvSpPr>
        <p:spPr/>
        <p:txBody>
          <a:bodyPr>
            <a:noAutofit/>
          </a:bodyPr>
          <a:lstStyle/>
          <a:p>
            <a:pPr marL="571500" indent="-571500">
              <a:buFont typeface="Arial" panose="020B0604020202020204" pitchFamily="34" charset="0"/>
              <a:buChar char="•"/>
            </a:pPr>
            <a:r>
              <a:rPr lang="en-GB" sz="3200" dirty="0">
                <a:latin typeface="Arial" panose="020B0604020202020204" pitchFamily="34" charset="0"/>
                <a:cs typeface="Arial" panose="020B0604020202020204" pitchFamily="34" charset="0"/>
              </a:rPr>
              <a:t>DNA stands for </a:t>
            </a:r>
            <a:r>
              <a:rPr lang="en-GB" sz="3200" u="sng" dirty="0">
                <a:latin typeface="Arial" panose="020B0604020202020204" pitchFamily="34" charset="0"/>
                <a:cs typeface="Arial" panose="020B0604020202020204" pitchFamily="34" charset="0"/>
              </a:rPr>
              <a:t>d</a:t>
            </a:r>
            <a:r>
              <a:rPr lang="en-GB" sz="3200" dirty="0">
                <a:latin typeface="Arial" panose="020B0604020202020204" pitchFamily="34" charset="0"/>
                <a:cs typeface="Arial" panose="020B0604020202020204" pitchFamily="34" charset="0"/>
              </a:rPr>
              <a:t>eoxyribo</a:t>
            </a:r>
            <a:r>
              <a:rPr lang="en-GB" sz="3200" u="sng" dirty="0">
                <a:latin typeface="Arial" panose="020B0604020202020204" pitchFamily="34" charset="0"/>
                <a:cs typeface="Arial" panose="020B0604020202020204" pitchFamily="34" charset="0"/>
              </a:rPr>
              <a:t>n</a:t>
            </a:r>
            <a:r>
              <a:rPr lang="en-GB" sz="3200" dirty="0">
                <a:latin typeface="Arial" panose="020B0604020202020204" pitchFamily="34" charset="0"/>
                <a:cs typeface="Arial" panose="020B0604020202020204" pitchFamily="34" charset="0"/>
              </a:rPr>
              <a:t>ucleic </a:t>
            </a:r>
            <a:r>
              <a:rPr lang="en-GB" sz="3200" u="sng" dirty="0">
                <a:latin typeface="Arial" panose="020B0604020202020204" pitchFamily="34" charset="0"/>
                <a:cs typeface="Arial" panose="020B0604020202020204" pitchFamily="34" charset="0"/>
              </a:rPr>
              <a:t>a</a:t>
            </a:r>
            <a:r>
              <a:rPr lang="en-GB" sz="3200" dirty="0">
                <a:latin typeface="Arial" panose="020B0604020202020204" pitchFamily="34" charset="0"/>
                <a:cs typeface="Arial" panose="020B0604020202020204" pitchFamily="34" charset="0"/>
              </a:rPr>
              <a:t>cid.</a:t>
            </a:r>
          </a:p>
          <a:p>
            <a:pPr marL="571500" indent="-571500">
              <a:buFont typeface="Arial" panose="020B0604020202020204" pitchFamily="34" charset="0"/>
              <a:buChar char="•"/>
            </a:pPr>
            <a:r>
              <a:rPr lang="en-GB" sz="3200" dirty="0">
                <a:latin typeface="Arial" panose="020B0604020202020204" pitchFamily="34" charset="0"/>
                <a:cs typeface="Arial" panose="020B0604020202020204" pitchFamily="34" charset="0"/>
              </a:rPr>
              <a:t>It is molecule made up of four chemical ‘letters’ which are A, T, C and G.</a:t>
            </a:r>
          </a:p>
        </p:txBody>
      </p:sp>
      <p:sp>
        <p:nvSpPr>
          <p:cNvPr id="9" name="Text Placeholder 8">
            <a:extLst>
              <a:ext uri="{FF2B5EF4-FFF2-40B4-BE49-F238E27FC236}">
                <a16:creationId xmlns:a16="http://schemas.microsoft.com/office/drawing/2014/main" id="{9FAD7BB4-1499-E31B-253F-D538DB9DE3EB}"/>
              </a:ext>
            </a:extLst>
          </p:cNvPr>
          <p:cNvSpPr>
            <a:spLocks noGrp="1" noRot="1" noMove="1" noResize="1" noEditPoints="1" noAdjustHandles="1" noChangeArrowheads="1" noChangeShapeType="1"/>
          </p:cNvSpPr>
          <p:nvPr>
            <p:ph type="body" sz="quarter" idx="19"/>
          </p:nvPr>
        </p:nvSpPr>
        <p:spPr/>
        <p:txBody>
          <a:bodyPr/>
          <a:lstStyle/>
          <a:p>
            <a:r>
              <a:rPr lang="en-GB" dirty="0">
                <a:latin typeface="Arial" panose="020B0604020202020204" pitchFamily="34" charset="0"/>
                <a:cs typeface="Arial" panose="020B0604020202020204" pitchFamily="34" charset="0"/>
              </a:rPr>
              <a:t>Did not attend </a:t>
            </a:r>
          </a:p>
        </p:txBody>
      </p:sp>
      <p:sp>
        <p:nvSpPr>
          <p:cNvPr id="3" name="Rectangle 2">
            <a:extLst>
              <a:ext uri="{FF2B5EF4-FFF2-40B4-BE49-F238E27FC236}">
                <a16:creationId xmlns:a16="http://schemas.microsoft.com/office/drawing/2014/main" id="{1A0F5DCF-D23D-BAC8-6E17-4DF36E064CB3}"/>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5930120"/>
      </p:ext>
    </p:extLst>
  </p:cSld>
  <p:clrMapOvr>
    <a:masterClrMapping/>
  </p:clrMapOvr>
  <mc:AlternateContent xmlns:mc="http://schemas.openxmlformats.org/markup-compatibility/2006" xmlns:p14="http://schemas.microsoft.com/office/powerpoint/2010/main">
    <mc:Choice Requires="p14">
      <p:transition spd="slow" p14:dur="2000" advTm="40715"/>
    </mc:Choice>
    <mc:Fallback xmlns="">
      <p:transition spd="slow" advTm="407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5"/>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9"/>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uiExpand="1" build="p"/>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How we inherit genomic information">
            <a:hlinkClick r:id="" action="ppaction://media"/>
            <a:extLst>
              <a:ext uri="{FF2B5EF4-FFF2-40B4-BE49-F238E27FC236}">
                <a16:creationId xmlns:a16="http://schemas.microsoft.com/office/drawing/2014/main" id="{9B787994-7BC2-5F9D-4AA2-00494C40BF99}"/>
              </a:ext>
            </a:extLst>
          </p:cNvPr>
          <p:cNvPicPr>
            <a:picLocks noGrp="1" noRot="1" noChangeAspect="1"/>
          </p:cNvPicPr>
          <p:nvPr>
            <p:ph type="media" sz="quarter" idx="13"/>
            <a:videoFile r:link="rId1"/>
          </p:nvPr>
        </p:nvPicPr>
        <p:blipFill>
          <a:blip r:embed="rId3"/>
          <a:stretch>
            <a:fillRect/>
          </a:stretch>
        </p:blipFill>
        <p:spPr>
          <a:xfrm>
            <a:off x="1495425" y="841375"/>
            <a:ext cx="9201150" cy="5175250"/>
          </a:xfrm>
          <a:prstGeom prst="rect">
            <a:avLst/>
          </a:prstGeom>
          <a:ln>
            <a:solidFill>
              <a:srgbClr val="222222"/>
            </a:solidFill>
          </a:ln>
        </p:spPr>
      </p:pic>
    </p:spTree>
    <p:extLst>
      <p:ext uri="{BB962C8B-B14F-4D97-AF65-F5344CB8AC3E}">
        <p14:creationId xmlns:p14="http://schemas.microsoft.com/office/powerpoint/2010/main" val="36372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D4C47F-D3D6-6A7A-877C-FE35E20D97F3}"/>
              </a:ext>
            </a:extLst>
          </p:cNvPr>
          <p:cNvSpPr>
            <a:spLocks noGrp="1"/>
          </p:cNvSpPr>
          <p:nvPr>
            <p:ph type="title"/>
          </p:nvPr>
        </p:nvSpPr>
        <p:spPr/>
        <p:txBody>
          <a:bodyPr/>
          <a:lstStyle/>
          <a:p>
            <a:r>
              <a:rPr lang="en-GB" dirty="0"/>
              <a:t>Genetic conditions </a:t>
            </a:r>
          </a:p>
        </p:txBody>
      </p:sp>
      <p:sp>
        <p:nvSpPr>
          <p:cNvPr id="6" name="Content Placeholder 5">
            <a:extLst>
              <a:ext uri="{FF2B5EF4-FFF2-40B4-BE49-F238E27FC236}">
                <a16:creationId xmlns:a16="http://schemas.microsoft.com/office/drawing/2014/main" id="{68E617CA-5020-E65A-0C79-4F841CA6BF16}"/>
              </a:ext>
            </a:extLst>
          </p:cNvPr>
          <p:cNvSpPr>
            <a:spLocks noGrp="1"/>
          </p:cNvSpPr>
          <p:nvPr>
            <p:ph sz="quarter" idx="19"/>
          </p:nvPr>
        </p:nvSpPr>
        <p:spPr/>
        <p:txBody>
          <a:bodyPr>
            <a:noAutofit/>
          </a:bodyPr>
          <a:lstStyle/>
          <a:p>
            <a:r>
              <a:rPr lang="en-GB" spc="-20" dirty="0">
                <a:effectLst/>
                <a:latin typeface="Calibri" panose="020F0502020204030204" pitchFamily="34" charset="0"/>
                <a:ea typeface="Calibri" panose="020F0502020204030204" pitchFamily="34" charset="0"/>
              </a:rPr>
              <a:t>Sickle cell disease and Huntington disease are just </a:t>
            </a:r>
            <a:r>
              <a:rPr lang="en-GB" spc="-20">
                <a:effectLst/>
                <a:latin typeface="Calibri" panose="020F0502020204030204" pitchFamily="34" charset="0"/>
                <a:ea typeface="Calibri" panose="020F0502020204030204" pitchFamily="34" charset="0"/>
              </a:rPr>
              <a:t>two examples </a:t>
            </a:r>
            <a:r>
              <a:rPr lang="en-GB" spc="-20" dirty="0">
                <a:effectLst/>
                <a:latin typeface="Calibri" panose="020F0502020204030204" pitchFamily="34" charset="0"/>
                <a:ea typeface="Calibri" panose="020F0502020204030204" pitchFamily="34" charset="0"/>
              </a:rPr>
              <a:t>of inherited conditions.</a:t>
            </a:r>
          </a:p>
          <a:p>
            <a:r>
              <a:rPr lang="en-GB" spc="-20" dirty="0">
                <a:solidFill>
                  <a:srgbClr val="9C2167"/>
                </a:solidFill>
                <a:effectLst/>
                <a:latin typeface="Calibri" panose="020F0502020204030204" pitchFamily="34" charset="0"/>
                <a:ea typeface="Calibri" panose="020F0502020204030204" pitchFamily="34" charset="0"/>
              </a:rPr>
              <a:t>Discussion: What are the implications of an inherited condition? In terms of condition management, how might inherited conditions differ from other medical conditions?</a:t>
            </a:r>
          </a:p>
        </p:txBody>
      </p:sp>
      <p:sp>
        <p:nvSpPr>
          <p:cNvPr id="2" name="Rectangle 1">
            <a:extLst>
              <a:ext uri="{FF2B5EF4-FFF2-40B4-BE49-F238E27FC236}">
                <a16:creationId xmlns:a16="http://schemas.microsoft.com/office/drawing/2014/main" id="{9304554D-E6F6-383B-9761-7356396FF2F2}"/>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593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26DD-13EF-5B7E-CAC4-8294B9316A15}"/>
              </a:ext>
            </a:extLst>
          </p:cNvPr>
          <p:cNvSpPr>
            <a:spLocks noGrp="1" noRot="1" noMove="1" noResize="1" noEditPoints="1" noAdjustHandles="1" noChangeArrowheads="1" noChangeShapeType="1"/>
          </p:cNvSpPr>
          <p:nvPr>
            <p:ph type="title"/>
          </p:nvPr>
        </p:nvSpPr>
        <p:spPr/>
        <p:txBody>
          <a:bodyPr>
            <a:normAutofit/>
          </a:bodyPr>
          <a:lstStyle/>
          <a:p>
            <a:r>
              <a:rPr lang="en-GB" dirty="0"/>
              <a:t>Genomic sequencing is:</a:t>
            </a:r>
          </a:p>
        </p:txBody>
      </p:sp>
      <p:sp>
        <p:nvSpPr>
          <p:cNvPr id="5" name="Text Placeholder 4">
            <a:extLst>
              <a:ext uri="{FF2B5EF4-FFF2-40B4-BE49-F238E27FC236}">
                <a16:creationId xmlns:a16="http://schemas.microsoft.com/office/drawing/2014/main" id="{87DE8E7B-60B2-D2C6-BF7F-31ED8F274EAE}"/>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t>alphabetising DNA</a:t>
            </a:r>
          </a:p>
        </p:txBody>
      </p:sp>
      <p:sp>
        <p:nvSpPr>
          <p:cNvPr id="6" name="Text Placeholder 5">
            <a:extLst>
              <a:ext uri="{FF2B5EF4-FFF2-40B4-BE49-F238E27FC236}">
                <a16:creationId xmlns:a16="http://schemas.microsoft.com/office/drawing/2014/main" id="{6B97DAA4-01D0-8DF8-6EA1-C7CE57F49774}"/>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reading a genome</a:t>
            </a:r>
          </a:p>
        </p:txBody>
      </p:sp>
      <p:sp>
        <p:nvSpPr>
          <p:cNvPr id="7" name="Text Placeholder 6">
            <a:extLst>
              <a:ext uri="{FF2B5EF4-FFF2-40B4-BE49-F238E27FC236}">
                <a16:creationId xmlns:a16="http://schemas.microsoft.com/office/drawing/2014/main" id="{AB27F729-4375-E67E-D801-DE7B848156B1}"/>
              </a:ext>
            </a:extLst>
          </p:cNvPr>
          <p:cNvSpPr>
            <a:spLocks noGrp="1" noRot="1" noMove="1" noResize="1" noEditPoints="1" noAdjustHandles="1" noChangeArrowheads="1" noChangeShapeType="1"/>
          </p:cNvSpPr>
          <p:nvPr>
            <p:ph type="body" sz="quarter" idx="17"/>
          </p:nvPr>
        </p:nvSpPr>
        <p:spPr/>
        <p:txBody>
          <a:bodyPr/>
          <a:lstStyle/>
          <a:p>
            <a:r>
              <a:rPr lang="en-GB" dirty="0"/>
              <a:t>destroying DNA</a:t>
            </a:r>
          </a:p>
        </p:txBody>
      </p:sp>
      <p:sp>
        <p:nvSpPr>
          <p:cNvPr id="8" name="Text Placeholder 7">
            <a:extLst>
              <a:ext uri="{FF2B5EF4-FFF2-40B4-BE49-F238E27FC236}">
                <a16:creationId xmlns:a16="http://schemas.microsoft.com/office/drawing/2014/main" id="{8054A875-B955-45AF-3D24-2824C4F5F3DE}"/>
              </a:ext>
            </a:extLst>
          </p:cNvPr>
          <p:cNvSpPr>
            <a:spLocks noGrp="1" noRot="1" noMove="1" noResize="1" noEditPoints="1" noAdjustHandles="1" noChangeArrowheads="1" noChangeShapeType="1"/>
          </p:cNvSpPr>
          <p:nvPr>
            <p:ph type="body" sz="quarter" idx="18"/>
          </p:nvPr>
        </p:nvSpPr>
        <p:spPr/>
        <p:txBody>
          <a:bodyPr anchor="t">
            <a:normAutofit/>
          </a:bodyPr>
          <a:lstStyle/>
          <a:p>
            <a:pPr marL="571500" indent="-571500">
              <a:buFont typeface="Arial" panose="020B0604020202020204" pitchFamily="34" charset="0"/>
              <a:buChar char="•"/>
            </a:pPr>
            <a:r>
              <a:rPr lang="en-GB" dirty="0"/>
              <a:t>Genomic sequencing is used to read, or map, an individual’s genome.</a:t>
            </a:r>
          </a:p>
        </p:txBody>
      </p:sp>
      <p:sp>
        <p:nvSpPr>
          <p:cNvPr id="9" name="Text Placeholder 8">
            <a:extLst>
              <a:ext uri="{FF2B5EF4-FFF2-40B4-BE49-F238E27FC236}">
                <a16:creationId xmlns:a16="http://schemas.microsoft.com/office/drawing/2014/main" id="{D4A5DC00-22A9-703E-83A8-DE3ACD52CB18}"/>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creating a genome</a:t>
            </a:r>
          </a:p>
        </p:txBody>
      </p:sp>
      <p:sp>
        <p:nvSpPr>
          <p:cNvPr id="2" name="Rectangle 1">
            <a:extLst>
              <a:ext uri="{FF2B5EF4-FFF2-40B4-BE49-F238E27FC236}">
                <a16:creationId xmlns:a16="http://schemas.microsoft.com/office/drawing/2014/main" id="{E233A436-94F9-06B5-AA81-31A09C13A635}"/>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583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9">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7">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26DD-13EF-5B7E-CAC4-8294B9316A15}"/>
              </a:ext>
            </a:extLst>
          </p:cNvPr>
          <p:cNvSpPr>
            <a:spLocks noGrp="1" noRot="1" noMove="1" noResize="1" noEditPoints="1" noAdjustHandles="1" noChangeArrowheads="1" noChangeShapeType="1"/>
          </p:cNvSpPr>
          <p:nvPr>
            <p:ph type="title"/>
          </p:nvPr>
        </p:nvSpPr>
        <p:spPr>
          <a:xfrm>
            <a:off x="707571" y="955684"/>
            <a:ext cx="10851825" cy="767662"/>
          </a:xfrm>
        </p:spPr>
        <p:txBody>
          <a:bodyPr>
            <a:noAutofit/>
          </a:bodyPr>
          <a:lstStyle/>
          <a:p>
            <a:r>
              <a:rPr lang="en-GB" sz="3600" dirty="0"/>
              <a:t>Why do people want to study the genome?</a:t>
            </a:r>
          </a:p>
        </p:txBody>
      </p:sp>
      <p:sp>
        <p:nvSpPr>
          <p:cNvPr id="5" name="Text Placeholder 4">
            <a:extLst>
              <a:ext uri="{FF2B5EF4-FFF2-40B4-BE49-F238E27FC236}">
                <a16:creationId xmlns:a16="http://schemas.microsoft.com/office/drawing/2014/main" id="{87DE8E7B-60B2-D2C6-BF7F-31ED8F274EAE}"/>
              </a:ext>
            </a:extLst>
          </p:cNvPr>
          <p:cNvSpPr>
            <a:spLocks noGrp="1" noRot="1" noMove="1" noResize="1" noEditPoints="1" noAdjustHandles="1" noChangeArrowheads="1" noChangeShapeType="1"/>
          </p:cNvSpPr>
          <p:nvPr>
            <p:ph type="body" sz="quarter" idx="15"/>
          </p:nvPr>
        </p:nvSpPr>
        <p:spPr/>
        <p:txBody>
          <a:bodyPr/>
          <a:lstStyle/>
          <a:p>
            <a:r>
              <a:rPr lang="en-GB" dirty="0"/>
              <a:t>To trace ancestry</a:t>
            </a:r>
          </a:p>
        </p:txBody>
      </p:sp>
      <p:sp>
        <p:nvSpPr>
          <p:cNvPr id="6" name="Text Placeholder 5">
            <a:extLst>
              <a:ext uri="{FF2B5EF4-FFF2-40B4-BE49-F238E27FC236}">
                <a16:creationId xmlns:a16="http://schemas.microsoft.com/office/drawing/2014/main" id="{6B97DAA4-01D0-8DF8-6EA1-C7CE57F49774}"/>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Health reasons</a:t>
            </a:r>
          </a:p>
        </p:txBody>
      </p:sp>
      <p:sp>
        <p:nvSpPr>
          <p:cNvPr id="7" name="Text Placeholder 6">
            <a:extLst>
              <a:ext uri="{FF2B5EF4-FFF2-40B4-BE49-F238E27FC236}">
                <a16:creationId xmlns:a16="http://schemas.microsoft.com/office/drawing/2014/main" id="{AB27F729-4375-E67E-D801-DE7B848156B1}"/>
              </a:ext>
            </a:extLst>
          </p:cNvPr>
          <p:cNvSpPr>
            <a:spLocks noGrp="1" noRot="1" noMove="1" noResize="1" noEditPoints="1" noAdjustHandles="1" noChangeArrowheads="1" noChangeShapeType="1"/>
          </p:cNvSpPr>
          <p:nvPr>
            <p:ph type="body" sz="quarter" idx="17"/>
          </p:nvPr>
        </p:nvSpPr>
        <p:spPr/>
        <p:txBody>
          <a:bodyPr>
            <a:normAutofit/>
          </a:bodyPr>
          <a:lstStyle/>
          <a:p>
            <a:r>
              <a:rPr lang="en-GB" dirty="0"/>
              <a:t>Lifestyle reasons</a:t>
            </a:r>
          </a:p>
        </p:txBody>
      </p:sp>
      <p:sp>
        <p:nvSpPr>
          <p:cNvPr id="8" name="Text Placeholder 7">
            <a:extLst>
              <a:ext uri="{FF2B5EF4-FFF2-40B4-BE49-F238E27FC236}">
                <a16:creationId xmlns:a16="http://schemas.microsoft.com/office/drawing/2014/main" id="{8054A875-B955-45AF-3D24-2824C4F5F3DE}"/>
              </a:ext>
            </a:extLst>
          </p:cNvPr>
          <p:cNvSpPr>
            <a:spLocks noGrp="1" noRot="1" noMove="1" noResize="1" noEditPoints="1" noAdjustHandles="1" noChangeArrowheads="1" noChangeShapeType="1"/>
          </p:cNvSpPr>
          <p:nvPr>
            <p:ph type="body" sz="quarter" idx="18"/>
          </p:nvPr>
        </p:nvSpPr>
        <p:spPr/>
        <p:txBody>
          <a:bodyPr>
            <a:noAutofit/>
          </a:bodyPr>
          <a:lstStyle/>
          <a:p>
            <a:pPr marL="637200" indent="-457200">
              <a:spcBef>
                <a:spcPts val="600"/>
              </a:spcBef>
              <a:buFont typeface="Arial" panose="020B0604020202020204" pitchFamily="34" charset="0"/>
              <a:buChar char="•"/>
            </a:pPr>
            <a:r>
              <a:rPr lang="en-GB" sz="2800" dirty="0"/>
              <a:t>In healthcare, we want to improve prediction, prevention, diagnosis and treatment of disease.</a:t>
            </a:r>
          </a:p>
          <a:p>
            <a:pPr marL="637200" indent="-457200">
              <a:spcBef>
                <a:spcPts val="600"/>
              </a:spcBef>
              <a:buFont typeface="Arial" panose="020B0604020202020204" pitchFamily="34" charset="0"/>
              <a:buChar char="•"/>
            </a:pPr>
            <a:r>
              <a:rPr lang="en-GB" sz="2800" dirty="0"/>
              <a:t>For example, variations in our genome can indicate the likelihood of developing certain health conditions.</a:t>
            </a:r>
          </a:p>
        </p:txBody>
      </p:sp>
      <p:sp>
        <p:nvSpPr>
          <p:cNvPr id="9" name="Text Placeholder 8">
            <a:extLst>
              <a:ext uri="{FF2B5EF4-FFF2-40B4-BE49-F238E27FC236}">
                <a16:creationId xmlns:a16="http://schemas.microsoft.com/office/drawing/2014/main" id="{D4A5DC00-22A9-703E-83A8-DE3ACD52CB18}"/>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Scientific research</a:t>
            </a:r>
          </a:p>
        </p:txBody>
      </p:sp>
      <p:sp>
        <p:nvSpPr>
          <p:cNvPr id="2" name="Rectangle 1">
            <a:extLst>
              <a:ext uri="{FF2B5EF4-FFF2-40B4-BE49-F238E27FC236}">
                <a16:creationId xmlns:a16="http://schemas.microsoft.com/office/drawing/2014/main" id="{F3DC1B1D-49CC-A751-A311-43928AA9B13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589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9">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7">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uiExpand="1" build="p"/>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rmAutofit/>
          </a:bodyPr>
          <a:lstStyle/>
          <a:p>
            <a:r>
              <a:rPr lang="en-GB" dirty="0"/>
              <a:t>The variation in our genome can tell us:</a:t>
            </a:r>
          </a:p>
        </p:txBody>
      </p:sp>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5"/>
          </p:nvPr>
        </p:nvSpPr>
        <p:spPr/>
        <p:txBody>
          <a:bodyPr>
            <a:normAutofit/>
          </a:bodyPr>
          <a:lstStyle/>
          <a:p>
            <a:r>
              <a:rPr lang="en-GB" sz="2400" dirty="0"/>
              <a:t>how you may react to a drug</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6"/>
          </p:nvPr>
        </p:nvSpPr>
        <p:spPr/>
        <p:txBody>
          <a:bodyPr>
            <a:noAutofit/>
          </a:bodyPr>
          <a:lstStyle/>
          <a:p>
            <a:pPr>
              <a:spcBef>
                <a:spcPts val="0"/>
              </a:spcBef>
            </a:pPr>
            <a:r>
              <a:rPr lang="en-GB" sz="2400" dirty="0"/>
              <a:t>if you </a:t>
            </a:r>
            <a:r>
              <a:rPr lang="en-GB" sz="2400" u="sng" dirty="0"/>
              <a:t>may</a:t>
            </a:r>
            <a:r>
              <a:rPr lang="en-GB" sz="2400" dirty="0"/>
              <a:t> develop a condition</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7"/>
          </p:nvPr>
        </p:nvSpPr>
        <p:spPr/>
        <p:txBody>
          <a:bodyPr>
            <a:normAutofit/>
          </a:bodyPr>
          <a:lstStyle/>
          <a:p>
            <a:r>
              <a:rPr lang="en-GB" sz="2400" dirty="0"/>
              <a:t>your ancestry</a:t>
            </a:r>
          </a:p>
        </p:txBody>
      </p:sp>
      <p:sp>
        <p:nvSpPr>
          <p:cNvPr id="6" name="Text Placeholder 5">
            <a:extLst>
              <a:ext uri="{FF2B5EF4-FFF2-40B4-BE49-F238E27FC236}">
                <a16:creationId xmlns:a16="http://schemas.microsoft.com/office/drawing/2014/main" id="{9CE05782-91C6-79EA-631D-2017210DDC77}"/>
              </a:ext>
            </a:extLst>
          </p:cNvPr>
          <p:cNvSpPr>
            <a:spLocks noGrp="1" noRot="1" noMove="1" noResize="1" noEditPoints="1" noAdjustHandles="1" noChangeArrowheads="1" noChangeShapeType="1"/>
          </p:cNvSpPr>
          <p:nvPr>
            <p:ph type="body" sz="quarter" idx="18"/>
          </p:nvPr>
        </p:nvSpPr>
        <p:spPr>
          <a:xfrm>
            <a:off x="1268772" y="4000501"/>
            <a:ext cx="10320045" cy="1732084"/>
          </a:xfrm>
        </p:spPr>
        <p:txBody>
          <a:bodyPr>
            <a:noAutofit/>
          </a:bodyPr>
          <a:lstStyle/>
          <a:p>
            <a:pPr marL="571500" indent="-571500">
              <a:buFont typeface="Arial" panose="020B0604020202020204" pitchFamily="34" charset="0"/>
              <a:buChar char="•"/>
            </a:pPr>
            <a:r>
              <a:rPr lang="en-GB" sz="2800" dirty="0"/>
              <a:t>The 0.2% variation in our genomes tells us: if someone might develop a genetic condition, if they're more susceptible to a certain condition or disease, and how they may react to specific drugs or interventions.</a:t>
            </a:r>
          </a:p>
        </p:txBody>
      </p:sp>
      <p:sp>
        <p:nvSpPr>
          <p:cNvPr id="7" name="Text Placeholder 6">
            <a:extLst>
              <a:ext uri="{FF2B5EF4-FFF2-40B4-BE49-F238E27FC236}">
                <a16:creationId xmlns:a16="http://schemas.microsoft.com/office/drawing/2014/main" id="{2FA3F718-65AD-165C-22C4-854F16B3C345}"/>
              </a:ext>
            </a:extLst>
          </p:cNvPr>
          <p:cNvSpPr>
            <a:spLocks noGrp="1" noRot="1" noMove="1" noResize="1" noEditPoints="1" noAdjustHandles="1" noChangeArrowheads="1" noChangeShapeType="1"/>
          </p:cNvSpPr>
          <p:nvPr>
            <p:ph type="body" sz="quarter" idx="19"/>
          </p:nvPr>
        </p:nvSpPr>
        <p:spPr/>
        <p:txBody>
          <a:bodyPr>
            <a:normAutofit/>
          </a:bodyPr>
          <a:lstStyle/>
          <a:p>
            <a:r>
              <a:rPr lang="en-GB" sz="2400" dirty="0"/>
              <a:t>if you </a:t>
            </a:r>
            <a:r>
              <a:rPr lang="en-GB" sz="2400" u="sng" dirty="0"/>
              <a:t>will</a:t>
            </a:r>
            <a:r>
              <a:rPr lang="en-GB" sz="2400" dirty="0"/>
              <a:t> develop a condition</a:t>
            </a:r>
          </a:p>
        </p:txBody>
      </p:sp>
      <p:sp>
        <p:nvSpPr>
          <p:cNvPr id="8" name="Rectangle 7">
            <a:extLst>
              <a:ext uri="{FF2B5EF4-FFF2-40B4-BE49-F238E27FC236}">
                <a16:creationId xmlns:a16="http://schemas.microsoft.com/office/drawing/2014/main" id="{6441809C-443B-004D-3A40-E668957D062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51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3">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4">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165701" cy="1732084"/>
          </a:xfrm>
        </p:spPr>
        <p:txBody>
          <a:bodyPr anchor="t">
            <a:normAutofit/>
          </a:bodyPr>
          <a:lstStyle/>
          <a:p>
            <a:pPr marL="571500" indent="-571500">
              <a:buFont typeface="Arial" panose="020B0604020202020204" pitchFamily="34" charset="0"/>
              <a:buChar char="•"/>
            </a:pPr>
            <a:r>
              <a:rPr lang="en-GB" dirty="0"/>
              <a:t>It’s false. There are still things to discover in the human genome.</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Now that we’ve ‘read’ the human genome, we know everything about it.</a:t>
            </a:r>
          </a:p>
        </p:txBody>
      </p:sp>
      <p:sp>
        <p:nvSpPr>
          <p:cNvPr id="6" name="Rectangle 5">
            <a:extLst>
              <a:ext uri="{FF2B5EF4-FFF2-40B4-BE49-F238E27FC236}">
                <a16:creationId xmlns:a16="http://schemas.microsoft.com/office/drawing/2014/main" id="{3466FCEE-E967-A036-E8BC-961241EAC6D2}"/>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163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BB04E-DF4E-D702-EAEA-702476C4D898}"/>
              </a:ext>
            </a:extLst>
          </p:cNvPr>
          <p:cNvSpPr>
            <a:spLocks noGrp="1"/>
          </p:cNvSpPr>
          <p:nvPr>
            <p:ph type="title"/>
          </p:nvPr>
        </p:nvSpPr>
        <p:spPr/>
        <p:txBody>
          <a:bodyPr>
            <a:normAutofit fontScale="90000"/>
          </a:bodyPr>
          <a:lstStyle/>
          <a:p>
            <a:r>
              <a:rPr lang="en-GB" dirty="0"/>
              <a:t>Genomes are ‘read’ via genomic sequencing</a:t>
            </a:r>
          </a:p>
        </p:txBody>
      </p:sp>
      <p:sp>
        <p:nvSpPr>
          <p:cNvPr id="3" name="Content Placeholder 2">
            <a:extLst>
              <a:ext uri="{FF2B5EF4-FFF2-40B4-BE49-F238E27FC236}">
                <a16:creationId xmlns:a16="http://schemas.microsoft.com/office/drawing/2014/main" id="{4A118AA9-FC6A-1DCB-2E39-770B5E061E9B}"/>
              </a:ext>
            </a:extLst>
          </p:cNvPr>
          <p:cNvSpPr>
            <a:spLocks noGrp="1"/>
          </p:cNvSpPr>
          <p:nvPr>
            <p:ph sz="quarter" idx="19"/>
          </p:nvPr>
        </p:nvSpPr>
        <p:spPr/>
        <p:txBody>
          <a:bodyPr>
            <a:noAutofit/>
          </a:bodyPr>
          <a:lstStyle/>
          <a:p>
            <a:r>
              <a:rPr lang="en-GB" sz="3200" dirty="0"/>
              <a:t>Genomic sequencing is used to ‘read’ or ‘map’ some or all of an individual’s genome.</a:t>
            </a:r>
          </a:p>
          <a:p>
            <a:r>
              <a:rPr lang="en-GB" sz="3200" dirty="0"/>
              <a:t>We can now sequence a human genome in only days and for under £1,000.</a:t>
            </a:r>
          </a:p>
          <a:p>
            <a:r>
              <a:rPr lang="en-GB" sz="3200" dirty="0">
                <a:solidFill>
                  <a:schemeClr val="accent6"/>
                </a:solidFill>
              </a:rPr>
              <a:t>Discussion: Do you know of any clinical scenarios where genomic sequencing is currently being used?</a:t>
            </a:r>
          </a:p>
        </p:txBody>
      </p:sp>
      <p:sp>
        <p:nvSpPr>
          <p:cNvPr id="4" name="Rectangle 3">
            <a:extLst>
              <a:ext uri="{FF2B5EF4-FFF2-40B4-BE49-F238E27FC236}">
                <a16:creationId xmlns:a16="http://schemas.microsoft.com/office/drawing/2014/main" id="{5E5E2450-888E-8B8A-1E7C-371AA6083A7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05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Whole Genome Sequencing: My Family's Journey">
            <a:hlinkClick r:id="" action="ppaction://media"/>
            <a:extLst>
              <a:ext uri="{FF2B5EF4-FFF2-40B4-BE49-F238E27FC236}">
                <a16:creationId xmlns:a16="http://schemas.microsoft.com/office/drawing/2014/main" id="{1AFD2AA8-1489-50BB-BBE4-FB57720F5D61}"/>
              </a:ext>
            </a:extLst>
          </p:cNvPr>
          <p:cNvPicPr>
            <a:picLocks noGrp="1" noRot="1" noChangeAspect="1"/>
          </p:cNvPicPr>
          <p:nvPr>
            <p:ph type="media" sz="quarter" idx="13"/>
            <a:videoFile r:link="rId1"/>
          </p:nvPr>
        </p:nvPicPr>
        <p:blipFill>
          <a:blip r:embed="rId3"/>
          <a:stretch>
            <a:fillRect/>
          </a:stretch>
        </p:blipFill>
        <p:spPr>
          <a:xfrm>
            <a:off x="1501775" y="841375"/>
            <a:ext cx="9186863" cy="5175250"/>
          </a:xfrm>
          <a:prstGeom prst="rect">
            <a:avLst/>
          </a:prstGeom>
          <a:ln>
            <a:solidFill>
              <a:srgbClr val="222222"/>
            </a:solidFill>
          </a:ln>
        </p:spPr>
      </p:pic>
    </p:spTree>
    <p:extLst>
      <p:ext uri="{BB962C8B-B14F-4D97-AF65-F5344CB8AC3E}">
        <p14:creationId xmlns:p14="http://schemas.microsoft.com/office/powerpoint/2010/main" val="16084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normAutofit fontScale="90000"/>
          </a:bodyPr>
          <a:lstStyle/>
          <a:p>
            <a:r>
              <a:rPr lang="en-GB" dirty="0"/>
              <a:t>We don’t know everything about genomes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lnSpcReduction="10000"/>
          </a:bodyPr>
          <a:lstStyle/>
          <a:p>
            <a:r>
              <a:rPr lang="en-GB" dirty="0"/>
              <a:t>Our genomes are huge and very complex.</a:t>
            </a:r>
          </a:p>
          <a:p>
            <a:r>
              <a:rPr lang="en-GB" dirty="0"/>
              <a:t>Each genome is different.</a:t>
            </a:r>
          </a:p>
          <a:p>
            <a:r>
              <a:rPr lang="en-GB" dirty="0"/>
              <a:t>We don’t understand everything about them, but we’re learning more all the time…</a:t>
            </a:r>
          </a:p>
          <a:p>
            <a:r>
              <a:rPr lang="en-GB" dirty="0"/>
              <a:t>…to improve prediction, prevention, diagnosis and treatment of disease.</a:t>
            </a:r>
          </a:p>
        </p:txBody>
      </p:sp>
      <p:sp>
        <p:nvSpPr>
          <p:cNvPr id="3" name="Rectangle 2">
            <a:extLst>
              <a:ext uri="{FF2B5EF4-FFF2-40B4-BE49-F238E27FC236}">
                <a16:creationId xmlns:a16="http://schemas.microsoft.com/office/drawing/2014/main" id="{26EBAE5F-3A62-D194-ED12-13739568204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17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585B4-9D29-E155-BBE7-0F43194EC1DB}"/>
              </a:ext>
            </a:extLst>
          </p:cNvPr>
          <p:cNvSpPr>
            <a:spLocks noGrp="1" noRot="1" noMove="1" noResize="1" noEditPoints="1" noAdjustHandles="1" noChangeArrowheads="1" noChangeShapeType="1"/>
          </p:cNvSpPr>
          <p:nvPr>
            <p:ph type="body" sz="quarter" idx="16"/>
          </p:nvPr>
        </p:nvSpPr>
        <p:spPr/>
        <p:txBody>
          <a:bodyPr>
            <a:noAutofit/>
          </a:bodyPr>
          <a:lstStyle/>
          <a:p>
            <a:r>
              <a:rPr lang="en-GB" sz="3600" dirty="0"/>
              <a:t>What biological samples will give us DNA?</a:t>
            </a:r>
          </a:p>
        </p:txBody>
      </p:sp>
      <p:sp>
        <p:nvSpPr>
          <p:cNvPr id="6" name="Text Placeholder 5">
            <a:extLst>
              <a:ext uri="{FF2B5EF4-FFF2-40B4-BE49-F238E27FC236}">
                <a16:creationId xmlns:a16="http://schemas.microsoft.com/office/drawing/2014/main" id="{77392F89-BF32-7C56-9532-A80D0C59F6ED}"/>
              </a:ext>
            </a:extLst>
          </p:cNvPr>
          <p:cNvSpPr>
            <a:spLocks noGrp="1" noRot="1" noMove="1" noResize="1" noEditPoints="1" noAdjustHandles="1" noChangeArrowheads="1" noChangeShapeType="1"/>
          </p:cNvSpPr>
          <p:nvPr>
            <p:ph type="body" sz="quarter" idx="18"/>
          </p:nvPr>
        </p:nvSpPr>
        <p:spPr/>
        <p:txBody>
          <a:bodyPr>
            <a:noAutofit/>
          </a:bodyPr>
          <a:lstStyle/>
          <a:p>
            <a:pPr>
              <a:spcBef>
                <a:spcPts val="600"/>
              </a:spcBef>
            </a:pPr>
            <a:r>
              <a:rPr lang="en-GB" sz="2800" dirty="0"/>
              <a:t>Hair roots, skin cells, bone marrow, blood, tumour cells, faeces, saliva, . . .</a:t>
            </a:r>
          </a:p>
          <a:p>
            <a:pPr>
              <a:spcBef>
                <a:spcPts val="600"/>
              </a:spcBef>
              <a:buFont typeface="Arial" panose="020B0604020202020204" pitchFamily="34" charset="0"/>
              <a:buChar char="•"/>
            </a:pPr>
            <a:r>
              <a:rPr lang="en-GB" sz="2800" dirty="0"/>
              <a:t>Almost every cell in our body has a copy of our genome, so DNA can be extracted from all bodily tissues.</a:t>
            </a:r>
          </a:p>
        </p:txBody>
      </p:sp>
      <p:sp>
        <p:nvSpPr>
          <p:cNvPr id="4" name="Title 3">
            <a:extLst>
              <a:ext uri="{FF2B5EF4-FFF2-40B4-BE49-F238E27FC236}">
                <a16:creationId xmlns:a16="http://schemas.microsoft.com/office/drawing/2014/main" id="{53D00BC8-31AD-1B6F-123E-B659F54F3A7A}"/>
              </a:ext>
            </a:extLst>
          </p:cNvPr>
          <p:cNvSpPr>
            <a:spLocks noGrp="1" noRot="1" noMove="1" noResize="1" noEditPoints="1" noAdjustHandles="1" noChangeArrowheads="1" noChangeShapeType="1"/>
          </p:cNvSpPr>
          <p:nvPr>
            <p:ph type="title"/>
          </p:nvPr>
        </p:nvSpPr>
        <p:spPr/>
        <p:txBody>
          <a:bodyPr>
            <a:noAutofit/>
          </a:bodyPr>
          <a:lstStyle/>
          <a:p>
            <a:r>
              <a:rPr lang="en-GB" sz="3600" dirty="0"/>
              <a:t>To investigate an individual’s genome, we need a sample of their DNA.</a:t>
            </a:r>
          </a:p>
        </p:txBody>
      </p:sp>
      <p:sp>
        <p:nvSpPr>
          <p:cNvPr id="2" name="Rectangle 1">
            <a:extLst>
              <a:ext uri="{FF2B5EF4-FFF2-40B4-BE49-F238E27FC236}">
                <a16:creationId xmlns:a16="http://schemas.microsoft.com/office/drawing/2014/main" id="{452F01FC-34D8-37E9-0B62-5B9583DCC9DB}"/>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472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4F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07CBB-4AD8-210A-93C0-CE4DCE9E88D1}"/>
              </a:ext>
            </a:extLst>
          </p:cNvPr>
          <p:cNvSpPr>
            <a:spLocks noGrp="1" noRot="1" noMove="1" noResize="1" noEditPoints="1" noAdjustHandles="1" noChangeArrowheads="1" noChangeShapeType="1"/>
          </p:cNvSpPr>
          <p:nvPr>
            <p:ph type="title"/>
          </p:nvPr>
        </p:nvSpPr>
        <p:spPr/>
        <p:txBody>
          <a:bodyPr/>
          <a:lstStyle/>
          <a:p>
            <a:r>
              <a:rPr lang="en-GB" dirty="0"/>
              <a:t>What does the molecule ‘DNA’ do?</a:t>
            </a:r>
          </a:p>
        </p:txBody>
      </p:sp>
      <p:sp>
        <p:nvSpPr>
          <p:cNvPr id="5" name="Text Placeholder 4">
            <a:extLst>
              <a:ext uri="{FF2B5EF4-FFF2-40B4-BE49-F238E27FC236}">
                <a16:creationId xmlns:a16="http://schemas.microsoft.com/office/drawing/2014/main" id="{6016FC7E-D018-E945-7B20-7EF7AB3FA38C}"/>
              </a:ext>
            </a:extLst>
          </p:cNvPr>
          <p:cNvSpPr>
            <a:spLocks noGrp="1" noRot="1" noMove="1" noResize="1" noEditPoints="1" noAdjustHandles="1" noChangeArrowheads="1" noChangeShapeType="1"/>
          </p:cNvSpPr>
          <p:nvPr>
            <p:ph type="body" sz="quarter" idx="15"/>
          </p:nvPr>
        </p:nvSpPr>
        <p:spPr>
          <a:xfrm>
            <a:off x="1165828" y="2704749"/>
            <a:ext cx="4930172" cy="655833"/>
          </a:xfrm>
        </p:spPr>
        <p:txBody>
          <a:bodyPr>
            <a:noAutofit/>
          </a:bodyPr>
          <a:lstStyle/>
          <a:p>
            <a:r>
              <a:rPr lang="en-GB" sz="3200" dirty="0"/>
              <a:t>passes on inherited traits</a:t>
            </a:r>
          </a:p>
        </p:txBody>
      </p:sp>
      <p:sp>
        <p:nvSpPr>
          <p:cNvPr id="6" name="Text Placeholder 5">
            <a:extLst>
              <a:ext uri="{FF2B5EF4-FFF2-40B4-BE49-F238E27FC236}">
                <a16:creationId xmlns:a16="http://schemas.microsoft.com/office/drawing/2014/main" id="{3A1ABBCC-7D47-5C8C-9127-E2563BE99340}"/>
              </a:ext>
            </a:extLst>
          </p:cNvPr>
          <p:cNvSpPr>
            <a:spLocks noGrp="1" noRot="1" noMove="1" noResize="1" noEditPoints="1" noAdjustHandles="1" noChangeArrowheads="1" noChangeShapeType="1"/>
          </p:cNvSpPr>
          <p:nvPr>
            <p:ph type="body" sz="quarter" idx="16"/>
          </p:nvPr>
        </p:nvSpPr>
        <p:spPr/>
        <p:txBody>
          <a:bodyPr>
            <a:noAutofit/>
          </a:bodyPr>
          <a:lstStyle/>
          <a:p>
            <a:r>
              <a:rPr lang="en-GB" sz="3200" dirty="0"/>
              <a:t>transports oxygen to cells</a:t>
            </a:r>
          </a:p>
        </p:txBody>
      </p:sp>
      <p:sp>
        <p:nvSpPr>
          <p:cNvPr id="7" name="Text Placeholder 6">
            <a:extLst>
              <a:ext uri="{FF2B5EF4-FFF2-40B4-BE49-F238E27FC236}">
                <a16:creationId xmlns:a16="http://schemas.microsoft.com/office/drawing/2014/main" id="{BAFA463C-C278-B676-D1EA-EB90EFA66E65}"/>
              </a:ext>
            </a:extLst>
          </p:cNvPr>
          <p:cNvSpPr>
            <a:spLocks noGrp="1" noRot="1" noMove="1" noResize="1" noEditPoints="1" noAdjustHandles="1" noChangeArrowheads="1" noChangeShapeType="1"/>
          </p:cNvSpPr>
          <p:nvPr>
            <p:ph type="body" sz="quarter" idx="17"/>
          </p:nvPr>
        </p:nvSpPr>
        <p:spPr/>
        <p:txBody>
          <a:bodyPr>
            <a:normAutofit/>
          </a:bodyPr>
          <a:lstStyle/>
          <a:p>
            <a:r>
              <a:rPr lang="en-GB" sz="3200" dirty="0"/>
              <a:t>prepares dinner</a:t>
            </a:r>
          </a:p>
        </p:txBody>
      </p:sp>
      <p:sp>
        <p:nvSpPr>
          <p:cNvPr id="8" name="Text Placeholder 7">
            <a:extLst>
              <a:ext uri="{FF2B5EF4-FFF2-40B4-BE49-F238E27FC236}">
                <a16:creationId xmlns:a16="http://schemas.microsoft.com/office/drawing/2014/main" id="{7F55CE05-1473-2A36-534F-C9F08E17FC65}"/>
              </a:ext>
            </a:extLst>
          </p:cNvPr>
          <p:cNvSpPr>
            <a:spLocks noGrp="1" noRot="1" noMove="1" noResize="1" noEditPoints="1" noAdjustHandles="1" noChangeArrowheads="1" noChangeShapeType="1"/>
          </p:cNvSpPr>
          <p:nvPr>
            <p:ph type="body" sz="quarter" idx="18"/>
          </p:nvPr>
        </p:nvSpPr>
        <p:spPr/>
        <p:txBody>
          <a:bodyPr anchor="ctr">
            <a:normAutofit/>
          </a:bodyPr>
          <a:lstStyle/>
          <a:p>
            <a:pPr marL="457200" indent="-457200">
              <a:buFont typeface="Arial" panose="020B0604020202020204" pitchFamily="34" charset="0"/>
              <a:buChar char="•"/>
            </a:pPr>
            <a:r>
              <a:rPr lang="en-GB" sz="2800" dirty="0"/>
              <a:t>DNA is a long molecule that contains our genetic information.</a:t>
            </a:r>
          </a:p>
          <a:p>
            <a:pPr marL="457200" indent="-457200">
              <a:buFont typeface="Arial" panose="020B0604020202020204" pitchFamily="34" charset="0"/>
              <a:buChar char="•"/>
            </a:pPr>
            <a:r>
              <a:rPr lang="en-GB" sz="2800" dirty="0"/>
              <a:t>Parents can pass on their physical traits because of DNA.</a:t>
            </a:r>
          </a:p>
          <a:p>
            <a:pPr marL="457200" indent="-457200">
              <a:buFont typeface="Arial" panose="020B0604020202020204" pitchFamily="34" charset="0"/>
              <a:buChar char="•"/>
            </a:pPr>
            <a:r>
              <a:rPr lang="en-GB" sz="2800" dirty="0"/>
              <a:t>DNA is sometimes called ‘the molecule of life’.</a:t>
            </a:r>
          </a:p>
        </p:txBody>
      </p:sp>
      <p:sp>
        <p:nvSpPr>
          <p:cNvPr id="9" name="Text Placeholder 8">
            <a:extLst>
              <a:ext uri="{FF2B5EF4-FFF2-40B4-BE49-F238E27FC236}">
                <a16:creationId xmlns:a16="http://schemas.microsoft.com/office/drawing/2014/main" id="{942DBA39-10FA-1FAD-372B-FD4850C6EFEA}"/>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holds our genetic material</a:t>
            </a:r>
          </a:p>
        </p:txBody>
      </p:sp>
      <p:sp>
        <p:nvSpPr>
          <p:cNvPr id="2" name="Rectangle 1">
            <a:extLst>
              <a:ext uri="{FF2B5EF4-FFF2-40B4-BE49-F238E27FC236}">
                <a16:creationId xmlns:a16="http://schemas.microsoft.com/office/drawing/2014/main" id="{D99D2D73-443B-0879-7A80-D13D4A3FC57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911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9">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6">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uiExpand="1" build="p"/>
      <p:bldP spid="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E1FBD9-F42B-5CE3-4AEB-4DEE98CA1649}"/>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914214FB-EEDB-F2C4-2872-45E86E38E139}"/>
              </a:ext>
            </a:extLst>
          </p:cNvPr>
          <p:cNvSpPr>
            <a:spLocks noGrp="1" noRot="1" noMove="1" noResize="1" noEditPoints="1" noAdjustHandles="1" noChangeArrowheads="1" noChangeShapeType="1"/>
          </p:cNvSpPr>
          <p:nvPr>
            <p:ph type="body" sz="quarter" idx="18"/>
          </p:nvPr>
        </p:nvSpPr>
        <p:spPr>
          <a:xfrm>
            <a:off x="1317171" y="4000501"/>
            <a:ext cx="10255703" cy="1771649"/>
          </a:xfrm>
        </p:spPr>
        <p:txBody>
          <a:bodyPr>
            <a:noAutofit/>
          </a:bodyPr>
          <a:lstStyle/>
          <a:p>
            <a:pPr marL="571500" indent="-571500">
              <a:spcBef>
                <a:spcPts val="0"/>
              </a:spcBef>
              <a:spcAft>
                <a:spcPts val="600"/>
              </a:spcAft>
              <a:buFont typeface="Arial" panose="020B0604020202020204" pitchFamily="34" charset="0"/>
              <a:buChar char="•"/>
            </a:pPr>
            <a:r>
              <a:rPr lang="en-GB" sz="2800" dirty="0"/>
              <a:t>Anyone can buy a direct-to-consumer testing (DTC) kit.</a:t>
            </a:r>
          </a:p>
          <a:p>
            <a:pPr marL="571500" indent="-571500">
              <a:spcBef>
                <a:spcPts val="0"/>
              </a:spcBef>
              <a:spcAft>
                <a:spcPts val="600"/>
              </a:spcAft>
              <a:buFont typeface="Arial" panose="020B0604020202020204" pitchFamily="34" charset="0"/>
              <a:buChar char="•"/>
            </a:pPr>
            <a:r>
              <a:rPr lang="en-GB" sz="2800" dirty="0"/>
              <a:t>DTC results give information on ancestry or the presence of variants linked to a number of conditions.</a:t>
            </a:r>
          </a:p>
        </p:txBody>
      </p:sp>
      <p:sp>
        <p:nvSpPr>
          <p:cNvPr id="5" name="Text Placeholder 4">
            <a:extLst>
              <a:ext uri="{FF2B5EF4-FFF2-40B4-BE49-F238E27FC236}">
                <a16:creationId xmlns:a16="http://schemas.microsoft.com/office/drawing/2014/main" id="{E56656F4-1CF5-F72E-FC66-CF34D0B4B6E3}"/>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61CC2993-DD5E-8B86-80A5-CAE443CE8577}"/>
              </a:ext>
            </a:extLst>
          </p:cNvPr>
          <p:cNvSpPr>
            <a:spLocks noGrp="1" noRot="1" noMove="1" noResize="1" noEditPoints="1" noAdjustHandles="1" noChangeArrowheads="1" noChangeShapeType="1"/>
          </p:cNvSpPr>
          <p:nvPr>
            <p:ph type="title"/>
          </p:nvPr>
        </p:nvSpPr>
        <p:spPr/>
        <p:txBody>
          <a:bodyPr>
            <a:noAutofit/>
          </a:bodyPr>
          <a:lstStyle/>
          <a:p>
            <a:r>
              <a:rPr lang="en-GB" dirty="0"/>
              <a:t>Genomic tests are available through the NHS, only.</a:t>
            </a:r>
          </a:p>
        </p:txBody>
      </p:sp>
      <p:sp>
        <p:nvSpPr>
          <p:cNvPr id="6" name="Rectangle 5">
            <a:extLst>
              <a:ext uri="{FF2B5EF4-FFF2-40B4-BE49-F238E27FC236}">
                <a16:creationId xmlns:a16="http://schemas.microsoft.com/office/drawing/2014/main" id="{66AD182B-EB62-22FA-B908-75DDB1E97C3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131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3">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59A743-3081-8B4D-242B-999EEC660D25}"/>
              </a:ext>
            </a:extLst>
          </p:cNvPr>
          <p:cNvSpPr>
            <a:spLocks noGrp="1"/>
          </p:cNvSpPr>
          <p:nvPr>
            <p:ph type="title"/>
          </p:nvPr>
        </p:nvSpPr>
        <p:spPr/>
        <p:txBody>
          <a:bodyPr/>
          <a:lstStyle/>
          <a:p>
            <a:r>
              <a:rPr lang="en-GB" dirty="0"/>
              <a:t>NHS vs direct-to-consumer genomic tests</a:t>
            </a:r>
          </a:p>
        </p:txBody>
      </p:sp>
      <p:sp>
        <p:nvSpPr>
          <p:cNvPr id="5" name="Content Placeholder 4">
            <a:extLst>
              <a:ext uri="{FF2B5EF4-FFF2-40B4-BE49-F238E27FC236}">
                <a16:creationId xmlns:a16="http://schemas.microsoft.com/office/drawing/2014/main" id="{2B115BAE-49E2-A658-583D-AFB85D031912}"/>
              </a:ext>
            </a:extLst>
          </p:cNvPr>
          <p:cNvSpPr>
            <a:spLocks noGrp="1"/>
          </p:cNvSpPr>
          <p:nvPr>
            <p:ph sz="quarter" idx="19"/>
          </p:nvPr>
        </p:nvSpPr>
        <p:spPr>
          <a:xfrm>
            <a:off x="1279239" y="1992702"/>
            <a:ext cx="10277221" cy="3739882"/>
          </a:xfrm>
        </p:spPr>
        <p:txBody>
          <a:bodyPr>
            <a:noAutofit/>
          </a:bodyPr>
          <a:lstStyle/>
          <a:p>
            <a:r>
              <a:rPr lang="en-GB" sz="2500" dirty="0"/>
              <a:t>Anyone can buy a direct-to-consumer (DTC) testing kit. </a:t>
            </a:r>
          </a:p>
          <a:p>
            <a:r>
              <a:rPr lang="en-GB" sz="2500" dirty="0"/>
              <a:t>Results may give insight into ancestry, traits or gene variants.</a:t>
            </a:r>
          </a:p>
          <a:p>
            <a:r>
              <a:rPr lang="en-GB" sz="2500" dirty="0"/>
              <a:t>The interpretation of DTC results is often inconclusive.</a:t>
            </a:r>
          </a:p>
          <a:p>
            <a:r>
              <a:rPr lang="en-GB" sz="2500" dirty="0">
                <a:solidFill>
                  <a:srgbClr val="9C2167"/>
                </a:solidFill>
              </a:rPr>
              <a:t>Discussion: What advice would you give to an individual who had taken a DTC test and received unsettling results about variants linked to a particular condition?</a:t>
            </a:r>
            <a:r>
              <a:rPr lang="en-GB" sz="2500" dirty="0"/>
              <a:t> </a:t>
            </a:r>
          </a:p>
          <a:p>
            <a:r>
              <a:rPr lang="en-GB" sz="2500" dirty="0"/>
              <a:t>Note: Always consult a healthcare professional to find out what DTC test results really mean.</a:t>
            </a:r>
          </a:p>
          <a:p>
            <a:endParaRPr lang="en-GB" sz="2800" dirty="0"/>
          </a:p>
        </p:txBody>
      </p:sp>
      <p:sp>
        <p:nvSpPr>
          <p:cNvPr id="2" name="Rectangle 1">
            <a:extLst>
              <a:ext uri="{FF2B5EF4-FFF2-40B4-BE49-F238E27FC236}">
                <a16:creationId xmlns:a16="http://schemas.microsoft.com/office/drawing/2014/main" id="{29949233-228C-230F-FE28-CD0B1632E86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88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2" y="4000501"/>
            <a:ext cx="10274558" cy="1732084"/>
          </a:xfrm>
        </p:spPr>
        <p:txBody>
          <a:bodyPr anchor="t">
            <a:normAutofit/>
          </a:bodyPr>
          <a:lstStyle/>
          <a:p>
            <a:pPr marL="571500" indent="-571500">
              <a:buFont typeface="Arial" panose="020B0604020202020204" pitchFamily="34" charset="0"/>
              <a:buChar char="•"/>
            </a:pPr>
            <a:r>
              <a:rPr lang="en-GB" dirty="0"/>
              <a:t>It’s false. Every living organism has a genome, from bacteria to human beings to plants.</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rmAutofit/>
          </a:bodyPr>
          <a:lstStyle/>
          <a:p>
            <a:r>
              <a:rPr lang="en-GB" u="sng" dirty="0"/>
              <a:t>Only</a:t>
            </a:r>
            <a:r>
              <a:rPr lang="en-GB" dirty="0"/>
              <a:t> humans have a genome.</a:t>
            </a:r>
          </a:p>
        </p:txBody>
      </p:sp>
      <p:sp>
        <p:nvSpPr>
          <p:cNvPr id="6" name="Rectangle 5">
            <a:extLst>
              <a:ext uri="{FF2B5EF4-FFF2-40B4-BE49-F238E27FC236}">
                <a16:creationId xmlns:a16="http://schemas.microsoft.com/office/drawing/2014/main" id="{B039BD75-AC36-5ED3-15C8-31BFFE43F0B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827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2" y="4000501"/>
            <a:ext cx="10255508" cy="1732084"/>
          </a:xfrm>
        </p:spPr>
        <p:txBody>
          <a:bodyPr anchor="t">
            <a:noAutofit/>
          </a:bodyPr>
          <a:lstStyle/>
          <a:p>
            <a:pPr marL="571500" indent="-571500">
              <a:buFont typeface="Arial" panose="020B0604020202020204" pitchFamily="34" charset="0"/>
              <a:buChar char="•"/>
            </a:pPr>
            <a:r>
              <a:rPr lang="en-GB" sz="2800" dirty="0"/>
              <a:t>Pathogens, such as bacteria or viruses, have a genome too.</a:t>
            </a:r>
          </a:p>
          <a:p>
            <a:pPr marL="571500" indent="-571500">
              <a:buFont typeface="Arial" panose="020B0604020202020204" pitchFamily="34" charset="0"/>
              <a:buChar char="•"/>
            </a:pPr>
            <a:r>
              <a:rPr lang="en-GB" sz="2800" dirty="0"/>
              <a:t>DNA sequencing allowed us to understand, track and develop measures against the Covid-19 virus.</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Genomics is used in infectious disease outbreaks.</a:t>
            </a:r>
          </a:p>
        </p:txBody>
      </p:sp>
      <p:sp>
        <p:nvSpPr>
          <p:cNvPr id="6" name="Rectangle 5">
            <a:extLst>
              <a:ext uri="{FF2B5EF4-FFF2-40B4-BE49-F238E27FC236}">
                <a16:creationId xmlns:a16="http://schemas.microsoft.com/office/drawing/2014/main" id="{B5940F23-1916-515B-73C3-E9FFDA51830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95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2" y="3956957"/>
            <a:ext cx="10274558" cy="1732084"/>
          </a:xfrm>
        </p:spPr>
        <p:txBody>
          <a:bodyPr anchor="t">
            <a:noAutofit/>
          </a:bodyPr>
          <a:lstStyle/>
          <a:p>
            <a:pPr marL="571500" indent="-571500">
              <a:spcBef>
                <a:spcPts val="600"/>
              </a:spcBef>
              <a:buFont typeface="Arial" panose="020B0604020202020204" pitchFamily="34" charset="0"/>
              <a:buChar char="•"/>
            </a:pPr>
            <a:r>
              <a:rPr lang="en-GB" sz="2800" dirty="0"/>
              <a:t>It’s true. Antibiotic resistance is due to DNA mutations in bacteria that help them survive an antibiotic.</a:t>
            </a:r>
          </a:p>
          <a:p>
            <a:pPr marL="571500" indent="-571500">
              <a:spcBef>
                <a:spcPts val="600"/>
              </a:spcBef>
              <a:buFont typeface="Arial" panose="020B0604020202020204" pitchFamily="34" charset="0"/>
              <a:buChar char="•"/>
            </a:pPr>
            <a:r>
              <a:rPr lang="en-GB" sz="2800" dirty="0"/>
              <a:t>A patient needs to complete their course of antibiotics to reduce the chance that the infection becomes resistant.</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Antibiotic resistance comes from mutations in bacteria’s DNA.</a:t>
            </a:r>
          </a:p>
        </p:txBody>
      </p:sp>
      <p:sp>
        <p:nvSpPr>
          <p:cNvPr id="6" name="Rectangle 5">
            <a:extLst>
              <a:ext uri="{FF2B5EF4-FFF2-40B4-BE49-F238E27FC236}">
                <a16:creationId xmlns:a16="http://schemas.microsoft.com/office/drawing/2014/main" id="{BEF3C81A-5AC3-E88B-08C9-AC5DF57EFC5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80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29343" y="923026"/>
            <a:ext cx="10830053" cy="767662"/>
          </a:xfrm>
        </p:spPr>
        <p:txBody>
          <a:bodyPr>
            <a:noAutofit/>
          </a:bodyPr>
          <a:lstStyle/>
          <a:p>
            <a:pPr>
              <a:lnSpc>
                <a:spcPct val="100000"/>
              </a:lnSpc>
            </a:pPr>
            <a:r>
              <a:rPr lang="en-GB" sz="3200" dirty="0"/>
              <a:t>In an outbreak, we sequence the pathogen’s genome to:</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14329"/>
            <a:ext cx="4780534" cy="655833"/>
          </a:xfrm>
        </p:spPr>
        <p:txBody>
          <a:bodyPr>
            <a:noAutofit/>
          </a:bodyPr>
          <a:lstStyle/>
          <a:p>
            <a:r>
              <a:rPr lang="en-GB" sz="2800" dirty="0"/>
              <a:t>identify the drug to use</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26102" y="1887338"/>
            <a:ext cx="4720522" cy="655833"/>
          </a:xfrm>
        </p:spPr>
        <p:txBody>
          <a:bodyPr>
            <a:noAutofit/>
          </a:bodyPr>
          <a:lstStyle/>
          <a:p>
            <a:r>
              <a:rPr lang="en-GB" sz="2800" dirty="0"/>
              <a:t>identify the outbreak’s source</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26102" y="2714329"/>
            <a:ext cx="4738112" cy="655833"/>
          </a:xfrm>
        </p:spPr>
        <p:txBody>
          <a:bodyPr>
            <a:noAutofit/>
          </a:bodyPr>
          <a:lstStyle/>
          <a:p>
            <a:r>
              <a:rPr lang="en-GB" sz="2800" dirty="0"/>
              <a:t>identify the type of pathogen</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ormAutofit fontScale="77500" lnSpcReduction="20000"/>
          </a:bodyPr>
          <a:lstStyle/>
          <a:p>
            <a:pPr marL="571500" indent="-571500">
              <a:buFont typeface="Arial" panose="020B0604020202020204" pitchFamily="34" charset="0"/>
              <a:buChar char="•"/>
            </a:pPr>
            <a:r>
              <a:rPr lang="en-GB" dirty="0"/>
              <a:t>Genomics can give information that can be used to control the pathogen’s spread and treat affected people.</a:t>
            </a:r>
          </a:p>
          <a:p>
            <a:pPr marL="571500" indent="-571500">
              <a:buFont typeface="Arial" panose="020B0604020202020204" pitchFamily="34" charset="0"/>
              <a:buChar char="•"/>
            </a:pPr>
            <a:r>
              <a:rPr lang="en-GB" dirty="0"/>
              <a:t>We cannot tell, via genome sequencing, how many people have been infected.</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a:xfrm>
            <a:off x="1165828" y="1887338"/>
            <a:ext cx="4780534" cy="655833"/>
          </a:xfrm>
        </p:spPr>
        <p:txBody>
          <a:bodyPr>
            <a:noAutofit/>
          </a:bodyPr>
          <a:lstStyle/>
          <a:p>
            <a:r>
              <a:rPr lang="en-GB" sz="2800" dirty="0"/>
              <a:t>identify number of infected</a:t>
            </a:r>
          </a:p>
        </p:txBody>
      </p:sp>
      <p:sp>
        <p:nvSpPr>
          <p:cNvPr id="2" name="Rectangle 1">
            <a:extLst>
              <a:ext uri="{FF2B5EF4-FFF2-40B4-BE49-F238E27FC236}">
                <a16:creationId xmlns:a16="http://schemas.microsoft.com/office/drawing/2014/main" id="{F9ED8F2C-6A90-612F-EDD0-6F549240A9C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306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384E72C9-1EAF-2B3A-CA64-6725F7C8EBCE}"/>
              </a:ext>
            </a:extLst>
          </p:cNvPr>
          <p:cNvCxnSpPr>
            <a:cxnSpLocks/>
          </p:cNvCxnSpPr>
          <p:nvPr/>
        </p:nvCxnSpPr>
        <p:spPr>
          <a:xfrm>
            <a:off x="6185991" y="2786747"/>
            <a:ext cx="0" cy="1565640"/>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4E037E8-D9B2-6628-1B52-57D3245F6963}"/>
              </a:ext>
            </a:extLst>
          </p:cNvPr>
          <p:cNvCxnSpPr>
            <a:cxnSpLocks/>
          </p:cNvCxnSpPr>
          <p:nvPr/>
        </p:nvCxnSpPr>
        <p:spPr>
          <a:xfrm>
            <a:off x="9613888" y="3375188"/>
            <a:ext cx="0" cy="1588117"/>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DA7CA0F-68B2-055C-EF8E-66DF5BEF3C37}"/>
              </a:ext>
            </a:extLst>
          </p:cNvPr>
          <p:cNvCxnSpPr>
            <a:cxnSpLocks/>
          </p:cNvCxnSpPr>
          <p:nvPr/>
        </p:nvCxnSpPr>
        <p:spPr>
          <a:xfrm>
            <a:off x="3981380" y="3401925"/>
            <a:ext cx="0" cy="1561381"/>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7AB9A0-23E1-5FFF-2ADC-0A807FC7B3AE}"/>
              </a:ext>
            </a:extLst>
          </p:cNvPr>
          <p:cNvCxnSpPr>
            <a:cxnSpLocks/>
          </p:cNvCxnSpPr>
          <p:nvPr/>
        </p:nvCxnSpPr>
        <p:spPr>
          <a:xfrm>
            <a:off x="812800" y="2943065"/>
            <a:ext cx="0" cy="1432369"/>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4C9137C5-3D65-40BF-ABF4-643839512878}"/>
              </a:ext>
            </a:extLst>
          </p:cNvPr>
          <p:cNvSpPr>
            <a:spLocks noGrp="1"/>
          </p:cNvSpPr>
          <p:nvPr>
            <p:ph type="title"/>
          </p:nvPr>
        </p:nvSpPr>
        <p:spPr/>
        <p:txBody>
          <a:bodyPr>
            <a:noAutofit/>
          </a:bodyPr>
          <a:lstStyle/>
          <a:p>
            <a:r>
              <a:rPr lang="en-GB" sz="3200" dirty="0"/>
              <a:t>Whole genome sequencing (WGS) can trace disease</a:t>
            </a:r>
          </a:p>
        </p:txBody>
      </p:sp>
      <p:grpSp>
        <p:nvGrpSpPr>
          <p:cNvPr id="4" name="Group 3">
            <a:extLst>
              <a:ext uri="{FF2B5EF4-FFF2-40B4-BE49-F238E27FC236}">
                <a16:creationId xmlns:a16="http://schemas.microsoft.com/office/drawing/2014/main" id="{53A45ACC-9C66-26C7-F2F0-82756245B87C}"/>
              </a:ext>
            </a:extLst>
          </p:cNvPr>
          <p:cNvGrpSpPr/>
          <p:nvPr/>
        </p:nvGrpSpPr>
        <p:grpSpPr>
          <a:xfrm>
            <a:off x="0" y="3668585"/>
            <a:ext cx="12192000" cy="382714"/>
            <a:chOff x="-90228" y="3403600"/>
            <a:chExt cx="15464371" cy="842167"/>
          </a:xfrm>
        </p:grpSpPr>
        <p:pic>
          <p:nvPicPr>
            <p:cNvPr id="5" name="Picture 2">
              <a:extLst>
                <a:ext uri="{FF2B5EF4-FFF2-40B4-BE49-F238E27FC236}">
                  <a16:creationId xmlns:a16="http://schemas.microsoft.com/office/drawing/2014/main" id="{FD460651-D14D-6301-11B6-96C01D1CEA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81" b="39292"/>
            <a:stretch/>
          </p:blipFill>
          <p:spPr bwMode="auto">
            <a:xfrm>
              <a:off x="-90228" y="3405154"/>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93E3334-0B00-683B-36AA-76CA941785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81" b="39292"/>
            <a:stretch/>
          </p:blipFill>
          <p:spPr bwMode="auto">
            <a:xfrm>
              <a:off x="4430900" y="3407633"/>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D22D00F-7458-3FEF-72C8-EFA0C0D9C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81" b="39292"/>
            <a:stretch/>
          </p:blipFill>
          <p:spPr bwMode="auto">
            <a:xfrm>
              <a:off x="8959056" y="3403600"/>
              <a:ext cx="6415087" cy="838134"/>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descr="Sample being pipetted into a petri dish">
            <a:extLst>
              <a:ext uri="{FF2B5EF4-FFF2-40B4-BE49-F238E27FC236}">
                <a16:creationId xmlns:a16="http://schemas.microsoft.com/office/drawing/2014/main" id="{BAB0CC9C-12A4-AB24-CBC5-A4BF6E058E23}"/>
              </a:ext>
            </a:extLst>
          </p:cNvPr>
          <p:cNvPicPr>
            <a:picLocks noChangeAspect="1"/>
          </p:cNvPicPr>
          <p:nvPr/>
        </p:nvPicPr>
        <p:blipFill rotWithShape="1">
          <a:blip r:embed="rId4">
            <a:extLst>
              <a:ext uri="{28A0092B-C50C-407E-A947-70E740481C1C}">
                <a14:useLocalDpi xmlns:a14="http://schemas.microsoft.com/office/drawing/2010/main" val="0"/>
              </a:ext>
            </a:extLst>
          </a:blip>
          <a:srcRect l="13324" t="19236"/>
          <a:stretch/>
        </p:blipFill>
        <p:spPr>
          <a:xfrm>
            <a:off x="6188860" y="2141925"/>
            <a:ext cx="1808871" cy="1260000"/>
          </a:xfrm>
          <a:prstGeom prst="roundRect">
            <a:avLst>
              <a:gd name="adj" fmla="val 28055"/>
            </a:avLst>
          </a:prstGeom>
          <a:ln w="28575">
            <a:solidFill>
              <a:srgbClr val="212B32"/>
            </a:solidFill>
          </a:ln>
          <a:effectLst/>
          <a:scene3d>
            <a:camera prst="orthographicFront"/>
            <a:lightRig rig="contrasting" dir="t">
              <a:rot lat="0" lon="0" rev="4200000"/>
            </a:lightRig>
          </a:scene3d>
          <a:sp3d prstMaterial="plastic">
            <a:contourClr>
              <a:srgbClr val="969696"/>
            </a:contourClr>
          </a:sp3d>
        </p:spPr>
      </p:pic>
      <p:pic>
        <p:nvPicPr>
          <p:cNvPr id="25" name="Picture 24" descr="Hourglass on a flat surface">
            <a:extLst>
              <a:ext uri="{FF2B5EF4-FFF2-40B4-BE49-F238E27FC236}">
                <a16:creationId xmlns:a16="http://schemas.microsoft.com/office/drawing/2014/main" id="{11B11EFF-D10D-9F72-8A22-9436B0E4C82B}"/>
              </a:ext>
            </a:extLst>
          </p:cNvPr>
          <p:cNvPicPr>
            <a:picLocks noChangeAspect="1"/>
          </p:cNvPicPr>
          <p:nvPr/>
        </p:nvPicPr>
        <p:blipFill rotWithShape="1">
          <a:blip r:embed="rId5">
            <a:extLst>
              <a:ext uri="{28A0092B-C50C-407E-A947-70E740481C1C}">
                <a14:useLocalDpi xmlns:a14="http://schemas.microsoft.com/office/drawing/2010/main" val="0"/>
              </a:ext>
            </a:extLst>
          </a:blip>
          <a:srcRect l="19677" t="19212" r="20632" b="15892"/>
          <a:stretch/>
        </p:blipFill>
        <p:spPr>
          <a:xfrm>
            <a:off x="9615374" y="4375434"/>
            <a:ext cx="1738426" cy="1260000"/>
          </a:xfrm>
          <a:prstGeom prst="roundRect">
            <a:avLst>
              <a:gd name="adj" fmla="val 24437"/>
            </a:avLst>
          </a:prstGeom>
          <a:ln w="28575">
            <a:solidFill>
              <a:srgbClr val="212B32"/>
            </a:solidFill>
          </a:ln>
          <a:effectLst/>
          <a:scene3d>
            <a:camera prst="orthographicFront"/>
            <a:lightRig rig="contrasting" dir="t">
              <a:rot lat="0" lon="0" rev="4200000"/>
            </a:lightRig>
          </a:scene3d>
          <a:sp3d prstMaterial="plastic">
            <a:contourClr>
              <a:srgbClr val="969696"/>
            </a:contourClr>
          </a:sp3d>
        </p:spPr>
      </p:pic>
      <p:pic>
        <p:nvPicPr>
          <p:cNvPr id="27" name="Picture 26" descr="Device on a finger">
            <a:extLst>
              <a:ext uri="{FF2B5EF4-FFF2-40B4-BE49-F238E27FC236}">
                <a16:creationId xmlns:a16="http://schemas.microsoft.com/office/drawing/2014/main" id="{3153764A-CAB7-D7D3-C09E-E77ED2AC2B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850" y="2115188"/>
            <a:ext cx="1888125" cy="1260000"/>
          </a:xfrm>
          <a:prstGeom prst="roundRect">
            <a:avLst>
              <a:gd name="adj" fmla="val 21707"/>
            </a:avLst>
          </a:prstGeom>
          <a:ln w="38100">
            <a:solidFill>
              <a:srgbClr val="212B32"/>
            </a:solidFill>
          </a:ln>
          <a:effectLst/>
          <a:scene3d>
            <a:camera prst="orthographicFront"/>
            <a:lightRig rig="contrasting" dir="t">
              <a:rot lat="0" lon="0" rev="4200000"/>
            </a:lightRig>
          </a:scene3d>
          <a:sp3d prstMaterial="plastic">
            <a:contourClr>
              <a:srgbClr val="969696"/>
            </a:contourClr>
          </a:sp3d>
        </p:spPr>
      </p:pic>
      <p:sp>
        <p:nvSpPr>
          <p:cNvPr id="33" name="TextBox 32">
            <a:extLst>
              <a:ext uri="{FF2B5EF4-FFF2-40B4-BE49-F238E27FC236}">
                <a16:creationId xmlns:a16="http://schemas.microsoft.com/office/drawing/2014/main" id="{C32C3B54-E5D2-90C1-EA4F-8C23E59152C5}"/>
              </a:ext>
            </a:extLst>
          </p:cNvPr>
          <p:cNvSpPr txBox="1"/>
          <p:nvPr/>
        </p:nvSpPr>
        <p:spPr>
          <a:xfrm>
            <a:off x="671695" y="4335004"/>
            <a:ext cx="3065791" cy="1246495"/>
          </a:xfrm>
          <a:prstGeom prst="rect">
            <a:avLst/>
          </a:prstGeom>
          <a:noFill/>
          <a:ln w="38100">
            <a:noFill/>
            <a:prstDash val="sysDash"/>
          </a:ln>
        </p:spPr>
        <p:txBody>
          <a:bodyPr wrap="square" lIns="91440" tIns="45720" rIns="91440" bIns="45720" rtlCol="0" anchor="t">
            <a:spAutoFit/>
          </a:bodyPr>
          <a:lstStyle/>
          <a:p>
            <a:r>
              <a:rPr lang="en-GB" sz="2500" b="0" i="0" dirty="0">
                <a:effectLst/>
                <a:latin typeface="Open Sans"/>
                <a:ea typeface="Open Sans"/>
                <a:cs typeface="Open Sans"/>
              </a:rPr>
              <a:t>May 2014</a:t>
            </a:r>
            <a:r>
              <a:rPr lang="en-GB" sz="2500" dirty="0">
                <a:latin typeface="Open Sans"/>
                <a:ea typeface="Open Sans"/>
                <a:cs typeface="Open Sans"/>
              </a:rPr>
              <a:t>, England reports 32 cases of food poisoning.</a:t>
            </a:r>
            <a:endParaRPr lang="en-GB" sz="2500" dirty="0">
              <a:solidFill>
                <a:srgbClr val="FFFFFF"/>
              </a:solidFill>
              <a:latin typeface="Open Sans"/>
              <a:ea typeface="Open Sans"/>
              <a:cs typeface="Open Sans"/>
            </a:endParaRPr>
          </a:p>
        </p:txBody>
      </p:sp>
      <p:pic>
        <p:nvPicPr>
          <p:cNvPr id="13" name="Picture 12" descr="Jello desserts on petri dishes">
            <a:extLst>
              <a:ext uri="{FF2B5EF4-FFF2-40B4-BE49-F238E27FC236}">
                <a16:creationId xmlns:a16="http://schemas.microsoft.com/office/drawing/2014/main" id="{7DFA97F5-8979-A58A-3736-3779550A524D}"/>
              </a:ext>
            </a:extLst>
          </p:cNvPr>
          <p:cNvPicPr>
            <a:picLocks noChangeAspect="1"/>
          </p:cNvPicPr>
          <p:nvPr/>
        </p:nvPicPr>
        <p:blipFill rotWithShape="1">
          <a:blip r:embed="rId7">
            <a:extLst>
              <a:ext uri="{28A0092B-C50C-407E-A947-70E740481C1C}">
                <a14:useLocalDpi xmlns:a14="http://schemas.microsoft.com/office/drawing/2010/main" val="0"/>
              </a:ext>
            </a:extLst>
          </a:blip>
          <a:srcRect l="26070" t="28955" r="5158"/>
          <a:stretch/>
        </p:blipFill>
        <p:spPr>
          <a:xfrm>
            <a:off x="3981380" y="4352387"/>
            <a:ext cx="1826716" cy="1260000"/>
          </a:xfrm>
          <a:prstGeom prst="roundRect">
            <a:avLst>
              <a:gd name="adj" fmla="val 26994"/>
            </a:avLst>
          </a:prstGeom>
          <a:ln w="28575">
            <a:solidFill>
              <a:schemeClr val="tx1"/>
            </a:solidFill>
          </a:ln>
          <a:effectLst/>
          <a:scene3d>
            <a:camera prst="orthographicFront"/>
            <a:lightRig rig="contrasting" dir="t">
              <a:rot lat="0" lon="0" rev="4200000"/>
            </a:lightRig>
          </a:scene3d>
          <a:sp3d prstMaterial="plastic">
            <a:contourClr>
              <a:srgbClr val="969696"/>
            </a:contourClr>
          </a:sp3d>
        </p:spPr>
      </p:pic>
      <p:pic>
        <p:nvPicPr>
          <p:cNvPr id="15" name="Picture 14" descr="A black world map with networks">
            <a:extLst>
              <a:ext uri="{FF2B5EF4-FFF2-40B4-BE49-F238E27FC236}">
                <a16:creationId xmlns:a16="http://schemas.microsoft.com/office/drawing/2014/main" id="{D599EA24-301D-516D-8CD1-B12B7C988AF0}"/>
              </a:ext>
            </a:extLst>
          </p:cNvPr>
          <p:cNvPicPr>
            <a:picLocks noChangeAspect="1"/>
          </p:cNvPicPr>
          <p:nvPr/>
        </p:nvPicPr>
        <p:blipFill rotWithShape="1">
          <a:blip r:embed="rId8">
            <a:alphaModFix amt="70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40799" t="24653" r="40160" b="53520"/>
          <a:stretch/>
        </p:blipFill>
        <p:spPr>
          <a:xfrm>
            <a:off x="3981380" y="4352388"/>
            <a:ext cx="1826716" cy="1260000"/>
          </a:xfrm>
          <a:prstGeom prst="roundRect">
            <a:avLst>
              <a:gd name="adj" fmla="val 25151"/>
            </a:avLst>
          </a:prstGeom>
          <a:ln w="28575">
            <a:solidFill>
              <a:srgbClr val="212B32"/>
            </a:solidFill>
          </a:ln>
          <a:effectLst/>
          <a:scene3d>
            <a:camera prst="orthographicFront"/>
            <a:lightRig rig="contrasting" dir="t">
              <a:rot lat="0" lon="0" rev="4200000"/>
            </a:lightRig>
          </a:scene3d>
          <a:sp3d prstMaterial="plastic">
            <a:contourClr>
              <a:srgbClr val="969696"/>
            </a:contourClr>
          </a:sp3d>
        </p:spPr>
      </p:pic>
      <p:sp>
        <p:nvSpPr>
          <p:cNvPr id="38" name="TextBox 37">
            <a:extLst>
              <a:ext uri="{FF2B5EF4-FFF2-40B4-BE49-F238E27FC236}">
                <a16:creationId xmlns:a16="http://schemas.microsoft.com/office/drawing/2014/main" id="{24CE940D-0697-BB2A-DE41-D797ED8C4831}"/>
              </a:ext>
            </a:extLst>
          </p:cNvPr>
          <p:cNvSpPr txBox="1"/>
          <p:nvPr/>
        </p:nvSpPr>
        <p:spPr>
          <a:xfrm>
            <a:off x="2968447" y="2137964"/>
            <a:ext cx="3065791" cy="1246495"/>
          </a:xfrm>
          <a:prstGeom prst="rect">
            <a:avLst/>
          </a:prstGeom>
          <a:noFill/>
          <a:ln w="38100">
            <a:noFill/>
            <a:prstDash val="sysDash"/>
          </a:ln>
        </p:spPr>
        <p:txBody>
          <a:bodyPr wrap="square" rtlCol="0">
            <a:spAutoFit/>
          </a:bodyPr>
          <a:lstStyle/>
          <a:p>
            <a:r>
              <a:rPr lang="en-GB" sz="2500" b="0" i="0" dirty="0">
                <a:effectLst/>
                <a:latin typeface="Open Sans" panose="020B0606030504020204" pitchFamily="34" charset="0"/>
              </a:rPr>
              <a:t>Four months later,</a:t>
            </a:r>
          </a:p>
          <a:p>
            <a:r>
              <a:rPr lang="en-GB" sz="2500" dirty="0"/>
              <a:t>255 cases reported throughout Europe.</a:t>
            </a:r>
          </a:p>
        </p:txBody>
      </p:sp>
      <p:sp>
        <p:nvSpPr>
          <p:cNvPr id="39" name="TextBox 38">
            <a:extLst>
              <a:ext uri="{FF2B5EF4-FFF2-40B4-BE49-F238E27FC236}">
                <a16:creationId xmlns:a16="http://schemas.microsoft.com/office/drawing/2014/main" id="{146C378A-7F6C-67ED-F64A-EC6C50A1D777}"/>
              </a:ext>
            </a:extLst>
          </p:cNvPr>
          <p:cNvSpPr txBox="1"/>
          <p:nvPr/>
        </p:nvSpPr>
        <p:spPr>
          <a:xfrm>
            <a:off x="6063731" y="4352387"/>
            <a:ext cx="3283468" cy="1246495"/>
          </a:xfrm>
          <a:prstGeom prst="rect">
            <a:avLst/>
          </a:prstGeom>
          <a:noFill/>
          <a:ln w="38100">
            <a:noFill/>
            <a:prstDash val="sysDash"/>
          </a:ln>
        </p:spPr>
        <p:txBody>
          <a:bodyPr wrap="square" rtlCol="0">
            <a:spAutoFit/>
          </a:bodyPr>
          <a:lstStyle/>
          <a:p>
            <a:r>
              <a:rPr lang="en-GB" sz="2500" b="0" i="0" dirty="0">
                <a:effectLst/>
                <a:latin typeface="Open Sans" panose="020B0606030504020204" pitchFamily="34" charset="0"/>
              </a:rPr>
              <a:t>WGS let experts understand how the outbreak moved. </a:t>
            </a:r>
            <a:endParaRPr lang="en-GB" sz="2500" dirty="0"/>
          </a:p>
        </p:txBody>
      </p:sp>
      <p:sp>
        <p:nvSpPr>
          <p:cNvPr id="41" name="TextBox 40">
            <a:extLst>
              <a:ext uri="{FF2B5EF4-FFF2-40B4-BE49-F238E27FC236}">
                <a16:creationId xmlns:a16="http://schemas.microsoft.com/office/drawing/2014/main" id="{6772CB1A-F321-65FE-B29B-938BC804AB9E}"/>
              </a:ext>
            </a:extLst>
          </p:cNvPr>
          <p:cNvSpPr txBox="1"/>
          <p:nvPr/>
        </p:nvSpPr>
        <p:spPr>
          <a:xfrm>
            <a:off x="8177940" y="2135750"/>
            <a:ext cx="3384793" cy="1246495"/>
          </a:xfrm>
          <a:prstGeom prst="rect">
            <a:avLst/>
          </a:prstGeom>
          <a:noFill/>
          <a:ln w="38100">
            <a:noFill/>
            <a:prstDash val="sysDash"/>
          </a:ln>
        </p:spPr>
        <p:txBody>
          <a:bodyPr wrap="square" rtlCol="0">
            <a:spAutoFit/>
          </a:bodyPr>
          <a:lstStyle/>
          <a:p>
            <a:r>
              <a:rPr lang="en-GB" sz="2500" b="0" i="0" dirty="0">
                <a:effectLst/>
                <a:latin typeface="Open Sans" panose="020B0606030504020204" pitchFamily="34" charset="0"/>
              </a:rPr>
              <a:t>WGS was more accurate and quicker than traditional ways.</a:t>
            </a:r>
            <a:endParaRPr lang="en-GB" sz="2500" dirty="0"/>
          </a:p>
        </p:txBody>
      </p:sp>
      <p:sp>
        <p:nvSpPr>
          <p:cNvPr id="2" name="Rectangle 1">
            <a:extLst>
              <a:ext uri="{FF2B5EF4-FFF2-40B4-BE49-F238E27FC236}">
                <a16:creationId xmlns:a16="http://schemas.microsoft.com/office/drawing/2014/main" id="{8526DFA2-3D85-1F48-F3A7-6A4A68F7BAE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99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par>
                          <p:cTn id="14" fill="hold">
                            <p:stCondLst>
                              <p:cond delay="500"/>
                            </p:stCondLst>
                            <p:childTnLst>
                              <p:par>
                                <p:cTn id="15" presetID="10" presetClass="entr" presetSubtype="0" fill="hold" nodeType="after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100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1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2000"/>
                            </p:stCondLst>
                            <p:childTnLst>
                              <p:par>
                                <p:cTn id="28" presetID="10" presetClass="entr" presetSubtype="0" fill="hold" grpId="0" nodeType="afterEffect">
                                  <p:stCondLst>
                                    <p:cond delay="10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nodeType="withEffect">
                                  <p:stCondLst>
                                    <p:cond delay="100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nodeType="withEffect">
                                  <p:stCondLst>
                                    <p:cond delay="100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3500"/>
                            </p:stCondLst>
                            <p:childTnLst>
                              <p:par>
                                <p:cTn id="38" presetID="10" presetClass="entr" presetSubtype="0" fill="hold" nodeType="afterEffect">
                                  <p:stCondLst>
                                    <p:cond delay="10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nodeType="withEffect">
                                  <p:stCondLst>
                                    <p:cond delay="100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39" grpId="0"/>
      <p:bldP spid="4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normAutofit fontScale="90000"/>
          </a:bodyPr>
          <a:lstStyle/>
          <a:p>
            <a:r>
              <a:rPr lang="en-GB" dirty="0"/>
              <a:t>Antibiotic resistance and bacterial genomes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a:bodyPr>
          <a:lstStyle/>
          <a:p>
            <a:r>
              <a:rPr lang="en-GB" dirty="0"/>
              <a:t>Some antibiotics can no longer be used to treat certain infections.</a:t>
            </a:r>
            <a:endParaRPr lang="en-GB" dirty="0">
              <a:solidFill>
                <a:srgbClr val="9C2167"/>
              </a:solidFill>
            </a:endParaRPr>
          </a:p>
          <a:p>
            <a:r>
              <a:rPr lang="en-GB" dirty="0">
                <a:solidFill>
                  <a:srgbClr val="9C2167"/>
                </a:solidFill>
              </a:rPr>
              <a:t>Discussion: How is genomics playing a role in the effort against antimicrobial resistance? What might some of the advantages of using these genomic technologies?</a:t>
            </a:r>
          </a:p>
        </p:txBody>
      </p:sp>
      <p:sp>
        <p:nvSpPr>
          <p:cNvPr id="3" name="Rectangle 2">
            <a:extLst>
              <a:ext uri="{FF2B5EF4-FFF2-40B4-BE49-F238E27FC236}">
                <a16:creationId xmlns:a16="http://schemas.microsoft.com/office/drawing/2014/main" id="{6D23EA78-5625-3065-3B41-AFB271C4558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009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chor="t">
            <a:normAutofit fontScale="85000" lnSpcReduction="10000"/>
          </a:bodyPr>
          <a:lstStyle/>
          <a:p>
            <a:pPr marL="571500" indent="-571500">
              <a:buFont typeface="Arial" panose="020B0604020202020204" pitchFamily="34" charset="0"/>
              <a:buChar char="•"/>
            </a:pPr>
            <a:r>
              <a:rPr lang="en-GB" dirty="0"/>
              <a:t>It’s true, cancer is a disease of the genome.</a:t>
            </a:r>
          </a:p>
          <a:p>
            <a:pPr marL="571500" indent="-571500">
              <a:buFont typeface="Arial" panose="020B0604020202020204" pitchFamily="34" charset="0"/>
              <a:buChar char="•"/>
            </a:pPr>
            <a:r>
              <a:rPr lang="en-GB" dirty="0"/>
              <a:t>All cancers are as a result of changes to the genome.</a:t>
            </a:r>
          </a:p>
          <a:p>
            <a:pPr marL="571500" indent="-571500">
              <a:buFont typeface="Arial" panose="020B0604020202020204" pitchFamily="34" charset="0"/>
              <a:buChar char="•"/>
            </a:pPr>
            <a:r>
              <a:rPr lang="en-GB" dirty="0"/>
              <a:t>Not all changes will lead to cancer.</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11201" y="923026"/>
            <a:ext cx="10842170" cy="1210025"/>
          </a:xfrm>
        </p:spPr>
        <p:txBody>
          <a:bodyPr>
            <a:normAutofit/>
          </a:bodyPr>
          <a:lstStyle/>
          <a:p>
            <a:r>
              <a:rPr lang="en-GB" dirty="0"/>
              <a:t>Cancer is a disease of the genome.</a:t>
            </a:r>
          </a:p>
        </p:txBody>
      </p:sp>
      <p:sp>
        <p:nvSpPr>
          <p:cNvPr id="6" name="Rectangle 5">
            <a:extLst>
              <a:ext uri="{FF2B5EF4-FFF2-40B4-BE49-F238E27FC236}">
                <a16:creationId xmlns:a16="http://schemas.microsoft.com/office/drawing/2014/main" id="{6BC4AA81-16A8-9F2E-59C2-88CB7BA7056B}"/>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560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pPr marL="571500" indent="-571500">
              <a:spcBef>
                <a:spcPts val="600"/>
              </a:spcBef>
              <a:buFont typeface="Arial" panose="020B0604020202020204" pitchFamily="34" charset="0"/>
              <a:buChar char="•"/>
            </a:pPr>
            <a:r>
              <a:rPr lang="en-GB" sz="2800" dirty="0"/>
              <a:t>If you looked at a cancer cell’s genome, it would look different to the genome of a healthy cell.</a:t>
            </a:r>
          </a:p>
          <a:p>
            <a:pPr marL="571500" indent="-571500">
              <a:spcBef>
                <a:spcPts val="600"/>
              </a:spcBef>
              <a:buFont typeface="Arial" panose="020B0604020202020204" pitchFamily="34" charset="0"/>
              <a:buChar char="•"/>
            </a:pPr>
            <a:r>
              <a:rPr lang="en-GB" sz="2800" dirty="0"/>
              <a:t>Cancer occurs due to changes in the genome that cause a healthy cell to behave differently.</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A cancer cell’s genome looks the same as a healthy cell’s genome.</a:t>
            </a:r>
          </a:p>
        </p:txBody>
      </p:sp>
      <p:sp>
        <p:nvSpPr>
          <p:cNvPr id="6" name="Rectangle 5">
            <a:extLst>
              <a:ext uri="{FF2B5EF4-FFF2-40B4-BE49-F238E27FC236}">
                <a16:creationId xmlns:a16="http://schemas.microsoft.com/office/drawing/2014/main" id="{3DE0E05D-D3E9-7696-44D6-8F640BFB634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006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1C6CA-5CF9-7280-D48D-1B49EEB9D22C}"/>
              </a:ext>
            </a:extLst>
          </p:cNvPr>
          <p:cNvSpPr>
            <a:spLocks noGrp="1" noRot="1" noMove="1" noResize="1" noEditPoints="1" noAdjustHandles="1" noChangeArrowheads="1" noChangeShapeType="1"/>
          </p:cNvSpPr>
          <p:nvPr>
            <p:ph type="title"/>
          </p:nvPr>
        </p:nvSpPr>
        <p:spPr/>
        <p:txBody>
          <a:bodyPr/>
          <a:lstStyle/>
          <a:p>
            <a:r>
              <a:rPr lang="en-GB" dirty="0"/>
              <a:t>In humans, where is DNA found?</a:t>
            </a:r>
          </a:p>
        </p:txBody>
      </p:sp>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t>In </a:t>
            </a:r>
            <a:r>
              <a:rPr lang="en-GB" u="sng" dirty="0"/>
              <a:t>some</a:t>
            </a:r>
            <a:r>
              <a:rPr lang="en-GB" dirty="0"/>
              <a:t> of our cells</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In </a:t>
            </a:r>
            <a:r>
              <a:rPr lang="en-GB" u="sng" dirty="0"/>
              <a:t>most</a:t>
            </a:r>
            <a:r>
              <a:rPr lang="en-GB" dirty="0"/>
              <a:t> of our cells</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17"/>
          </p:nvPr>
        </p:nvSpPr>
        <p:spPr/>
        <p:txBody>
          <a:bodyPr>
            <a:normAutofit/>
          </a:bodyPr>
          <a:lstStyle/>
          <a:p>
            <a:r>
              <a:rPr lang="en-GB" dirty="0"/>
              <a:t>In </a:t>
            </a:r>
            <a:r>
              <a:rPr lang="en-GB" u="sng" dirty="0"/>
              <a:t>none</a:t>
            </a:r>
            <a:r>
              <a:rPr lang="en-GB" dirty="0"/>
              <a:t> of our cells</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18"/>
          </p:nvPr>
        </p:nvSpPr>
        <p:spPr>
          <a:xfrm>
            <a:off x="1268772" y="4000500"/>
            <a:ext cx="10290624" cy="1743075"/>
          </a:xfrm>
        </p:spPr>
        <p:txBody>
          <a:bodyPr>
            <a:normAutofit fontScale="77500" lnSpcReduction="20000"/>
          </a:bodyPr>
          <a:lstStyle/>
          <a:p>
            <a:pPr marL="571500" indent="-571500">
              <a:buFont typeface="Arial" panose="020B0604020202020204" pitchFamily="34" charset="0"/>
              <a:buChar char="•"/>
            </a:pPr>
            <a:r>
              <a:rPr lang="en-GB" dirty="0"/>
              <a:t>Most cellular DNA is found in the nucleus.</a:t>
            </a:r>
          </a:p>
          <a:p>
            <a:pPr marL="571500" indent="-571500">
              <a:buFont typeface="Arial" panose="020B0604020202020204" pitchFamily="34" charset="0"/>
              <a:buChar char="•"/>
            </a:pPr>
            <a:r>
              <a:rPr lang="en-GB" dirty="0"/>
              <a:t>Nearly every cell in your body has DNA.</a:t>
            </a:r>
          </a:p>
          <a:p>
            <a:pPr marL="571500" indent="-571500">
              <a:buFont typeface="Arial" panose="020B0604020202020204" pitchFamily="34" charset="0"/>
              <a:buChar char="•"/>
            </a:pPr>
            <a:r>
              <a:rPr lang="en-GB" dirty="0"/>
              <a:t>Exceptions include red blood cells as they don’t have a nucleus.</a:t>
            </a:r>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In </a:t>
            </a:r>
            <a:r>
              <a:rPr lang="en-GB" u="sng" dirty="0"/>
              <a:t>all</a:t>
            </a:r>
            <a:r>
              <a:rPr lang="en-GB" dirty="0"/>
              <a:t> of our cells</a:t>
            </a:r>
          </a:p>
        </p:txBody>
      </p:sp>
      <p:sp>
        <p:nvSpPr>
          <p:cNvPr id="2" name="Rectangle 1">
            <a:extLst>
              <a:ext uri="{FF2B5EF4-FFF2-40B4-BE49-F238E27FC236}">
                <a16:creationId xmlns:a16="http://schemas.microsoft.com/office/drawing/2014/main" id="{A5A6D4AA-71BF-88C5-1CE7-F011EB9D4C6E}"/>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735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0">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6">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8">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10"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173C-B682-11D0-9F42-E90668F3446C}"/>
              </a:ext>
            </a:extLst>
          </p:cNvPr>
          <p:cNvSpPr>
            <a:spLocks noGrp="1"/>
          </p:cNvSpPr>
          <p:nvPr>
            <p:ph type="title"/>
          </p:nvPr>
        </p:nvSpPr>
        <p:spPr/>
        <p:txBody>
          <a:bodyPr>
            <a:noAutofit/>
          </a:bodyPr>
          <a:lstStyle/>
          <a:p>
            <a:r>
              <a:rPr lang="en-GB" sz="3200" dirty="0"/>
              <a:t>Cancer cells’ genomes look different to a healthy cell</a:t>
            </a:r>
          </a:p>
        </p:txBody>
      </p:sp>
      <p:sp>
        <p:nvSpPr>
          <p:cNvPr id="6" name="Oval 5">
            <a:extLst>
              <a:ext uri="{FF2B5EF4-FFF2-40B4-BE49-F238E27FC236}">
                <a16:creationId xmlns:a16="http://schemas.microsoft.com/office/drawing/2014/main" id="{777DD206-BD77-4A78-2D71-486A51021B39}"/>
              </a:ext>
            </a:extLst>
          </p:cNvPr>
          <p:cNvSpPr/>
          <p:nvPr/>
        </p:nvSpPr>
        <p:spPr>
          <a:xfrm>
            <a:off x="841089" y="356870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EF54B2F7-D573-2196-98F0-C7A62E2DBD54}"/>
              </a:ext>
            </a:extLst>
          </p:cNvPr>
          <p:cNvSpPr/>
          <p:nvPr/>
        </p:nvSpPr>
        <p:spPr>
          <a:xfrm>
            <a:off x="2101904" y="2644152"/>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BE69317-D461-B3D7-8DBF-0643E5A5723F}"/>
              </a:ext>
            </a:extLst>
          </p:cNvPr>
          <p:cNvSpPr/>
          <p:nvPr/>
        </p:nvSpPr>
        <p:spPr>
          <a:xfrm>
            <a:off x="2078552" y="454001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7E1C4D9-FB2B-1C9E-B195-ADEF33C157B6}"/>
              </a:ext>
            </a:extLst>
          </p:cNvPr>
          <p:cNvSpPr/>
          <p:nvPr/>
        </p:nvSpPr>
        <p:spPr>
          <a:xfrm>
            <a:off x="3734981" y="202947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64CFE26-2CBC-7151-2E7B-2AB2D5C16F92}"/>
              </a:ext>
            </a:extLst>
          </p:cNvPr>
          <p:cNvSpPr/>
          <p:nvPr/>
        </p:nvSpPr>
        <p:spPr>
          <a:xfrm>
            <a:off x="3741205" y="2885727"/>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1CBA14-19B2-CF71-8D9B-D4438758437A}"/>
              </a:ext>
            </a:extLst>
          </p:cNvPr>
          <p:cNvSpPr/>
          <p:nvPr/>
        </p:nvSpPr>
        <p:spPr>
          <a:xfrm>
            <a:off x="3738025" y="41009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743B0EA-0145-1B93-70EB-39AFE117CB00}"/>
              </a:ext>
            </a:extLst>
          </p:cNvPr>
          <p:cNvSpPr/>
          <p:nvPr/>
        </p:nvSpPr>
        <p:spPr>
          <a:xfrm>
            <a:off x="3770281" y="4957416"/>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3DB8CEB-D7F2-505E-213C-4FC9268A2E92}"/>
              </a:ext>
            </a:extLst>
          </p:cNvPr>
          <p:cNvSpPr/>
          <p:nvPr/>
        </p:nvSpPr>
        <p:spPr>
          <a:xfrm>
            <a:off x="5166486" y="488942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ECF4E04-9110-0FB7-8793-838B8DDCCA34}"/>
              </a:ext>
            </a:extLst>
          </p:cNvPr>
          <p:cNvSpPr/>
          <p:nvPr/>
        </p:nvSpPr>
        <p:spPr>
          <a:xfrm>
            <a:off x="6309123" y="5133793"/>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6BC10D-0699-C11A-0349-76F13BDBD6F8}"/>
              </a:ext>
            </a:extLst>
          </p:cNvPr>
          <p:cNvSpPr/>
          <p:nvPr/>
        </p:nvSpPr>
        <p:spPr>
          <a:xfrm>
            <a:off x="5012244" y="393819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0D93DFC3-7016-E741-0F47-6D63BCFAEB8E}"/>
              </a:ext>
            </a:extLst>
          </p:cNvPr>
          <p:cNvSpPr/>
          <p:nvPr/>
        </p:nvSpPr>
        <p:spPr>
          <a:xfrm>
            <a:off x="5855694" y="431467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B8D8F904-B3BF-B421-C799-F3E4DDE86E4B}"/>
              </a:ext>
            </a:extLst>
          </p:cNvPr>
          <p:cNvSpPr/>
          <p:nvPr/>
        </p:nvSpPr>
        <p:spPr>
          <a:xfrm>
            <a:off x="10491217" y="369070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4143E086-901B-EDD8-7C7F-4885D89DB38E}"/>
              </a:ext>
            </a:extLst>
          </p:cNvPr>
          <p:cNvSpPr/>
          <p:nvPr/>
        </p:nvSpPr>
        <p:spPr>
          <a:xfrm>
            <a:off x="8334841" y="50761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ED786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12E7B38D-5B63-21BD-BD13-D2BF7E8443DE}"/>
              </a:ext>
            </a:extLst>
          </p:cNvPr>
          <p:cNvSpPr/>
          <p:nvPr/>
        </p:nvSpPr>
        <p:spPr>
          <a:xfrm>
            <a:off x="7784548" y="4349267"/>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A01E14"/>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E344BA3A-7AC9-09F8-FDDE-B7BC8AE3DBC8}"/>
              </a:ext>
            </a:extLst>
          </p:cNvPr>
          <p:cNvSpPr/>
          <p:nvPr/>
        </p:nvSpPr>
        <p:spPr>
          <a:xfrm>
            <a:off x="10649353" y="505319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B430DFC-D219-A20C-866A-C97018476119}"/>
              </a:ext>
            </a:extLst>
          </p:cNvPr>
          <p:cNvSpPr/>
          <p:nvPr/>
        </p:nvSpPr>
        <p:spPr>
          <a:xfrm>
            <a:off x="9211141" y="4994003"/>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9BDF927-3F7F-CC18-02F1-45E8083F3F64}"/>
              </a:ext>
            </a:extLst>
          </p:cNvPr>
          <p:cNvSpPr/>
          <p:nvPr/>
        </p:nvSpPr>
        <p:spPr>
          <a:xfrm>
            <a:off x="8683362" y="4200882"/>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AD9FA545-4CAE-AD17-0CBC-B9F2308B895C}"/>
              </a:ext>
            </a:extLst>
          </p:cNvPr>
          <p:cNvSpPr/>
          <p:nvPr/>
        </p:nvSpPr>
        <p:spPr>
          <a:xfrm>
            <a:off x="9936087" y="444650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A01E14"/>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1B9CF4E-BD68-74AE-414A-7AEE98830F07}"/>
              </a:ext>
            </a:extLst>
          </p:cNvPr>
          <p:cNvSpPr/>
          <p:nvPr/>
        </p:nvSpPr>
        <p:spPr>
          <a:xfrm>
            <a:off x="9300878" y="3872804"/>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ED786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B7602B7F-F027-CCB2-0C19-7E48440CF932}"/>
              </a:ext>
            </a:extLst>
          </p:cNvPr>
          <p:cNvSpPr/>
          <p:nvPr/>
        </p:nvSpPr>
        <p:spPr>
          <a:xfrm>
            <a:off x="981460" y="3859739"/>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2F0D2C12-2652-3A2B-24BC-EF8962FE7764}"/>
              </a:ext>
            </a:extLst>
          </p:cNvPr>
          <p:cNvSpPr/>
          <p:nvPr/>
        </p:nvSpPr>
        <p:spPr>
          <a:xfrm>
            <a:off x="2457862" y="3082804"/>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942C77BD-118D-3160-0345-C33479CD8F6F}"/>
              </a:ext>
            </a:extLst>
          </p:cNvPr>
          <p:cNvSpPr/>
          <p:nvPr/>
        </p:nvSpPr>
        <p:spPr>
          <a:xfrm>
            <a:off x="3868510" y="2187626"/>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EF44C85-658C-C8A2-9F91-EA6B9C9983F4}"/>
              </a:ext>
            </a:extLst>
          </p:cNvPr>
          <p:cNvSpPr/>
          <p:nvPr/>
        </p:nvSpPr>
        <p:spPr>
          <a:xfrm>
            <a:off x="4166429" y="3205677"/>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61F575B7-CC4B-1DC2-D0F9-BADF22C48FEB}"/>
              </a:ext>
            </a:extLst>
          </p:cNvPr>
          <p:cNvSpPr/>
          <p:nvPr/>
        </p:nvSpPr>
        <p:spPr>
          <a:xfrm>
            <a:off x="2401987" y="497308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2847CF61-467E-CC0C-498E-6F7BA422FC2A}"/>
              </a:ext>
            </a:extLst>
          </p:cNvPr>
          <p:cNvSpPr/>
          <p:nvPr/>
        </p:nvSpPr>
        <p:spPr>
          <a:xfrm>
            <a:off x="3848746" y="437166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D6CE3A02-8CFC-9A80-0F71-F6FA9911063E}"/>
              </a:ext>
            </a:extLst>
          </p:cNvPr>
          <p:cNvSpPr/>
          <p:nvPr/>
        </p:nvSpPr>
        <p:spPr>
          <a:xfrm>
            <a:off x="4222624" y="5244466"/>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183E813F-3A94-87EC-706C-3D0F425B2BD2}"/>
              </a:ext>
            </a:extLst>
          </p:cNvPr>
          <p:cNvSpPr/>
          <p:nvPr/>
        </p:nvSpPr>
        <p:spPr>
          <a:xfrm>
            <a:off x="5418867" y="4268614"/>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6D6EE705-80E0-345A-138D-023A27BA21F0}"/>
              </a:ext>
            </a:extLst>
          </p:cNvPr>
          <p:cNvSpPr/>
          <p:nvPr/>
        </p:nvSpPr>
        <p:spPr>
          <a:xfrm>
            <a:off x="6178550" y="442165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237EF25F-1C68-9980-B979-652FC41FDDD6}"/>
              </a:ext>
            </a:extLst>
          </p:cNvPr>
          <p:cNvSpPr/>
          <p:nvPr/>
        </p:nvSpPr>
        <p:spPr>
          <a:xfrm>
            <a:off x="6493627" y="555062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0E3B230-B6A6-8AD4-2B9E-2D88121A1646}"/>
              </a:ext>
            </a:extLst>
          </p:cNvPr>
          <p:cNvSpPr/>
          <p:nvPr/>
        </p:nvSpPr>
        <p:spPr>
          <a:xfrm>
            <a:off x="5283023" y="5232374"/>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9035DED7-C75D-7FEC-511F-2127C6E969DE}"/>
              </a:ext>
            </a:extLst>
          </p:cNvPr>
          <p:cNvSpPr/>
          <p:nvPr/>
        </p:nvSpPr>
        <p:spPr>
          <a:xfrm>
            <a:off x="11087503" y="545869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D497BB5-89E4-4E5C-3FEA-F71D88A4CE2C}"/>
              </a:ext>
            </a:extLst>
          </p:cNvPr>
          <p:cNvSpPr/>
          <p:nvPr/>
        </p:nvSpPr>
        <p:spPr>
          <a:xfrm>
            <a:off x="7970498" y="466746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a:extLst>
              <a:ext uri="{FF2B5EF4-FFF2-40B4-BE49-F238E27FC236}">
                <a16:creationId xmlns:a16="http://schemas.microsoft.com/office/drawing/2014/main" id="{8ADBABA7-D08D-A4AB-A99C-7E24F547D16D}"/>
              </a:ext>
            </a:extLst>
          </p:cNvPr>
          <p:cNvSpPr/>
          <p:nvPr/>
        </p:nvSpPr>
        <p:spPr>
          <a:xfrm>
            <a:off x="8873407" y="4486699"/>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5AD8807E-4FC5-9507-B7A8-9C6D35EBA285}"/>
              </a:ext>
            </a:extLst>
          </p:cNvPr>
          <p:cNvSpPr/>
          <p:nvPr/>
        </p:nvSpPr>
        <p:spPr>
          <a:xfrm>
            <a:off x="8629940" y="546711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125387B2-2553-E612-ADE3-2249A4F8E399}"/>
              </a:ext>
            </a:extLst>
          </p:cNvPr>
          <p:cNvSpPr/>
          <p:nvPr/>
        </p:nvSpPr>
        <p:spPr>
          <a:xfrm>
            <a:off x="10831773" y="407575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3080F39A-AE9D-A722-AABD-0FB3D51FCEF1}"/>
              </a:ext>
            </a:extLst>
          </p:cNvPr>
          <p:cNvSpPr/>
          <p:nvPr/>
        </p:nvSpPr>
        <p:spPr>
          <a:xfrm>
            <a:off x="9511573" y="528110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0579A791-6EA0-40D8-ADE7-F71C705C0400}"/>
              </a:ext>
            </a:extLst>
          </p:cNvPr>
          <p:cNvSpPr/>
          <p:nvPr/>
        </p:nvSpPr>
        <p:spPr>
          <a:xfrm>
            <a:off x="10089708" y="4748071"/>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C9256713-2A56-4108-C350-65E98F022130}"/>
              </a:ext>
            </a:extLst>
          </p:cNvPr>
          <p:cNvSpPr/>
          <p:nvPr/>
        </p:nvSpPr>
        <p:spPr>
          <a:xfrm>
            <a:off x="9537036" y="412188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a:extLst>
              <a:ext uri="{FF2B5EF4-FFF2-40B4-BE49-F238E27FC236}">
                <a16:creationId xmlns:a16="http://schemas.microsoft.com/office/drawing/2014/main" id="{7EFE4106-B886-4A9D-0660-028714133886}"/>
              </a:ext>
            </a:extLst>
          </p:cNvPr>
          <p:cNvSpPr/>
          <p:nvPr/>
        </p:nvSpPr>
        <p:spPr>
          <a:xfrm>
            <a:off x="5007440" y="2029863"/>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AC3DAE0C-8CE6-DBE7-4249-695A366B9D2A}"/>
              </a:ext>
            </a:extLst>
          </p:cNvPr>
          <p:cNvSpPr/>
          <p:nvPr/>
        </p:nvSpPr>
        <p:spPr>
          <a:xfrm rot="2187850">
            <a:off x="5689468" y="2663064"/>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DCA9822E-76C2-9071-AA53-6EE80141B28F}"/>
              </a:ext>
            </a:extLst>
          </p:cNvPr>
          <p:cNvSpPr/>
          <p:nvPr/>
        </p:nvSpPr>
        <p:spPr>
          <a:xfrm>
            <a:off x="5340393" y="215879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7078374D-1B6E-7B25-5F30-E614B224847D}"/>
              </a:ext>
            </a:extLst>
          </p:cNvPr>
          <p:cNvSpPr/>
          <p:nvPr/>
        </p:nvSpPr>
        <p:spPr>
          <a:xfrm rot="19507180">
            <a:off x="6003568" y="286123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Arrow: Left-Up 50">
            <a:extLst>
              <a:ext uri="{FF2B5EF4-FFF2-40B4-BE49-F238E27FC236}">
                <a16:creationId xmlns:a16="http://schemas.microsoft.com/office/drawing/2014/main" id="{4A1C491F-A20A-572A-1FEE-B64076C04C65}"/>
              </a:ext>
            </a:extLst>
          </p:cNvPr>
          <p:cNvSpPr/>
          <p:nvPr/>
        </p:nvSpPr>
        <p:spPr>
          <a:xfrm rot="8201934">
            <a:off x="1836964" y="3695635"/>
            <a:ext cx="720000" cy="720000"/>
          </a:xfrm>
          <a:prstGeom prst="leftUpArrow">
            <a:avLst>
              <a:gd name="adj1" fmla="val 10631"/>
              <a:gd name="adj2" fmla="val 14384"/>
              <a:gd name="adj3" fmla="val 15174"/>
            </a:avLst>
          </a:prstGeom>
          <a:solidFill>
            <a:schemeClr val="tx1"/>
          </a:solid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Arrow: Left-Up 51">
            <a:extLst>
              <a:ext uri="{FF2B5EF4-FFF2-40B4-BE49-F238E27FC236}">
                <a16:creationId xmlns:a16="http://schemas.microsoft.com/office/drawing/2014/main" id="{EBBD6280-0213-C33D-3021-33D15DBC432F}"/>
              </a:ext>
            </a:extLst>
          </p:cNvPr>
          <p:cNvSpPr/>
          <p:nvPr/>
        </p:nvSpPr>
        <p:spPr>
          <a:xfrm rot="8201934">
            <a:off x="3081371" y="4634003"/>
            <a:ext cx="720000" cy="720000"/>
          </a:xfrm>
          <a:prstGeom prst="leftUpArrow">
            <a:avLst>
              <a:gd name="adj1" fmla="val 10631"/>
              <a:gd name="adj2" fmla="val 14384"/>
              <a:gd name="adj3" fmla="val 15174"/>
            </a:avLst>
          </a:prstGeom>
          <a:solidFill>
            <a:schemeClr val="tx1"/>
          </a:solid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8A129FAE-1DB0-1DF6-82E2-CAF3F83DE6C6}"/>
              </a:ext>
            </a:extLst>
          </p:cNvPr>
          <p:cNvSpPr/>
          <p:nvPr/>
        </p:nvSpPr>
        <p:spPr>
          <a:xfrm>
            <a:off x="5870112" y="1735187"/>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prstDash val="lgDashDotDot"/>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EAA3D7FF-A055-7BA0-E3A8-61117378AA37}"/>
              </a:ext>
            </a:extLst>
          </p:cNvPr>
          <p:cNvSpPr/>
          <p:nvPr/>
        </p:nvSpPr>
        <p:spPr>
          <a:xfrm rot="2187850">
            <a:off x="6575830" y="23820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prstDash val="lgDashDot"/>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867FCFD4-ADEF-4CB6-EBDC-60195BEC3F36}"/>
              </a:ext>
            </a:extLst>
          </p:cNvPr>
          <p:cNvSpPr/>
          <p:nvPr/>
        </p:nvSpPr>
        <p:spPr>
          <a:xfrm>
            <a:off x="8543781" y="2031014"/>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A1625105-EB76-E0D4-EE26-4C98EFEAA046}"/>
              </a:ext>
            </a:extLst>
          </p:cNvPr>
          <p:cNvSpPr/>
          <p:nvPr/>
        </p:nvSpPr>
        <p:spPr>
          <a:xfrm rot="2187850">
            <a:off x="8133511" y="25504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CD85A-D372-36E7-81B9-E63BA459383C}"/>
              </a:ext>
            </a:extLst>
          </p:cNvPr>
          <p:cNvSpPr/>
          <p:nvPr/>
        </p:nvSpPr>
        <p:spPr>
          <a:xfrm>
            <a:off x="8862515" y="2159942"/>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F6BEDD24-FB48-885C-7E8B-9114E7088290}"/>
              </a:ext>
            </a:extLst>
          </p:cNvPr>
          <p:cNvSpPr/>
          <p:nvPr/>
        </p:nvSpPr>
        <p:spPr>
          <a:xfrm rot="19507180">
            <a:off x="8344966" y="2723612"/>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B97AECC-CFC8-68B7-9BB1-13FBD2C3D8F8}"/>
              </a:ext>
            </a:extLst>
          </p:cNvPr>
          <p:cNvSpPr/>
          <p:nvPr/>
        </p:nvSpPr>
        <p:spPr>
          <a:xfrm>
            <a:off x="9259828" y="203737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2F3229C-9BD8-355C-8C95-C030A4E16D92}"/>
              </a:ext>
            </a:extLst>
          </p:cNvPr>
          <p:cNvSpPr/>
          <p:nvPr/>
        </p:nvSpPr>
        <p:spPr>
          <a:xfrm rot="2187850">
            <a:off x="8870067" y="2517065"/>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FA5B8040-9D5E-1AE6-2E96-AB50C8E7AC14}"/>
              </a:ext>
            </a:extLst>
          </p:cNvPr>
          <p:cNvSpPr/>
          <p:nvPr/>
        </p:nvSpPr>
        <p:spPr>
          <a:xfrm>
            <a:off x="9537036" y="210871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F608FEFE-23BB-D5F2-67FC-3322E7B19A03}"/>
              </a:ext>
            </a:extLst>
          </p:cNvPr>
          <p:cNvSpPr/>
          <p:nvPr/>
        </p:nvSpPr>
        <p:spPr>
          <a:xfrm rot="19507180">
            <a:off x="9134159" y="280423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Arrow: Left-Up 65">
            <a:extLst>
              <a:ext uri="{FF2B5EF4-FFF2-40B4-BE49-F238E27FC236}">
                <a16:creationId xmlns:a16="http://schemas.microsoft.com/office/drawing/2014/main" id="{D6737549-DAEF-73E9-FF79-9BA1011379BC}"/>
              </a:ext>
            </a:extLst>
          </p:cNvPr>
          <p:cNvSpPr/>
          <p:nvPr/>
        </p:nvSpPr>
        <p:spPr>
          <a:xfrm rot="8201934">
            <a:off x="3106993" y="2563358"/>
            <a:ext cx="720000" cy="720000"/>
          </a:xfrm>
          <a:prstGeom prst="leftUpArrow">
            <a:avLst>
              <a:gd name="adj1" fmla="val 10631"/>
              <a:gd name="adj2" fmla="val 14384"/>
              <a:gd name="adj3" fmla="val 15174"/>
            </a:avLst>
          </a:prstGeom>
          <a:solidFill>
            <a:schemeClr val="tx1"/>
          </a:solid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Arrow: Right 66">
            <a:extLst>
              <a:ext uri="{FF2B5EF4-FFF2-40B4-BE49-F238E27FC236}">
                <a16:creationId xmlns:a16="http://schemas.microsoft.com/office/drawing/2014/main" id="{CFB425FF-488E-4FDB-3F63-097D7AC67823}"/>
              </a:ext>
            </a:extLst>
          </p:cNvPr>
          <p:cNvSpPr/>
          <p:nvPr/>
        </p:nvSpPr>
        <p:spPr>
          <a:xfrm>
            <a:off x="4615740" y="2799517"/>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68" name="Arrow: Right 67">
            <a:extLst>
              <a:ext uri="{FF2B5EF4-FFF2-40B4-BE49-F238E27FC236}">
                <a16:creationId xmlns:a16="http://schemas.microsoft.com/office/drawing/2014/main" id="{BD1968DD-5128-6623-EC4E-2EDD8211F8BE}"/>
              </a:ext>
            </a:extLst>
          </p:cNvPr>
          <p:cNvSpPr/>
          <p:nvPr/>
        </p:nvSpPr>
        <p:spPr>
          <a:xfrm>
            <a:off x="4660962" y="4889172"/>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69" name="Arrow: Right 68">
            <a:extLst>
              <a:ext uri="{FF2B5EF4-FFF2-40B4-BE49-F238E27FC236}">
                <a16:creationId xmlns:a16="http://schemas.microsoft.com/office/drawing/2014/main" id="{308A67FB-7C84-9751-82CD-091DC59BD46B}"/>
              </a:ext>
            </a:extLst>
          </p:cNvPr>
          <p:cNvSpPr/>
          <p:nvPr/>
        </p:nvSpPr>
        <p:spPr>
          <a:xfrm>
            <a:off x="6836646" y="4626175"/>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0" name="Arrow: Right 69">
            <a:extLst>
              <a:ext uri="{FF2B5EF4-FFF2-40B4-BE49-F238E27FC236}">
                <a16:creationId xmlns:a16="http://schemas.microsoft.com/office/drawing/2014/main" id="{02E91DB2-29F8-FA5D-2ECF-F573413729EC}"/>
              </a:ext>
            </a:extLst>
          </p:cNvPr>
          <p:cNvSpPr/>
          <p:nvPr/>
        </p:nvSpPr>
        <p:spPr>
          <a:xfrm>
            <a:off x="7115201" y="4900959"/>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1" name="Arrow: Right 70">
            <a:extLst>
              <a:ext uri="{FF2B5EF4-FFF2-40B4-BE49-F238E27FC236}">
                <a16:creationId xmlns:a16="http://schemas.microsoft.com/office/drawing/2014/main" id="{50C847DB-797E-347A-BBD2-B9968A64DE3A}"/>
              </a:ext>
            </a:extLst>
          </p:cNvPr>
          <p:cNvSpPr/>
          <p:nvPr/>
        </p:nvSpPr>
        <p:spPr>
          <a:xfrm>
            <a:off x="7386939" y="5165393"/>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2" name="Lightning Bolt 71">
            <a:extLst>
              <a:ext uri="{FF2B5EF4-FFF2-40B4-BE49-F238E27FC236}">
                <a16:creationId xmlns:a16="http://schemas.microsoft.com/office/drawing/2014/main" id="{3AAD895A-2033-4806-D8F6-6EC90034A23B}"/>
              </a:ext>
            </a:extLst>
          </p:cNvPr>
          <p:cNvSpPr/>
          <p:nvPr/>
        </p:nvSpPr>
        <p:spPr>
          <a:xfrm rot="21374779">
            <a:off x="1993071" y="4487310"/>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74" name="Content Placeholder 73" descr="Skull outline">
            <a:extLst>
              <a:ext uri="{FF2B5EF4-FFF2-40B4-BE49-F238E27FC236}">
                <a16:creationId xmlns:a16="http://schemas.microsoft.com/office/drawing/2014/main" id="{6A437411-A99C-E4AF-268F-C90FA94004DA}"/>
              </a:ext>
            </a:extLst>
          </p:cNvPr>
          <p:cNvPicPr>
            <a:picLocks noGrp="1" noChangeAspect="1"/>
          </p:cNvPicPr>
          <p:nvPr>
            <p:ph sz="quarter" idx="19"/>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6162" y="2509811"/>
            <a:ext cx="715650" cy="715650"/>
          </a:xfrm>
        </p:spPr>
      </p:pic>
      <p:pic>
        <p:nvPicPr>
          <p:cNvPr id="75" name="Content Placeholder 73" descr="Skull outline">
            <a:extLst>
              <a:ext uri="{FF2B5EF4-FFF2-40B4-BE49-F238E27FC236}">
                <a16:creationId xmlns:a16="http://schemas.microsoft.com/office/drawing/2014/main" id="{F7401ED8-320C-DAD4-D106-388942F6D0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61329" y="1852093"/>
            <a:ext cx="715650" cy="715650"/>
          </a:xfrm>
          <a:prstGeom prst="rect">
            <a:avLst/>
          </a:prstGeom>
        </p:spPr>
      </p:pic>
      <p:sp>
        <p:nvSpPr>
          <p:cNvPr id="76" name="Arrow: Right 75">
            <a:extLst>
              <a:ext uri="{FF2B5EF4-FFF2-40B4-BE49-F238E27FC236}">
                <a16:creationId xmlns:a16="http://schemas.microsoft.com/office/drawing/2014/main" id="{C8DD72EB-755E-6FDE-ABDA-4C794BFC9870}"/>
              </a:ext>
            </a:extLst>
          </p:cNvPr>
          <p:cNvSpPr/>
          <p:nvPr/>
        </p:nvSpPr>
        <p:spPr>
          <a:xfrm>
            <a:off x="7569485" y="2805498"/>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7" name="Lightning Bolt 76">
            <a:extLst>
              <a:ext uri="{FF2B5EF4-FFF2-40B4-BE49-F238E27FC236}">
                <a16:creationId xmlns:a16="http://schemas.microsoft.com/office/drawing/2014/main" id="{3DC3AD6B-28A1-E522-1DF2-31DEC667DF87}"/>
              </a:ext>
            </a:extLst>
          </p:cNvPr>
          <p:cNvSpPr/>
          <p:nvPr/>
        </p:nvSpPr>
        <p:spPr>
          <a:xfrm rot="6468820">
            <a:off x="4338410" y="1941322"/>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8" name="Lightning Bolt 77">
            <a:extLst>
              <a:ext uri="{FF2B5EF4-FFF2-40B4-BE49-F238E27FC236}">
                <a16:creationId xmlns:a16="http://schemas.microsoft.com/office/drawing/2014/main" id="{38A7B782-BF7E-2EF6-763B-22D71B105A4A}"/>
              </a:ext>
            </a:extLst>
          </p:cNvPr>
          <p:cNvSpPr/>
          <p:nvPr/>
        </p:nvSpPr>
        <p:spPr>
          <a:xfrm rot="19908167">
            <a:off x="3740844" y="4976715"/>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9" name="Lightning Bolt 78">
            <a:extLst>
              <a:ext uri="{FF2B5EF4-FFF2-40B4-BE49-F238E27FC236}">
                <a16:creationId xmlns:a16="http://schemas.microsoft.com/office/drawing/2014/main" id="{55EE1A4C-0718-8B32-CAC6-540D69D5A748}"/>
              </a:ext>
            </a:extLst>
          </p:cNvPr>
          <p:cNvSpPr/>
          <p:nvPr/>
        </p:nvSpPr>
        <p:spPr>
          <a:xfrm rot="553416">
            <a:off x="5921687" y="3901507"/>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0" name="Lightning Bolt 79">
            <a:extLst>
              <a:ext uri="{FF2B5EF4-FFF2-40B4-BE49-F238E27FC236}">
                <a16:creationId xmlns:a16="http://schemas.microsoft.com/office/drawing/2014/main" id="{BBF19CCD-A67F-F334-9C16-FC74B44EC5DC}"/>
              </a:ext>
            </a:extLst>
          </p:cNvPr>
          <p:cNvSpPr/>
          <p:nvPr/>
        </p:nvSpPr>
        <p:spPr>
          <a:xfrm rot="3516298">
            <a:off x="6635104" y="5017445"/>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2" name="Arrow: Right 81">
            <a:extLst>
              <a:ext uri="{FF2B5EF4-FFF2-40B4-BE49-F238E27FC236}">
                <a16:creationId xmlns:a16="http://schemas.microsoft.com/office/drawing/2014/main" id="{D772762C-96AB-99CE-270C-EA79A0364B77}"/>
              </a:ext>
            </a:extLst>
          </p:cNvPr>
          <p:cNvSpPr/>
          <p:nvPr/>
        </p:nvSpPr>
        <p:spPr>
          <a:xfrm>
            <a:off x="7401699" y="3131117"/>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83" name="Arrow: Right 82">
            <a:extLst>
              <a:ext uri="{FF2B5EF4-FFF2-40B4-BE49-F238E27FC236}">
                <a16:creationId xmlns:a16="http://schemas.microsoft.com/office/drawing/2014/main" id="{A1467807-36E3-9880-AA2A-FA581924D12E}"/>
              </a:ext>
            </a:extLst>
          </p:cNvPr>
          <p:cNvSpPr/>
          <p:nvPr/>
        </p:nvSpPr>
        <p:spPr>
          <a:xfrm>
            <a:off x="7721891" y="2506814"/>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4E63912A-0FBE-2EE8-B3A3-8C0877844747}"/>
              </a:ext>
            </a:extLst>
          </p:cNvPr>
          <p:cNvSpPr/>
          <p:nvPr/>
        </p:nvSpPr>
        <p:spPr>
          <a:xfrm>
            <a:off x="10037541" y="2012456"/>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A836E635-0148-29C9-1F61-2903420CC0BC}"/>
              </a:ext>
            </a:extLst>
          </p:cNvPr>
          <p:cNvSpPr/>
          <p:nvPr/>
        </p:nvSpPr>
        <p:spPr>
          <a:xfrm rot="2187850">
            <a:off x="9616921" y="2547975"/>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9D6446A2-3CB7-6E09-ABD2-912E35561EC0}"/>
              </a:ext>
            </a:extLst>
          </p:cNvPr>
          <p:cNvSpPr/>
          <p:nvPr/>
        </p:nvSpPr>
        <p:spPr>
          <a:xfrm>
            <a:off x="10291491" y="2145449"/>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B7E64435-00DC-8555-B5F0-31B6F7ED3D05}"/>
              </a:ext>
            </a:extLst>
          </p:cNvPr>
          <p:cNvSpPr/>
          <p:nvPr/>
        </p:nvSpPr>
        <p:spPr>
          <a:xfrm rot="19507180">
            <a:off x="9919262" y="284219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2A3591C5-6C24-0185-20A5-FB198968759B}"/>
              </a:ext>
            </a:extLst>
          </p:cNvPr>
          <p:cNvSpPr/>
          <p:nvPr/>
        </p:nvSpPr>
        <p:spPr>
          <a:xfrm>
            <a:off x="10658544" y="2033552"/>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38FD9EEF-2A4D-003F-846F-CADCA24D6BDC}"/>
              </a:ext>
            </a:extLst>
          </p:cNvPr>
          <p:cNvSpPr/>
          <p:nvPr/>
        </p:nvSpPr>
        <p:spPr>
          <a:xfrm rot="2187850">
            <a:off x="10332967" y="255047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15479B69-D363-E6B9-EF51-A4D3C42BB05D}"/>
              </a:ext>
            </a:extLst>
          </p:cNvPr>
          <p:cNvSpPr/>
          <p:nvPr/>
        </p:nvSpPr>
        <p:spPr>
          <a:xfrm>
            <a:off x="10935752" y="2104895"/>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32EB7FF4-0927-A476-9D79-6D4C63655FA4}"/>
              </a:ext>
            </a:extLst>
          </p:cNvPr>
          <p:cNvSpPr/>
          <p:nvPr/>
        </p:nvSpPr>
        <p:spPr>
          <a:xfrm rot="19507180">
            <a:off x="10532875" y="280042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428786F5-A6F6-3A0E-047D-C1D66B130223}"/>
              </a:ext>
            </a:extLst>
          </p:cNvPr>
          <p:cNvSpPr/>
          <p:nvPr/>
        </p:nvSpPr>
        <p:spPr>
          <a:xfrm>
            <a:off x="5767758" y="1698240"/>
            <a:ext cx="1002327" cy="975100"/>
          </a:xfrm>
          <a:custGeom>
            <a:avLst/>
            <a:gdLst>
              <a:gd name="connsiteX0" fmla="*/ 0 w 1002327"/>
              <a:gd name="connsiteY0" fmla="*/ 487550 h 975100"/>
              <a:gd name="connsiteX1" fmla="*/ 501164 w 1002327"/>
              <a:gd name="connsiteY1" fmla="*/ 0 h 975100"/>
              <a:gd name="connsiteX2" fmla="*/ 1002328 w 1002327"/>
              <a:gd name="connsiteY2" fmla="*/ 487550 h 975100"/>
              <a:gd name="connsiteX3" fmla="*/ 501164 w 1002327"/>
              <a:gd name="connsiteY3" fmla="*/ 975100 h 975100"/>
              <a:gd name="connsiteX4" fmla="*/ 0 w 1002327"/>
              <a:gd name="connsiteY4" fmla="*/ 487550 h 97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27" h="975100" fill="none" extrusionOk="0">
                <a:moveTo>
                  <a:pt x="0" y="487550"/>
                </a:moveTo>
                <a:cubicBezTo>
                  <a:pt x="-7154" y="249103"/>
                  <a:pt x="282400" y="-25754"/>
                  <a:pt x="501164" y="0"/>
                </a:cubicBezTo>
                <a:cubicBezTo>
                  <a:pt x="776316" y="27701"/>
                  <a:pt x="1067309" y="236669"/>
                  <a:pt x="1002328" y="487550"/>
                </a:cubicBezTo>
                <a:cubicBezTo>
                  <a:pt x="1069278" y="717447"/>
                  <a:pt x="789751" y="1000671"/>
                  <a:pt x="501164" y="975100"/>
                </a:cubicBezTo>
                <a:cubicBezTo>
                  <a:pt x="174455" y="967202"/>
                  <a:pt x="43294" y="736010"/>
                  <a:pt x="0" y="487550"/>
                </a:cubicBezTo>
                <a:close/>
              </a:path>
              <a:path w="1002327" h="975100" stroke="0" extrusionOk="0">
                <a:moveTo>
                  <a:pt x="0" y="487550"/>
                </a:moveTo>
                <a:cubicBezTo>
                  <a:pt x="-5222" y="169780"/>
                  <a:pt x="237438" y="-67213"/>
                  <a:pt x="501164" y="0"/>
                </a:cubicBezTo>
                <a:cubicBezTo>
                  <a:pt x="834119" y="31199"/>
                  <a:pt x="1019992" y="252131"/>
                  <a:pt x="1002328" y="487550"/>
                </a:cubicBezTo>
                <a:cubicBezTo>
                  <a:pt x="995660" y="757180"/>
                  <a:pt x="830163" y="1016418"/>
                  <a:pt x="501164" y="975100"/>
                </a:cubicBezTo>
                <a:cubicBezTo>
                  <a:pt x="188698" y="1028236"/>
                  <a:pt x="20438" y="758223"/>
                  <a:pt x="0" y="487550"/>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C6B602E3-3F43-9B15-DBE1-A52A227CA860}"/>
              </a:ext>
            </a:extLst>
          </p:cNvPr>
          <p:cNvSpPr/>
          <p:nvPr/>
        </p:nvSpPr>
        <p:spPr>
          <a:xfrm>
            <a:off x="6513092" y="2339860"/>
            <a:ext cx="980656" cy="1029837"/>
          </a:xfrm>
          <a:custGeom>
            <a:avLst/>
            <a:gdLst>
              <a:gd name="connsiteX0" fmla="*/ 0 w 980656"/>
              <a:gd name="connsiteY0" fmla="*/ 514919 h 1029837"/>
              <a:gd name="connsiteX1" fmla="*/ 490328 w 980656"/>
              <a:gd name="connsiteY1" fmla="*/ 0 h 1029837"/>
              <a:gd name="connsiteX2" fmla="*/ 980656 w 980656"/>
              <a:gd name="connsiteY2" fmla="*/ 514919 h 1029837"/>
              <a:gd name="connsiteX3" fmla="*/ 490328 w 980656"/>
              <a:gd name="connsiteY3" fmla="*/ 1029838 h 1029837"/>
              <a:gd name="connsiteX4" fmla="*/ 0 w 980656"/>
              <a:gd name="connsiteY4" fmla="*/ 514919 h 1029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56" h="1029837" fill="none" extrusionOk="0">
                <a:moveTo>
                  <a:pt x="0" y="514919"/>
                </a:moveTo>
                <a:cubicBezTo>
                  <a:pt x="-4738" y="250949"/>
                  <a:pt x="289746" y="-31169"/>
                  <a:pt x="490328" y="0"/>
                </a:cubicBezTo>
                <a:cubicBezTo>
                  <a:pt x="759234" y="32151"/>
                  <a:pt x="1032830" y="245299"/>
                  <a:pt x="980656" y="514919"/>
                </a:cubicBezTo>
                <a:cubicBezTo>
                  <a:pt x="1033186" y="768412"/>
                  <a:pt x="790368" y="1093188"/>
                  <a:pt x="490328" y="1029838"/>
                </a:cubicBezTo>
                <a:cubicBezTo>
                  <a:pt x="141171" y="1017442"/>
                  <a:pt x="60572" y="770192"/>
                  <a:pt x="0" y="514919"/>
                </a:cubicBezTo>
                <a:close/>
              </a:path>
              <a:path w="980656" h="1029837" stroke="0" extrusionOk="0">
                <a:moveTo>
                  <a:pt x="0" y="514919"/>
                </a:moveTo>
                <a:cubicBezTo>
                  <a:pt x="-7043" y="165117"/>
                  <a:pt x="229542" y="-51547"/>
                  <a:pt x="490328" y="0"/>
                </a:cubicBezTo>
                <a:cubicBezTo>
                  <a:pt x="798999" y="21034"/>
                  <a:pt x="997208" y="262252"/>
                  <a:pt x="980656" y="514919"/>
                </a:cubicBezTo>
                <a:cubicBezTo>
                  <a:pt x="967598" y="800013"/>
                  <a:pt x="771294" y="1037882"/>
                  <a:pt x="490328" y="1029838"/>
                </a:cubicBezTo>
                <a:cubicBezTo>
                  <a:pt x="209732" y="1044424"/>
                  <a:pt x="40835" y="802113"/>
                  <a:pt x="0" y="514919"/>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4856975D-1C14-39D8-0D9F-2055E253347D}"/>
              </a:ext>
            </a:extLst>
          </p:cNvPr>
          <p:cNvSpPr/>
          <p:nvPr/>
        </p:nvSpPr>
        <p:spPr>
          <a:xfrm>
            <a:off x="6754662" y="273784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F48E0E6-8B4B-CF03-F124-80CFD815F43F}"/>
              </a:ext>
            </a:extLst>
          </p:cNvPr>
          <p:cNvSpPr/>
          <p:nvPr/>
        </p:nvSpPr>
        <p:spPr>
          <a:xfrm>
            <a:off x="6104160" y="2024322"/>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0B6B9CD9-0D4D-C76E-C189-2135FD0EBCBB}"/>
              </a:ext>
            </a:extLst>
          </p:cNvPr>
          <p:cNvSpPr txBox="1"/>
          <p:nvPr/>
        </p:nvSpPr>
        <p:spPr>
          <a:xfrm>
            <a:off x="3596604" y="3395551"/>
            <a:ext cx="7131438"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1. After division, a daughter cell’s genome may experience a mutational event.</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57" name="TextBox 56">
            <a:extLst>
              <a:ext uri="{FF2B5EF4-FFF2-40B4-BE49-F238E27FC236}">
                <a16:creationId xmlns:a16="http://schemas.microsoft.com/office/drawing/2014/main" id="{DA17EEB3-F5EC-41DC-8D54-4E87B45E96B3}"/>
              </a:ext>
            </a:extLst>
          </p:cNvPr>
          <p:cNvSpPr txBox="1"/>
          <p:nvPr/>
        </p:nvSpPr>
        <p:spPr>
          <a:xfrm>
            <a:off x="3615988" y="4142714"/>
            <a:ext cx="7488000"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2. Normally, if a cell’s genome is too badly damaged it will enter ‘programmed cell death’.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73" name="TextBox 72">
            <a:extLst>
              <a:ext uri="{FF2B5EF4-FFF2-40B4-BE49-F238E27FC236}">
                <a16:creationId xmlns:a16="http://schemas.microsoft.com/office/drawing/2014/main" id="{5F5EBF70-F6F1-47AC-66E3-BA363DE09270}"/>
              </a:ext>
            </a:extLst>
          </p:cNvPr>
          <p:cNvSpPr txBox="1"/>
          <p:nvPr/>
        </p:nvSpPr>
        <p:spPr>
          <a:xfrm>
            <a:off x="3615988" y="4125371"/>
            <a:ext cx="7131439"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3. This keeps the tissue full of healthy cells with healthy genomes.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81" name="TextBox 80">
            <a:extLst>
              <a:ext uri="{FF2B5EF4-FFF2-40B4-BE49-F238E27FC236}">
                <a16:creationId xmlns:a16="http://schemas.microsoft.com/office/drawing/2014/main" id="{4A1DBFBA-B764-6226-BFD9-F61A544FBD1E}"/>
              </a:ext>
            </a:extLst>
          </p:cNvPr>
          <p:cNvSpPr txBox="1"/>
          <p:nvPr/>
        </p:nvSpPr>
        <p:spPr>
          <a:xfrm>
            <a:off x="3595596" y="2179584"/>
            <a:ext cx="7150480"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3. If a mutational event stops a cell entering programmed cell death ...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92" name="TextBox 91">
            <a:extLst>
              <a:ext uri="{FF2B5EF4-FFF2-40B4-BE49-F238E27FC236}">
                <a16:creationId xmlns:a16="http://schemas.microsoft.com/office/drawing/2014/main" id="{26F67C04-ADD9-4308-46D1-D570A6E051B3}"/>
              </a:ext>
            </a:extLst>
          </p:cNvPr>
          <p:cNvSpPr txBox="1"/>
          <p:nvPr/>
        </p:nvSpPr>
        <p:spPr>
          <a:xfrm>
            <a:off x="3650120" y="2180198"/>
            <a:ext cx="7094545" cy="954107"/>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4. ... then mutations can accumulate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93" name="TextBox 92">
            <a:extLst>
              <a:ext uri="{FF2B5EF4-FFF2-40B4-BE49-F238E27FC236}">
                <a16:creationId xmlns:a16="http://schemas.microsoft.com/office/drawing/2014/main" id="{D46B2F72-4281-F9F9-D2BE-361BF5EABED4}"/>
              </a:ext>
            </a:extLst>
          </p:cNvPr>
          <p:cNvSpPr txBox="1"/>
          <p:nvPr/>
        </p:nvSpPr>
        <p:spPr>
          <a:xfrm>
            <a:off x="3594186" y="2195866"/>
            <a:ext cx="7079490"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5. ... leading to a cancer with its own genome.</a:t>
            </a:r>
          </a:p>
          <a:p>
            <a:pPr algn="r"/>
            <a:r>
              <a:rPr lang="en-GB" sz="2800" dirty="0">
                <a:solidFill>
                  <a:srgbClr val="A01E14"/>
                </a:solidFill>
                <a:latin typeface="Arial" panose="020B0604020202020204" pitchFamily="34" charset="0"/>
                <a:cs typeface="Arial" panose="020B0604020202020204" pitchFamily="34" charset="0"/>
              </a:rPr>
              <a:t>Click to end.  </a:t>
            </a:r>
          </a:p>
        </p:txBody>
      </p:sp>
      <p:sp>
        <p:nvSpPr>
          <p:cNvPr id="45" name="Rectangle 44">
            <a:extLst>
              <a:ext uri="{FF2B5EF4-FFF2-40B4-BE49-F238E27FC236}">
                <a16:creationId xmlns:a16="http://schemas.microsoft.com/office/drawing/2014/main" id="{564885CF-CC90-FFFF-8CF1-892927577EB9}"/>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89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par>
                                <p:cTn id="24" presetID="53" presetClass="entr" presetSubtype="16"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par>
                          <p:cTn id="29" fill="hold">
                            <p:stCondLst>
                              <p:cond delay="1000"/>
                            </p:stCondLst>
                            <p:childTnLst>
                              <p:par>
                                <p:cTn id="30" presetID="10" presetClass="entr" presetSubtype="0" fill="hold" grpId="0" nodeType="afterEffect">
                                  <p:stCondLst>
                                    <p:cond delay="100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subTnLst>
                                    <p:set>
                                      <p:cBhvr override="childStyle">
                                        <p:cTn dur="1" fill="hold" display="0" masterRel="sameClick" afterEffect="1">
                                          <p:stCondLst>
                                            <p:cond evt="end" delay="0">
                                              <p:tn val="30"/>
                                            </p:cond>
                                          </p:stCondLst>
                                        </p:cTn>
                                        <p:tgtEl>
                                          <p:spTgt spid="72"/>
                                        </p:tgtEl>
                                        <p:attrNameLst>
                                          <p:attrName>style.visibility</p:attrName>
                                        </p:attrNameLst>
                                      </p:cBhvr>
                                      <p:to>
                                        <p:strVal val="hidden"/>
                                      </p:to>
                                    </p:set>
                                  </p:subTnLst>
                                </p:cTn>
                              </p:par>
                            </p:childTnLst>
                          </p:cTn>
                        </p:par>
                        <p:par>
                          <p:cTn id="33" fill="hold">
                            <p:stCondLst>
                              <p:cond delay="2500"/>
                            </p:stCondLst>
                            <p:childTnLst>
                              <p:par>
                                <p:cTn id="34" presetID="10" presetClass="entr" presetSubtype="0" fill="hold" grpId="1" nodeType="after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500"/>
                                        <p:tgtEl>
                                          <p:spTgt spid="72"/>
                                        </p:tgtEl>
                                      </p:cBhvr>
                                    </p:animEffect>
                                  </p:childTnLst>
                                  <p:subTnLst>
                                    <p:set>
                                      <p:cBhvr override="childStyle">
                                        <p:cTn dur="1" fill="hold" display="0" masterRel="sameClick" afterEffect="1">
                                          <p:stCondLst>
                                            <p:cond evt="end" delay="0">
                                              <p:tn val="34"/>
                                            </p:cond>
                                          </p:stCondLst>
                                        </p:cTn>
                                        <p:tgtEl>
                                          <p:spTgt spid="72"/>
                                        </p:tgtEl>
                                        <p:attrNameLst>
                                          <p:attrName>style.visibility</p:attrName>
                                        </p:attrNameLst>
                                      </p:cBhvr>
                                      <p:to>
                                        <p:strVal val="hidden"/>
                                      </p:to>
                                    </p:set>
                                  </p:subTnLst>
                                </p:cTn>
                              </p:par>
                            </p:childTnLst>
                          </p:cTn>
                        </p:par>
                        <p:par>
                          <p:cTn id="37" fill="hold">
                            <p:stCondLst>
                              <p:cond delay="3000"/>
                            </p:stCondLst>
                            <p:childTnLst>
                              <p:par>
                                <p:cTn id="38" presetID="10" presetClass="entr" presetSubtype="0" fill="hold" grpId="2"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par>
                                <p:cTn id="41" presetID="19" presetClass="emph" presetSubtype="0" fill="hold" grpId="0" nodeType="withEffect">
                                  <p:stCondLst>
                                    <p:cond delay="0"/>
                                  </p:stCondLst>
                                  <p:childTnLst>
                                    <p:animClr clrSpc="rgb" dir="cw">
                                      <p:cBhvr override="childStyle">
                                        <p:cTn id="42" dur="500" fill="hold"/>
                                        <p:tgtEl>
                                          <p:spTgt spid="30"/>
                                        </p:tgtEl>
                                        <p:attrNameLst>
                                          <p:attrName>style.color</p:attrName>
                                        </p:attrNameLst>
                                      </p:cBhvr>
                                      <p:to>
                                        <a:srgbClr val="F9D2CF"/>
                                      </p:to>
                                    </p:animClr>
                                    <p:animClr clrSpc="rgb" dir="cw">
                                      <p:cBhvr>
                                        <p:cTn id="43" dur="500" fill="hold"/>
                                        <p:tgtEl>
                                          <p:spTgt spid="30"/>
                                        </p:tgtEl>
                                        <p:attrNameLst>
                                          <p:attrName>fillcolor</p:attrName>
                                        </p:attrNameLst>
                                      </p:cBhvr>
                                      <p:to>
                                        <a:srgbClr val="F9D2CF"/>
                                      </p:to>
                                    </p:animClr>
                                    <p:set>
                                      <p:cBhvr>
                                        <p:cTn id="44" dur="500" fill="hold"/>
                                        <p:tgtEl>
                                          <p:spTgt spid="30"/>
                                        </p:tgtEl>
                                        <p:attrNameLst>
                                          <p:attrName>fill.type</p:attrName>
                                        </p:attrNameLst>
                                      </p:cBhvr>
                                      <p:to>
                                        <p:strVal val="solid"/>
                                      </p:to>
                                    </p:set>
                                    <p:set>
                                      <p:cBhvr>
                                        <p:cTn id="45" dur="500" fill="hold"/>
                                        <p:tgtEl>
                                          <p:spTgt spid="30"/>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left)">
                                      <p:cBhvr>
                                        <p:cTn id="50" dur="500"/>
                                        <p:tgtEl>
                                          <p:spTgt spid="66"/>
                                        </p:tgtEl>
                                      </p:cBhvr>
                                    </p:animEffect>
                                  </p:childTnLst>
                                </p:cTn>
                              </p:par>
                              <p:par>
                                <p:cTn id="51" presetID="1" presetClass="exit"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hidden"/>
                                      </p:to>
                                    </p:se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500" fill="hold"/>
                                        <p:tgtEl>
                                          <p:spTgt spid="9"/>
                                        </p:tgtEl>
                                        <p:attrNameLst>
                                          <p:attrName>ppt_w</p:attrName>
                                        </p:attrNameLst>
                                      </p:cBhvr>
                                      <p:tavLst>
                                        <p:tav tm="0">
                                          <p:val>
                                            <p:fltVal val="0"/>
                                          </p:val>
                                        </p:tav>
                                        <p:tav tm="100000">
                                          <p:val>
                                            <p:strVal val="#ppt_w"/>
                                          </p:val>
                                        </p:tav>
                                      </p:tavLst>
                                    </p:anim>
                                    <p:anim calcmode="lin" valueType="num">
                                      <p:cBhvr>
                                        <p:cTn id="67" dur="500" fill="hold"/>
                                        <p:tgtEl>
                                          <p:spTgt spid="9"/>
                                        </p:tgtEl>
                                        <p:attrNameLst>
                                          <p:attrName>ppt_h</p:attrName>
                                        </p:attrNameLst>
                                      </p:cBhvr>
                                      <p:tavLst>
                                        <p:tav tm="0">
                                          <p:val>
                                            <p:fltVal val="0"/>
                                          </p:val>
                                        </p:tav>
                                        <p:tav tm="100000">
                                          <p:val>
                                            <p:strVal val="#ppt_h"/>
                                          </p:val>
                                        </p:tav>
                                      </p:tavLst>
                                    </p:anim>
                                    <p:animEffect transition="in" filter="fade">
                                      <p:cBhvr>
                                        <p:cTn id="68" dur="500"/>
                                        <p:tgtEl>
                                          <p:spTgt spid="9"/>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Effect transition="in" filter="fade">
                                      <p:cBhvr>
                                        <p:cTn id="73" dur="500"/>
                                        <p:tgtEl>
                                          <p:spTgt spid="28"/>
                                        </p:tgtEl>
                                      </p:cBhvr>
                                    </p:animEffect>
                                  </p:childTnLst>
                                </p:cTn>
                              </p:par>
                            </p:childTnLst>
                          </p:cTn>
                        </p:par>
                        <p:par>
                          <p:cTn id="74" fill="hold">
                            <p:stCondLst>
                              <p:cond delay="1000"/>
                            </p:stCondLst>
                            <p:childTnLst>
                              <p:par>
                                <p:cTn id="75" presetID="10"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500"/>
                                        <p:tgtEl>
                                          <p:spTgt spid="77"/>
                                        </p:tgtEl>
                                      </p:cBhvr>
                                    </p:animEffect>
                                  </p:childTnLst>
                                </p:cTn>
                              </p:par>
                            </p:childTnLst>
                          </p:cTn>
                        </p:par>
                        <p:par>
                          <p:cTn id="78" fill="hold">
                            <p:stCondLst>
                              <p:cond delay="2500"/>
                            </p:stCondLst>
                            <p:childTnLst>
                              <p:par>
                                <p:cTn id="79" presetID="10" presetClass="entr" presetSubtype="0" fill="hold" grpId="1" nodeType="after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fade">
                                      <p:cBhvr>
                                        <p:cTn id="81" dur="500"/>
                                        <p:tgtEl>
                                          <p:spTgt spid="77"/>
                                        </p:tgtEl>
                                      </p:cBhvr>
                                    </p:animEffect>
                                  </p:childTnLst>
                                </p:cTn>
                              </p:par>
                            </p:childTnLst>
                          </p:cTn>
                        </p:par>
                        <p:par>
                          <p:cTn id="82" fill="hold">
                            <p:stCondLst>
                              <p:cond delay="3000"/>
                            </p:stCondLst>
                            <p:childTnLst>
                              <p:par>
                                <p:cTn id="83" presetID="10" presetClass="entr" presetSubtype="0" fill="hold" grpId="2" nodeType="afterEffect">
                                  <p:stCondLst>
                                    <p:cond delay="0"/>
                                  </p:stCondLst>
                                  <p:childTnLst>
                                    <p:set>
                                      <p:cBhvr>
                                        <p:cTn id="84" dur="1" fill="hold">
                                          <p:stCondLst>
                                            <p:cond delay="0"/>
                                          </p:stCondLst>
                                        </p:cTn>
                                        <p:tgtEl>
                                          <p:spTgt spid="77"/>
                                        </p:tgtEl>
                                        <p:attrNameLst>
                                          <p:attrName>style.visibility</p:attrName>
                                        </p:attrNameLst>
                                      </p:cBhvr>
                                      <p:to>
                                        <p:strVal val="visible"/>
                                      </p:to>
                                    </p:set>
                                    <p:animEffect transition="in" filter="fade">
                                      <p:cBhvr>
                                        <p:cTn id="85" dur="500"/>
                                        <p:tgtEl>
                                          <p:spTgt spid="77"/>
                                        </p:tgtEl>
                                      </p:cBhvr>
                                    </p:animEffect>
                                  </p:childTnLst>
                                </p:cTn>
                              </p:par>
                              <p:par>
                                <p:cTn id="86" presetID="19" presetClass="emph" presetSubtype="0" fill="hold" grpId="1" nodeType="withEffect">
                                  <p:stCondLst>
                                    <p:cond delay="0"/>
                                  </p:stCondLst>
                                  <p:childTnLst>
                                    <p:animClr clrSpc="rgb" dir="cw">
                                      <p:cBhvr override="childStyle">
                                        <p:cTn id="87" dur="500" fill="hold"/>
                                        <p:tgtEl>
                                          <p:spTgt spid="28"/>
                                        </p:tgtEl>
                                        <p:attrNameLst>
                                          <p:attrName>style.color</p:attrName>
                                        </p:attrNameLst>
                                      </p:cBhvr>
                                      <p:to>
                                        <a:srgbClr val="F9D2CF"/>
                                      </p:to>
                                    </p:animClr>
                                    <p:animClr clrSpc="rgb" dir="cw">
                                      <p:cBhvr>
                                        <p:cTn id="88" dur="500" fill="hold"/>
                                        <p:tgtEl>
                                          <p:spTgt spid="28"/>
                                        </p:tgtEl>
                                        <p:attrNameLst>
                                          <p:attrName>fillcolor</p:attrName>
                                        </p:attrNameLst>
                                      </p:cBhvr>
                                      <p:to>
                                        <a:srgbClr val="F9D2CF"/>
                                      </p:to>
                                    </p:animClr>
                                    <p:set>
                                      <p:cBhvr>
                                        <p:cTn id="89" dur="500" fill="hold"/>
                                        <p:tgtEl>
                                          <p:spTgt spid="28"/>
                                        </p:tgtEl>
                                        <p:attrNameLst>
                                          <p:attrName>fill.type</p:attrName>
                                        </p:attrNameLst>
                                      </p:cBhvr>
                                      <p:to>
                                        <p:strVal val="solid"/>
                                      </p:to>
                                    </p:set>
                                    <p:set>
                                      <p:cBhvr>
                                        <p:cTn id="90" dur="500" fill="hold"/>
                                        <p:tgtEl>
                                          <p:spTgt spid="28"/>
                                        </p:tgtEl>
                                        <p:attrNameLst>
                                          <p:attrName>fill.on</p:attrName>
                                        </p:attrNameLst>
                                      </p:cBhvr>
                                      <p:to>
                                        <p:strVal val="true"/>
                                      </p:to>
                                    </p:set>
                                  </p:childTnLst>
                                </p:cTn>
                              </p:par>
                            </p:childTnLst>
                          </p:cTn>
                        </p:par>
                        <p:par>
                          <p:cTn id="91" fill="hold">
                            <p:stCondLst>
                              <p:cond delay="3500"/>
                            </p:stCondLst>
                            <p:childTnLst>
                              <p:par>
                                <p:cTn id="92" presetID="22" presetClass="entr" presetSubtype="8" fill="hold" grpId="0" nodeType="after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wipe(left)">
                                      <p:cBhvr>
                                        <p:cTn id="94" dur="500"/>
                                        <p:tgtEl>
                                          <p:spTgt spid="67"/>
                                        </p:tgtEl>
                                      </p:cBhvr>
                                    </p:animEffect>
                                  </p:childTnLst>
                                </p:cTn>
                              </p:par>
                            </p:childTnLst>
                          </p:cTn>
                        </p:par>
                        <p:par>
                          <p:cTn id="95" fill="hold">
                            <p:stCondLst>
                              <p:cond delay="4000"/>
                            </p:stCondLst>
                            <p:childTnLst>
                              <p:par>
                                <p:cTn id="96" presetID="53" presetClass="entr" presetSubtype="16" fill="hold" grpId="0" nodeType="after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p:cTn id="98" dur="500" fill="hold"/>
                                        <p:tgtEl>
                                          <p:spTgt spid="47"/>
                                        </p:tgtEl>
                                        <p:attrNameLst>
                                          <p:attrName>ppt_w</p:attrName>
                                        </p:attrNameLst>
                                      </p:cBhvr>
                                      <p:tavLst>
                                        <p:tav tm="0">
                                          <p:val>
                                            <p:fltVal val="0"/>
                                          </p:val>
                                        </p:tav>
                                        <p:tav tm="100000">
                                          <p:val>
                                            <p:strVal val="#ppt_w"/>
                                          </p:val>
                                        </p:tav>
                                      </p:tavLst>
                                    </p:anim>
                                    <p:anim calcmode="lin" valueType="num">
                                      <p:cBhvr>
                                        <p:cTn id="99" dur="500" fill="hold"/>
                                        <p:tgtEl>
                                          <p:spTgt spid="47"/>
                                        </p:tgtEl>
                                        <p:attrNameLst>
                                          <p:attrName>ppt_h</p:attrName>
                                        </p:attrNameLst>
                                      </p:cBhvr>
                                      <p:tavLst>
                                        <p:tav tm="0">
                                          <p:val>
                                            <p:fltVal val="0"/>
                                          </p:val>
                                        </p:tav>
                                        <p:tav tm="100000">
                                          <p:val>
                                            <p:strVal val="#ppt_h"/>
                                          </p:val>
                                        </p:tav>
                                      </p:tavLst>
                                    </p:anim>
                                    <p:animEffect transition="in" filter="fade">
                                      <p:cBhvr>
                                        <p:cTn id="100" dur="500"/>
                                        <p:tgtEl>
                                          <p:spTgt spid="47"/>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500" fill="hold"/>
                                        <p:tgtEl>
                                          <p:spTgt spid="49"/>
                                        </p:tgtEl>
                                        <p:attrNameLst>
                                          <p:attrName>ppt_w</p:attrName>
                                        </p:attrNameLst>
                                      </p:cBhvr>
                                      <p:tavLst>
                                        <p:tav tm="0">
                                          <p:val>
                                            <p:fltVal val="0"/>
                                          </p:val>
                                        </p:tav>
                                        <p:tav tm="100000">
                                          <p:val>
                                            <p:strVal val="#ppt_w"/>
                                          </p:val>
                                        </p:tav>
                                      </p:tavLst>
                                    </p:anim>
                                    <p:anim calcmode="lin" valueType="num">
                                      <p:cBhvr>
                                        <p:cTn id="104" dur="500" fill="hold"/>
                                        <p:tgtEl>
                                          <p:spTgt spid="49"/>
                                        </p:tgtEl>
                                        <p:attrNameLst>
                                          <p:attrName>ppt_h</p:attrName>
                                        </p:attrNameLst>
                                      </p:cBhvr>
                                      <p:tavLst>
                                        <p:tav tm="0">
                                          <p:val>
                                            <p:fltVal val="0"/>
                                          </p:val>
                                        </p:tav>
                                        <p:tav tm="100000">
                                          <p:val>
                                            <p:strVal val="#ppt_h"/>
                                          </p:val>
                                        </p:tav>
                                      </p:tavLst>
                                    </p:anim>
                                    <p:animEffect transition="in" filter="fade">
                                      <p:cBhvr>
                                        <p:cTn id="105" dur="500"/>
                                        <p:tgtEl>
                                          <p:spTgt spid="49"/>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 calcmode="lin" valueType="num">
                                      <p:cBhvr>
                                        <p:cTn id="108" dur="500" fill="hold"/>
                                        <p:tgtEl>
                                          <p:spTgt spid="48"/>
                                        </p:tgtEl>
                                        <p:attrNameLst>
                                          <p:attrName>ppt_w</p:attrName>
                                        </p:attrNameLst>
                                      </p:cBhvr>
                                      <p:tavLst>
                                        <p:tav tm="0">
                                          <p:val>
                                            <p:fltVal val="0"/>
                                          </p:val>
                                        </p:tav>
                                        <p:tav tm="100000">
                                          <p:val>
                                            <p:strVal val="#ppt_w"/>
                                          </p:val>
                                        </p:tav>
                                      </p:tavLst>
                                    </p:anim>
                                    <p:anim calcmode="lin" valueType="num">
                                      <p:cBhvr>
                                        <p:cTn id="109" dur="500" fill="hold"/>
                                        <p:tgtEl>
                                          <p:spTgt spid="48"/>
                                        </p:tgtEl>
                                        <p:attrNameLst>
                                          <p:attrName>ppt_h</p:attrName>
                                        </p:attrNameLst>
                                      </p:cBhvr>
                                      <p:tavLst>
                                        <p:tav tm="0">
                                          <p:val>
                                            <p:fltVal val="0"/>
                                          </p:val>
                                        </p:tav>
                                        <p:tav tm="100000">
                                          <p:val>
                                            <p:strVal val="#ppt_h"/>
                                          </p:val>
                                        </p:tav>
                                      </p:tavLst>
                                    </p:anim>
                                    <p:animEffect transition="in" filter="fade">
                                      <p:cBhvr>
                                        <p:cTn id="110" dur="500"/>
                                        <p:tgtEl>
                                          <p:spTgt spid="48"/>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50"/>
                                        </p:tgtEl>
                                        <p:attrNameLst>
                                          <p:attrName>style.visibility</p:attrName>
                                        </p:attrNameLst>
                                      </p:cBhvr>
                                      <p:to>
                                        <p:strVal val="visible"/>
                                      </p:to>
                                    </p:set>
                                    <p:anim calcmode="lin" valueType="num">
                                      <p:cBhvr>
                                        <p:cTn id="113" dur="500" fill="hold"/>
                                        <p:tgtEl>
                                          <p:spTgt spid="50"/>
                                        </p:tgtEl>
                                        <p:attrNameLst>
                                          <p:attrName>ppt_w</p:attrName>
                                        </p:attrNameLst>
                                      </p:cBhvr>
                                      <p:tavLst>
                                        <p:tav tm="0">
                                          <p:val>
                                            <p:fltVal val="0"/>
                                          </p:val>
                                        </p:tav>
                                        <p:tav tm="100000">
                                          <p:val>
                                            <p:strVal val="#ppt_w"/>
                                          </p:val>
                                        </p:tav>
                                      </p:tavLst>
                                    </p:anim>
                                    <p:anim calcmode="lin" valueType="num">
                                      <p:cBhvr>
                                        <p:cTn id="114" dur="500" fill="hold"/>
                                        <p:tgtEl>
                                          <p:spTgt spid="50"/>
                                        </p:tgtEl>
                                        <p:attrNameLst>
                                          <p:attrName>ppt_h</p:attrName>
                                        </p:attrNameLst>
                                      </p:cBhvr>
                                      <p:tavLst>
                                        <p:tav tm="0">
                                          <p:val>
                                            <p:fltVal val="0"/>
                                          </p:val>
                                        </p:tav>
                                        <p:tav tm="100000">
                                          <p:val>
                                            <p:strVal val="#ppt_h"/>
                                          </p:val>
                                        </p:tav>
                                      </p:tavLst>
                                    </p:anim>
                                    <p:animEffect transition="in" filter="fade">
                                      <p:cBhvr>
                                        <p:cTn id="115" dur="500"/>
                                        <p:tgtEl>
                                          <p:spTgt spid="50"/>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4"/>
                                        </p:tgtEl>
                                        <p:attrNameLst>
                                          <p:attrName>style.visibility</p:attrName>
                                        </p:attrNameLst>
                                      </p:cBhvr>
                                      <p:to>
                                        <p:strVal val="visible"/>
                                      </p:to>
                                    </p:set>
                                    <p:anim calcmode="lin" valueType="num">
                                      <p:cBhvr>
                                        <p:cTn id="118" dur="500" fill="hold"/>
                                        <p:tgtEl>
                                          <p:spTgt spid="4"/>
                                        </p:tgtEl>
                                        <p:attrNameLst>
                                          <p:attrName>ppt_w</p:attrName>
                                        </p:attrNameLst>
                                      </p:cBhvr>
                                      <p:tavLst>
                                        <p:tav tm="0">
                                          <p:val>
                                            <p:fltVal val="0"/>
                                          </p:val>
                                        </p:tav>
                                        <p:tav tm="100000">
                                          <p:val>
                                            <p:strVal val="#ppt_w"/>
                                          </p:val>
                                        </p:tav>
                                      </p:tavLst>
                                    </p:anim>
                                    <p:anim calcmode="lin" valueType="num">
                                      <p:cBhvr>
                                        <p:cTn id="119" dur="500" fill="hold"/>
                                        <p:tgtEl>
                                          <p:spTgt spid="4"/>
                                        </p:tgtEl>
                                        <p:attrNameLst>
                                          <p:attrName>ppt_h</p:attrName>
                                        </p:attrNameLst>
                                      </p:cBhvr>
                                      <p:tavLst>
                                        <p:tav tm="0">
                                          <p:val>
                                            <p:fltVal val="0"/>
                                          </p:val>
                                        </p:tav>
                                        <p:tav tm="100000">
                                          <p:val>
                                            <p:strVal val="#ppt_h"/>
                                          </p:val>
                                        </p:tav>
                                      </p:tavLst>
                                    </p:anim>
                                    <p:animEffect transition="in" filter="fade">
                                      <p:cBhvr>
                                        <p:cTn id="120" dur="500"/>
                                        <p:tgtEl>
                                          <p:spTgt spid="4"/>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26"/>
                                        </p:tgtEl>
                                        <p:attrNameLst>
                                          <p:attrName>style.visibility</p:attrName>
                                        </p:attrNameLst>
                                      </p:cBhvr>
                                      <p:to>
                                        <p:strVal val="visible"/>
                                      </p:to>
                                    </p:set>
                                    <p:anim calcmode="lin" valueType="num">
                                      <p:cBhvr>
                                        <p:cTn id="128" dur="500" fill="hold"/>
                                        <p:tgtEl>
                                          <p:spTgt spid="26"/>
                                        </p:tgtEl>
                                        <p:attrNameLst>
                                          <p:attrName>ppt_w</p:attrName>
                                        </p:attrNameLst>
                                      </p:cBhvr>
                                      <p:tavLst>
                                        <p:tav tm="0">
                                          <p:val>
                                            <p:fltVal val="0"/>
                                          </p:val>
                                        </p:tav>
                                        <p:tav tm="100000">
                                          <p:val>
                                            <p:strVal val="#ppt_w"/>
                                          </p:val>
                                        </p:tav>
                                      </p:tavLst>
                                    </p:anim>
                                    <p:anim calcmode="lin" valueType="num">
                                      <p:cBhvr>
                                        <p:cTn id="129" dur="500" fill="hold"/>
                                        <p:tgtEl>
                                          <p:spTgt spid="26"/>
                                        </p:tgtEl>
                                        <p:attrNameLst>
                                          <p:attrName>ppt_h</p:attrName>
                                        </p:attrNameLst>
                                      </p:cBhvr>
                                      <p:tavLst>
                                        <p:tav tm="0">
                                          <p:val>
                                            <p:fltVal val="0"/>
                                          </p:val>
                                        </p:tav>
                                        <p:tav tm="100000">
                                          <p:val>
                                            <p:strVal val="#ppt_h"/>
                                          </p:val>
                                        </p:tav>
                                      </p:tavLst>
                                    </p:anim>
                                    <p:animEffect transition="in" filter="fade">
                                      <p:cBhvr>
                                        <p:cTn id="130" dur="500"/>
                                        <p:tgtEl>
                                          <p:spTgt spid="26"/>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3"/>
                                        </p:tgtEl>
                                        <p:attrNameLst>
                                          <p:attrName>style.visibility</p:attrName>
                                        </p:attrNameLst>
                                      </p:cBhvr>
                                      <p:to>
                                        <p:strVal val="visible"/>
                                      </p:to>
                                    </p:set>
                                    <p:anim calcmode="lin" valueType="num">
                                      <p:cBhvr>
                                        <p:cTn id="133" dur="500" fill="hold"/>
                                        <p:tgtEl>
                                          <p:spTgt spid="3"/>
                                        </p:tgtEl>
                                        <p:attrNameLst>
                                          <p:attrName>ppt_w</p:attrName>
                                        </p:attrNameLst>
                                      </p:cBhvr>
                                      <p:tavLst>
                                        <p:tav tm="0">
                                          <p:val>
                                            <p:fltVal val="0"/>
                                          </p:val>
                                        </p:tav>
                                        <p:tav tm="100000">
                                          <p:val>
                                            <p:strVal val="#ppt_w"/>
                                          </p:val>
                                        </p:tav>
                                      </p:tavLst>
                                    </p:anim>
                                    <p:anim calcmode="lin" valueType="num">
                                      <p:cBhvr>
                                        <p:cTn id="134" dur="500" fill="hold"/>
                                        <p:tgtEl>
                                          <p:spTgt spid="3"/>
                                        </p:tgtEl>
                                        <p:attrNameLst>
                                          <p:attrName>ppt_h</p:attrName>
                                        </p:attrNameLst>
                                      </p:cBhvr>
                                      <p:tavLst>
                                        <p:tav tm="0">
                                          <p:val>
                                            <p:fltVal val="0"/>
                                          </p:val>
                                        </p:tav>
                                        <p:tav tm="100000">
                                          <p:val>
                                            <p:strVal val="#ppt_h"/>
                                          </p:val>
                                        </p:tav>
                                      </p:tavLst>
                                    </p:anim>
                                    <p:animEffect transition="in" filter="fade">
                                      <p:cBhvr>
                                        <p:cTn id="135" dur="500"/>
                                        <p:tgtEl>
                                          <p:spTgt spid="3"/>
                                        </p:tgtEl>
                                      </p:cBhvr>
                                    </p:animEffect>
                                  </p:childTnLst>
                                </p:cTn>
                              </p:par>
                              <p:par>
                                <p:cTn id="136" presetID="1" presetClass="entr" presetSubtype="0" fill="hold" grpId="0" nodeType="withEffect">
                                  <p:stCondLst>
                                    <p:cond delay="0"/>
                                  </p:stCondLst>
                                  <p:childTnLst>
                                    <p:set>
                                      <p:cBhvr>
                                        <p:cTn id="137" dur="1" fill="hold">
                                          <p:stCondLst>
                                            <p:cond delay="0"/>
                                          </p:stCondLst>
                                        </p:cTn>
                                        <p:tgtEl>
                                          <p:spTgt spid="57"/>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4" presetClass="exit" presetSubtype="10" fill="hold" grpId="1" nodeType="clickEffect">
                                  <p:stCondLst>
                                    <p:cond delay="0"/>
                                  </p:stCondLst>
                                  <p:childTnLst>
                                    <p:animEffect transition="out" filter="randombar(horizontal)">
                                      <p:cBhvr>
                                        <p:cTn id="141" dur="500"/>
                                        <p:tgtEl>
                                          <p:spTgt spid="4"/>
                                        </p:tgtEl>
                                      </p:cBhvr>
                                    </p:animEffect>
                                    <p:set>
                                      <p:cBhvr>
                                        <p:cTn id="142" dur="1" fill="hold">
                                          <p:stCondLst>
                                            <p:cond delay="499"/>
                                          </p:stCondLst>
                                        </p:cTn>
                                        <p:tgtEl>
                                          <p:spTgt spid="4"/>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5"/>
                                        </p:tgtEl>
                                      </p:cBhvr>
                                    </p:animEffect>
                                    <p:set>
                                      <p:cBhvr>
                                        <p:cTn id="145" dur="1" fill="hold">
                                          <p:stCondLst>
                                            <p:cond delay="499"/>
                                          </p:stCondLst>
                                        </p:cTn>
                                        <p:tgtEl>
                                          <p:spTgt spid="5"/>
                                        </p:tgtEl>
                                        <p:attrNameLst>
                                          <p:attrName>style.visibility</p:attrName>
                                        </p:attrNameLst>
                                      </p:cBhvr>
                                      <p:to>
                                        <p:strVal val="hidden"/>
                                      </p:to>
                                    </p:set>
                                  </p:childTnLst>
                                </p:cTn>
                              </p:par>
                              <p:par>
                                <p:cTn id="146" presetID="14" presetClass="exit" presetSubtype="10" fill="hold" grpId="1" nodeType="withEffect">
                                  <p:stCondLst>
                                    <p:cond delay="0"/>
                                  </p:stCondLst>
                                  <p:childTnLst>
                                    <p:animEffect transition="out" filter="randombar(horizontal)">
                                      <p:cBhvr>
                                        <p:cTn id="147" dur="500"/>
                                        <p:tgtEl>
                                          <p:spTgt spid="26"/>
                                        </p:tgtEl>
                                      </p:cBhvr>
                                    </p:animEffect>
                                    <p:set>
                                      <p:cBhvr>
                                        <p:cTn id="148" dur="1" fill="hold">
                                          <p:stCondLst>
                                            <p:cond delay="499"/>
                                          </p:stCondLst>
                                        </p:cTn>
                                        <p:tgtEl>
                                          <p:spTgt spid="26"/>
                                        </p:tgtEl>
                                        <p:attrNameLst>
                                          <p:attrName>style.visibility</p:attrName>
                                        </p:attrNameLst>
                                      </p:cBhvr>
                                      <p:to>
                                        <p:strVal val="hidden"/>
                                      </p:to>
                                    </p:set>
                                  </p:childTnLst>
                                </p:cTn>
                              </p:par>
                              <p:par>
                                <p:cTn id="149" presetID="14" presetClass="exit" presetSubtype="10" fill="hold" grpId="1" nodeType="withEffect">
                                  <p:stCondLst>
                                    <p:cond delay="0"/>
                                  </p:stCondLst>
                                  <p:childTnLst>
                                    <p:animEffect transition="out" filter="randombar(horizontal)">
                                      <p:cBhvr>
                                        <p:cTn id="150" dur="500"/>
                                        <p:tgtEl>
                                          <p:spTgt spid="3"/>
                                        </p:tgtEl>
                                      </p:cBhvr>
                                    </p:animEffect>
                                    <p:set>
                                      <p:cBhvr>
                                        <p:cTn id="151" dur="1" fill="hold">
                                          <p:stCondLst>
                                            <p:cond delay="499"/>
                                          </p:stCondLst>
                                        </p:cTn>
                                        <p:tgtEl>
                                          <p:spTgt spid="3"/>
                                        </p:tgtEl>
                                        <p:attrNameLst>
                                          <p:attrName>style.visibility</p:attrName>
                                        </p:attrNameLst>
                                      </p:cBhvr>
                                      <p:to>
                                        <p:strVal val="hidden"/>
                                      </p:to>
                                    </p:set>
                                  </p:childTnLst>
                                </p:cTn>
                              </p:par>
                              <p:par>
                                <p:cTn id="152" presetID="14" presetClass="entr" presetSubtype="10" fill="hold" grpId="0" nodeType="withEffect">
                                  <p:stCondLst>
                                    <p:cond delay="0"/>
                                  </p:stCondLst>
                                  <p:childTnLst>
                                    <p:set>
                                      <p:cBhvr>
                                        <p:cTn id="153" dur="1" fill="hold">
                                          <p:stCondLst>
                                            <p:cond delay="0"/>
                                          </p:stCondLst>
                                        </p:cTn>
                                        <p:tgtEl>
                                          <p:spTgt spid="55"/>
                                        </p:tgtEl>
                                        <p:attrNameLst>
                                          <p:attrName>style.visibility</p:attrName>
                                        </p:attrNameLst>
                                      </p:cBhvr>
                                      <p:to>
                                        <p:strVal val="visible"/>
                                      </p:to>
                                    </p:set>
                                    <p:animEffect transition="in" filter="randombar(horizontal)">
                                      <p:cBhvr>
                                        <p:cTn id="154" dur="500"/>
                                        <p:tgtEl>
                                          <p:spTgt spid="55"/>
                                        </p:tgtEl>
                                      </p:cBhvr>
                                    </p:animEffect>
                                  </p:childTnLst>
                                </p:cTn>
                              </p:par>
                              <p:par>
                                <p:cTn id="155" presetID="14" presetClass="entr" presetSubtype="10" fill="hold" nodeType="withEffect">
                                  <p:stCondLst>
                                    <p:cond delay="0"/>
                                  </p:stCondLst>
                                  <p:childTnLst>
                                    <p:set>
                                      <p:cBhvr>
                                        <p:cTn id="156" dur="1" fill="hold">
                                          <p:stCondLst>
                                            <p:cond delay="0"/>
                                          </p:stCondLst>
                                        </p:cTn>
                                        <p:tgtEl>
                                          <p:spTgt spid="74"/>
                                        </p:tgtEl>
                                        <p:attrNameLst>
                                          <p:attrName>style.visibility</p:attrName>
                                        </p:attrNameLst>
                                      </p:cBhvr>
                                      <p:to>
                                        <p:strVal val="visible"/>
                                      </p:to>
                                    </p:set>
                                    <p:animEffect transition="in" filter="randombar(horizontal)">
                                      <p:cBhvr>
                                        <p:cTn id="157" dur="500"/>
                                        <p:tgtEl>
                                          <p:spTgt spid="74"/>
                                        </p:tgtEl>
                                      </p:cBhvr>
                                    </p:animEffect>
                                  </p:childTnLst>
                                </p:cTn>
                              </p:par>
                              <p:par>
                                <p:cTn id="158" presetID="14" presetClass="entr" presetSubtype="10" fill="hold" grpId="0" nodeType="withEffect">
                                  <p:stCondLst>
                                    <p:cond delay="0"/>
                                  </p:stCondLst>
                                  <p:childTnLst>
                                    <p:set>
                                      <p:cBhvr>
                                        <p:cTn id="159" dur="1" fill="hold">
                                          <p:stCondLst>
                                            <p:cond delay="0"/>
                                          </p:stCondLst>
                                        </p:cTn>
                                        <p:tgtEl>
                                          <p:spTgt spid="54"/>
                                        </p:tgtEl>
                                        <p:attrNameLst>
                                          <p:attrName>style.visibility</p:attrName>
                                        </p:attrNameLst>
                                      </p:cBhvr>
                                      <p:to>
                                        <p:strVal val="visible"/>
                                      </p:to>
                                    </p:set>
                                    <p:animEffect transition="in" filter="randombar(horizontal)">
                                      <p:cBhvr>
                                        <p:cTn id="160" dur="500"/>
                                        <p:tgtEl>
                                          <p:spTgt spid="54"/>
                                        </p:tgtEl>
                                      </p:cBhvr>
                                    </p:animEffect>
                                  </p:childTnLst>
                                </p:cTn>
                              </p:par>
                              <p:par>
                                <p:cTn id="161" presetID="14" presetClass="entr" presetSubtype="10" fill="hold" nodeType="withEffect">
                                  <p:stCondLst>
                                    <p:cond delay="0"/>
                                  </p:stCondLst>
                                  <p:childTnLst>
                                    <p:set>
                                      <p:cBhvr>
                                        <p:cTn id="162" dur="1" fill="hold">
                                          <p:stCondLst>
                                            <p:cond delay="0"/>
                                          </p:stCondLst>
                                        </p:cTn>
                                        <p:tgtEl>
                                          <p:spTgt spid="75"/>
                                        </p:tgtEl>
                                        <p:attrNameLst>
                                          <p:attrName>style.visibility</p:attrName>
                                        </p:attrNameLst>
                                      </p:cBhvr>
                                      <p:to>
                                        <p:strVal val="visible"/>
                                      </p:to>
                                    </p:set>
                                    <p:animEffect transition="in" filter="randombar(horizontal)">
                                      <p:cBhvr>
                                        <p:cTn id="163" dur="500"/>
                                        <p:tgtEl>
                                          <p:spTgt spid="75"/>
                                        </p:tgtEl>
                                      </p:cBhvr>
                                    </p:animEffect>
                                  </p:childTnLst>
                                </p:cTn>
                              </p:par>
                            </p:childTnLst>
                          </p:cTn>
                        </p:par>
                        <p:par>
                          <p:cTn id="164" fill="hold">
                            <p:stCondLst>
                              <p:cond delay="500"/>
                            </p:stCondLst>
                            <p:childTnLst>
                              <p:par>
                                <p:cTn id="165" presetID="53" presetClass="exit" presetSubtype="32" fill="hold" grpId="1" nodeType="afterEffect">
                                  <p:stCondLst>
                                    <p:cond delay="1000"/>
                                  </p:stCondLst>
                                  <p:childTnLst>
                                    <p:anim calcmode="lin" valueType="num">
                                      <p:cBhvr>
                                        <p:cTn id="166" dur="2000"/>
                                        <p:tgtEl>
                                          <p:spTgt spid="55"/>
                                        </p:tgtEl>
                                        <p:attrNameLst>
                                          <p:attrName>ppt_w</p:attrName>
                                        </p:attrNameLst>
                                      </p:cBhvr>
                                      <p:tavLst>
                                        <p:tav tm="0">
                                          <p:val>
                                            <p:strVal val="ppt_w"/>
                                          </p:val>
                                        </p:tav>
                                        <p:tav tm="100000">
                                          <p:val>
                                            <p:fltVal val="0"/>
                                          </p:val>
                                        </p:tav>
                                      </p:tavLst>
                                    </p:anim>
                                    <p:anim calcmode="lin" valueType="num">
                                      <p:cBhvr>
                                        <p:cTn id="167" dur="2000"/>
                                        <p:tgtEl>
                                          <p:spTgt spid="55"/>
                                        </p:tgtEl>
                                        <p:attrNameLst>
                                          <p:attrName>ppt_h</p:attrName>
                                        </p:attrNameLst>
                                      </p:cBhvr>
                                      <p:tavLst>
                                        <p:tav tm="0">
                                          <p:val>
                                            <p:strVal val="ppt_h"/>
                                          </p:val>
                                        </p:tav>
                                        <p:tav tm="100000">
                                          <p:val>
                                            <p:fltVal val="0"/>
                                          </p:val>
                                        </p:tav>
                                      </p:tavLst>
                                    </p:anim>
                                    <p:animEffect transition="out" filter="fade">
                                      <p:cBhvr>
                                        <p:cTn id="168" dur="2000"/>
                                        <p:tgtEl>
                                          <p:spTgt spid="55"/>
                                        </p:tgtEl>
                                      </p:cBhvr>
                                    </p:animEffect>
                                    <p:set>
                                      <p:cBhvr>
                                        <p:cTn id="169" dur="1" fill="hold">
                                          <p:stCondLst>
                                            <p:cond delay="1999"/>
                                          </p:stCondLst>
                                        </p:cTn>
                                        <p:tgtEl>
                                          <p:spTgt spid="55"/>
                                        </p:tgtEl>
                                        <p:attrNameLst>
                                          <p:attrName>style.visibility</p:attrName>
                                        </p:attrNameLst>
                                      </p:cBhvr>
                                      <p:to>
                                        <p:strVal val="hidden"/>
                                      </p:to>
                                    </p:set>
                                  </p:childTnLst>
                                </p:cTn>
                              </p:par>
                              <p:par>
                                <p:cTn id="170" presetID="53" presetClass="exit" presetSubtype="32" fill="hold" nodeType="withEffect">
                                  <p:stCondLst>
                                    <p:cond delay="1000"/>
                                  </p:stCondLst>
                                  <p:childTnLst>
                                    <p:anim calcmode="lin" valueType="num">
                                      <p:cBhvr>
                                        <p:cTn id="171" dur="2000"/>
                                        <p:tgtEl>
                                          <p:spTgt spid="74"/>
                                        </p:tgtEl>
                                        <p:attrNameLst>
                                          <p:attrName>ppt_w</p:attrName>
                                        </p:attrNameLst>
                                      </p:cBhvr>
                                      <p:tavLst>
                                        <p:tav tm="0">
                                          <p:val>
                                            <p:strVal val="ppt_w"/>
                                          </p:val>
                                        </p:tav>
                                        <p:tav tm="100000">
                                          <p:val>
                                            <p:fltVal val="0"/>
                                          </p:val>
                                        </p:tav>
                                      </p:tavLst>
                                    </p:anim>
                                    <p:anim calcmode="lin" valueType="num">
                                      <p:cBhvr>
                                        <p:cTn id="172" dur="2000"/>
                                        <p:tgtEl>
                                          <p:spTgt spid="74"/>
                                        </p:tgtEl>
                                        <p:attrNameLst>
                                          <p:attrName>ppt_h</p:attrName>
                                        </p:attrNameLst>
                                      </p:cBhvr>
                                      <p:tavLst>
                                        <p:tav tm="0">
                                          <p:val>
                                            <p:strVal val="ppt_h"/>
                                          </p:val>
                                        </p:tav>
                                        <p:tav tm="100000">
                                          <p:val>
                                            <p:fltVal val="0"/>
                                          </p:val>
                                        </p:tav>
                                      </p:tavLst>
                                    </p:anim>
                                    <p:animEffect transition="out" filter="fade">
                                      <p:cBhvr>
                                        <p:cTn id="173" dur="2000"/>
                                        <p:tgtEl>
                                          <p:spTgt spid="74"/>
                                        </p:tgtEl>
                                      </p:cBhvr>
                                    </p:animEffect>
                                    <p:set>
                                      <p:cBhvr>
                                        <p:cTn id="174" dur="1" fill="hold">
                                          <p:stCondLst>
                                            <p:cond delay="1999"/>
                                          </p:stCondLst>
                                        </p:cTn>
                                        <p:tgtEl>
                                          <p:spTgt spid="74"/>
                                        </p:tgtEl>
                                        <p:attrNameLst>
                                          <p:attrName>style.visibility</p:attrName>
                                        </p:attrNameLst>
                                      </p:cBhvr>
                                      <p:to>
                                        <p:strVal val="hidden"/>
                                      </p:to>
                                    </p:set>
                                  </p:childTnLst>
                                </p:cTn>
                              </p:par>
                              <p:par>
                                <p:cTn id="175" presetID="53" presetClass="exit" presetSubtype="32" fill="hold" grpId="1" nodeType="withEffect">
                                  <p:stCondLst>
                                    <p:cond delay="1000"/>
                                  </p:stCondLst>
                                  <p:childTnLst>
                                    <p:anim calcmode="lin" valueType="num">
                                      <p:cBhvr>
                                        <p:cTn id="176" dur="2000"/>
                                        <p:tgtEl>
                                          <p:spTgt spid="54"/>
                                        </p:tgtEl>
                                        <p:attrNameLst>
                                          <p:attrName>ppt_w</p:attrName>
                                        </p:attrNameLst>
                                      </p:cBhvr>
                                      <p:tavLst>
                                        <p:tav tm="0">
                                          <p:val>
                                            <p:strVal val="ppt_w"/>
                                          </p:val>
                                        </p:tav>
                                        <p:tav tm="100000">
                                          <p:val>
                                            <p:fltVal val="0"/>
                                          </p:val>
                                        </p:tav>
                                      </p:tavLst>
                                    </p:anim>
                                    <p:anim calcmode="lin" valueType="num">
                                      <p:cBhvr>
                                        <p:cTn id="177" dur="2000"/>
                                        <p:tgtEl>
                                          <p:spTgt spid="54"/>
                                        </p:tgtEl>
                                        <p:attrNameLst>
                                          <p:attrName>ppt_h</p:attrName>
                                        </p:attrNameLst>
                                      </p:cBhvr>
                                      <p:tavLst>
                                        <p:tav tm="0">
                                          <p:val>
                                            <p:strVal val="ppt_h"/>
                                          </p:val>
                                        </p:tav>
                                        <p:tav tm="100000">
                                          <p:val>
                                            <p:fltVal val="0"/>
                                          </p:val>
                                        </p:tav>
                                      </p:tavLst>
                                    </p:anim>
                                    <p:animEffect transition="out" filter="fade">
                                      <p:cBhvr>
                                        <p:cTn id="178" dur="2000"/>
                                        <p:tgtEl>
                                          <p:spTgt spid="54"/>
                                        </p:tgtEl>
                                      </p:cBhvr>
                                    </p:animEffect>
                                    <p:set>
                                      <p:cBhvr>
                                        <p:cTn id="179" dur="1" fill="hold">
                                          <p:stCondLst>
                                            <p:cond delay="1999"/>
                                          </p:stCondLst>
                                        </p:cTn>
                                        <p:tgtEl>
                                          <p:spTgt spid="54"/>
                                        </p:tgtEl>
                                        <p:attrNameLst>
                                          <p:attrName>style.visibility</p:attrName>
                                        </p:attrNameLst>
                                      </p:cBhvr>
                                      <p:to>
                                        <p:strVal val="hidden"/>
                                      </p:to>
                                    </p:set>
                                  </p:childTnLst>
                                </p:cTn>
                              </p:par>
                              <p:par>
                                <p:cTn id="180" presetID="53" presetClass="exit" presetSubtype="32" fill="hold" nodeType="withEffect">
                                  <p:stCondLst>
                                    <p:cond delay="1000"/>
                                  </p:stCondLst>
                                  <p:childTnLst>
                                    <p:anim calcmode="lin" valueType="num">
                                      <p:cBhvr>
                                        <p:cTn id="181" dur="2000"/>
                                        <p:tgtEl>
                                          <p:spTgt spid="75"/>
                                        </p:tgtEl>
                                        <p:attrNameLst>
                                          <p:attrName>ppt_w</p:attrName>
                                        </p:attrNameLst>
                                      </p:cBhvr>
                                      <p:tavLst>
                                        <p:tav tm="0">
                                          <p:val>
                                            <p:strVal val="ppt_w"/>
                                          </p:val>
                                        </p:tav>
                                        <p:tav tm="100000">
                                          <p:val>
                                            <p:fltVal val="0"/>
                                          </p:val>
                                        </p:tav>
                                      </p:tavLst>
                                    </p:anim>
                                    <p:anim calcmode="lin" valueType="num">
                                      <p:cBhvr>
                                        <p:cTn id="182" dur="2000"/>
                                        <p:tgtEl>
                                          <p:spTgt spid="75"/>
                                        </p:tgtEl>
                                        <p:attrNameLst>
                                          <p:attrName>ppt_h</p:attrName>
                                        </p:attrNameLst>
                                      </p:cBhvr>
                                      <p:tavLst>
                                        <p:tav tm="0">
                                          <p:val>
                                            <p:strVal val="ppt_h"/>
                                          </p:val>
                                        </p:tav>
                                        <p:tav tm="100000">
                                          <p:val>
                                            <p:fltVal val="0"/>
                                          </p:val>
                                        </p:tav>
                                      </p:tavLst>
                                    </p:anim>
                                    <p:animEffect transition="out" filter="fade">
                                      <p:cBhvr>
                                        <p:cTn id="183" dur="2000"/>
                                        <p:tgtEl>
                                          <p:spTgt spid="75"/>
                                        </p:tgtEl>
                                      </p:cBhvr>
                                    </p:animEffect>
                                    <p:set>
                                      <p:cBhvr>
                                        <p:cTn id="184" dur="1" fill="hold">
                                          <p:stCondLst>
                                            <p:cond delay="1999"/>
                                          </p:stCondLst>
                                        </p:cTn>
                                        <p:tgtEl>
                                          <p:spTgt spid="75"/>
                                        </p:tgtEl>
                                        <p:attrNameLst>
                                          <p:attrName>style.visibility</p:attrName>
                                        </p:attrNameLst>
                                      </p:cBhvr>
                                      <p:to>
                                        <p:strVal val="hidden"/>
                                      </p:to>
                                    </p:set>
                                  </p:childTnLst>
                                </p:cTn>
                              </p:par>
                            </p:childTnLst>
                          </p:cTn>
                        </p:par>
                        <p:par>
                          <p:cTn id="185" fill="hold">
                            <p:stCondLst>
                              <p:cond delay="3500"/>
                            </p:stCondLst>
                            <p:childTnLst>
                              <p:par>
                                <p:cTn id="186" presetID="22" presetClass="entr" presetSubtype="8" fill="hold" grpId="0" nodeType="afterEffect">
                                  <p:stCondLst>
                                    <p:cond delay="0"/>
                                  </p:stCondLst>
                                  <p:childTnLst>
                                    <p:set>
                                      <p:cBhvr>
                                        <p:cTn id="187" dur="1" fill="hold">
                                          <p:stCondLst>
                                            <p:cond delay="0"/>
                                          </p:stCondLst>
                                        </p:cTn>
                                        <p:tgtEl>
                                          <p:spTgt spid="82"/>
                                        </p:tgtEl>
                                        <p:attrNameLst>
                                          <p:attrName>style.visibility</p:attrName>
                                        </p:attrNameLst>
                                      </p:cBhvr>
                                      <p:to>
                                        <p:strVal val="visible"/>
                                      </p:to>
                                    </p:set>
                                    <p:animEffect transition="in" filter="wipe(left)">
                                      <p:cBhvr>
                                        <p:cTn id="188" dur="500"/>
                                        <p:tgtEl>
                                          <p:spTgt spid="82"/>
                                        </p:tgtEl>
                                      </p:cBhvr>
                                    </p:animEffect>
                                  </p:childTnLst>
                                </p:cTn>
                              </p:par>
                              <p:par>
                                <p:cTn id="189" presetID="22" presetClass="entr" presetSubtype="8" fill="hold" grpId="0" nodeType="withEffect">
                                  <p:stCondLst>
                                    <p:cond delay="0"/>
                                  </p:stCondLst>
                                  <p:childTnLst>
                                    <p:set>
                                      <p:cBhvr>
                                        <p:cTn id="190" dur="1" fill="hold">
                                          <p:stCondLst>
                                            <p:cond delay="0"/>
                                          </p:stCondLst>
                                        </p:cTn>
                                        <p:tgtEl>
                                          <p:spTgt spid="76"/>
                                        </p:tgtEl>
                                        <p:attrNameLst>
                                          <p:attrName>style.visibility</p:attrName>
                                        </p:attrNameLst>
                                      </p:cBhvr>
                                      <p:to>
                                        <p:strVal val="visible"/>
                                      </p:to>
                                    </p:set>
                                    <p:animEffect transition="in" filter="wipe(left)">
                                      <p:cBhvr>
                                        <p:cTn id="191" dur="500"/>
                                        <p:tgtEl>
                                          <p:spTgt spid="76"/>
                                        </p:tgtEl>
                                      </p:cBhvr>
                                    </p:animEffect>
                                  </p:childTnLst>
                                </p:cTn>
                              </p:par>
                              <p:par>
                                <p:cTn id="192" presetID="22" presetClass="entr" presetSubtype="8" fill="hold" grpId="0" nodeType="withEffect">
                                  <p:stCondLst>
                                    <p:cond delay="0"/>
                                  </p:stCondLst>
                                  <p:childTnLst>
                                    <p:set>
                                      <p:cBhvr>
                                        <p:cTn id="193" dur="1" fill="hold">
                                          <p:stCondLst>
                                            <p:cond delay="0"/>
                                          </p:stCondLst>
                                        </p:cTn>
                                        <p:tgtEl>
                                          <p:spTgt spid="83"/>
                                        </p:tgtEl>
                                        <p:attrNameLst>
                                          <p:attrName>style.visibility</p:attrName>
                                        </p:attrNameLst>
                                      </p:cBhvr>
                                      <p:to>
                                        <p:strVal val="visible"/>
                                      </p:to>
                                    </p:set>
                                    <p:animEffect transition="in" filter="wipe(left)">
                                      <p:cBhvr>
                                        <p:cTn id="194" dur="500"/>
                                        <p:tgtEl>
                                          <p:spTgt spid="83"/>
                                        </p:tgtEl>
                                      </p:cBhvr>
                                    </p:animEffect>
                                  </p:childTnLst>
                                </p:cTn>
                              </p:par>
                              <p:par>
                                <p:cTn id="195" presetID="1" presetClass="exit" presetSubtype="0" fill="hold" grpId="1" nodeType="withEffect">
                                  <p:stCondLst>
                                    <p:cond delay="0"/>
                                  </p:stCondLst>
                                  <p:childTnLst>
                                    <p:set>
                                      <p:cBhvr>
                                        <p:cTn id="196" dur="1" fill="hold">
                                          <p:stCondLst>
                                            <p:cond delay="0"/>
                                          </p:stCondLst>
                                        </p:cTn>
                                        <p:tgtEl>
                                          <p:spTgt spid="57"/>
                                        </p:tgtEl>
                                        <p:attrNameLst>
                                          <p:attrName>style.visibility</p:attrName>
                                        </p:attrNameLst>
                                      </p:cBhvr>
                                      <p:to>
                                        <p:strVal val="hidden"/>
                                      </p:to>
                                    </p:set>
                                  </p:childTnLst>
                                </p:cTn>
                              </p:par>
                            </p:childTnLst>
                          </p:cTn>
                        </p:par>
                        <p:par>
                          <p:cTn id="197" fill="hold">
                            <p:stCondLst>
                              <p:cond delay="4000"/>
                            </p:stCondLst>
                            <p:childTnLst>
                              <p:par>
                                <p:cTn id="198" presetID="53" presetClass="entr" presetSubtype="16" fill="hold" grpId="0" nodeType="afterEffect">
                                  <p:stCondLst>
                                    <p:cond delay="0"/>
                                  </p:stCondLst>
                                  <p:childTnLst>
                                    <p:set>
                                      <p:cBhvr>
                                        <p:cTn id="199" dur="1" fill="hold">
                                          <p:stCondLst>
                                            <p:cond delay="0"/>
                                          </p:stCondLst>
                                        </p:cTn>
                                        <p:tgtEl>
                                          <p:spTgt spid="59"/>
                                        </p:tgtEl>
                                        <p:attrNameLst>
                                          <p:attrName>style.visibility</p:attrName>
                                        </p:attrNameLst>
                                      </p:cBhvr>
                                      <p:to>
                                        <p:strVal val="visible"/>
                                      </p:to>
                                    </p:set>
                                    <p:anim calcmode="lin" valueType="num">
                                      <p:cBhvr>
                                        <p:cTn id="200" dur="500" fill="hold"/>
                                        <p:tgtEl>
                                          <p:spTgt spid="59"/>
                                        </p:tgtEl>
                                        <p:attrNameLst>
                                          <p:attrName>ppt_w</p:attrName>
                                        </p:attrNameLst>
                                      </p:cBhvr>
                                      <p:tavLst>
                                        <p:tav tm="0">
                                          <p:val>
                                            <p:fltVal val="0"/>
                                          </p:val>
                                        </p:tav>
                                        <p:tav tm="100000">
                                          <p:val>
                                            <p:strVal val="#ppt_w"/>
                                          </p:val>
                                        </p:tav>
                                      </p:tavLst>
                                    </p:anim>
                                    <p:anim calcmode="lin" valueType="num">
                                      <p:cBhvr>
                                        <p:cTn id="201" dur="500" fill="hold"/>
                                        <p:tgtEl>
                                          <p:spTgt spid="59"/>
                                        </p:tgtEl>
                                        <p:attrNameLst>
                                          <p:attrName>ppt_h</p:attrName>
                                        </p:attrNameLst>
                                      </p:cBhvr>
                                      <p:tavLst>
                                        <p:tav tm="0">
                                          <p:val>
                                            <p:fltVal val="0"/>
                                          </p:val>
                                        </p:tav>
                                        <p:tav tm="100000">
                                          <p:val>
                                            <p:strVal val="#ppt_h"/>
                                          </p:val>
                                        </p:tav>
                                      </p:tavLst>
                                    </p:anim>
                                    <p:animEffect transition="in" filter="fade">
                                      <p:cBhvr>
                                        <p:cTn id="202" dur="500"/>
                                        <p:tgtEl>
                                          <p:spTgt spid="59"/>
                                        </p:tgtEl>
                                      </p:cBhvr>
                                    </p:animEffect>
                                  </p:childTnLst>
                                </p:cTn>
                              </p:par>
                              <p:par>
                                <p:cTn id="203" presetID="1" presetClass="entr" presetSubtype="0" fill="hold" grpId="0" nodeType="withEffect">
                                  <p:stCondLst>
                                    <p:cond delay="0"/>
                                  </p:stCondLst>
                                  <p:childTnLst>
                                    <p:set>
                                      <p:cBhvr>
                                        <p:cTn id="204" dur="1" fill="hold">
                                          <p:stCondLst>
                                            <p:cond delay="0"/>
                                          </p:stCondLst>
                                        </p:cTn>
                                        <p:tgtEl>
                                          <p:spTgt spid="73"/>
                                        </p:tgtEl>
                                        <p:attrNameLst>
                                          <p:attrName>style.visibility</p:attrName>
                                        </p:attrNameLst>
                                      </p:cBhvr>
                                      <p:to>
                                        <p:strVal val="visible"/>
                                      </p:to>
                                    </p:set>
                                  </p:childTnLst>
                                </p:cTn>
                              </p:par>
                              <p:par>
                                <p:cTn id="205" presetID="53" presetClass="entr" presetSubtype="16" fill="hold" grpId="0" nodeType="withEffect">
                                  <p:stCondLst>
                                    <p:cond delay="0"/>
                                  </p:stCondLst>
                                  <p:childTnLst>
                                    <p:set>
                                      <p:cBhvr>
                                        <p:cTn id="206" dur="1" fill="hold">
                                          <p:stCondLst>
                                            <p:cond delay="0"/>
                                          </p:stCondLst>
                                        </p:cTn>
                                        <p:tgtEl>
                                          <p:spTgt spid="61"/>
                                        </p:tgtEl>
                                        <p:attrNameLst>
                                          <p:attrName>style.visibility</p:attrName>
                                        </p:attrNameLst>
                                      </p:cBhvr>
                                      <p:to>
                                        <p:strVal val="visible"/>
                                      </p:to>
                                    </p:set>
                                    <p:anim calcmode="lin" valueType="num">
                                      <p:cBhvr>
                                        <p:cTn id="207" dur="500" fill="hold"/>
                                        <p:tgtEl>
                                          <p:spTgt spid="61"/>
                                        </p:tgtEl>
                                        <p:attrNameLst>
                                          <p:attrName>ppt_w</p:attrName>
                                        </p:attrNameLst>
                                      </p:cBhvr>
                                      <p:tavLst>
                                        <p:tav tm="0">
                                          <p:val>
                                            <p:fltVal val="0"/>
                                          </p:val>
                                        </p:tav>
                                        <p:tav tm="100000">
                                          <p:val>
                                            <p:strVal val="#ppt_w"/>
                                          </p:val>
                                        </p:tav>
                                      </p:tavLst>
                                    </p:anim>
                                    <p:anim calcmode="lin" valueType="num">
                                      <p:cBhvr>
                                        <p:cTn id="208" dur="500" fill="hold"/>
                                        <p:tgtEl>
                                          <p:spTgt spid="61"/>
                                        </p:tgtEl>
                                        <p:attrNameLst>
                                          <p:attrName>ppt_h</p:attrName>
                                        </p:attrNameLst>
                                      </p:cBhvr>
                                      <p:tavLst>
                                        <p:tav tm="0">
                                          <p:val>
                                            <p:fltVal val="0"/>
                                          </p:val>
                                        </p:tav>
                                        <p:tav tm="100000">
                                          <p:val>
                                            <p:strVal val="#ppt_h"/>
                                          </p:val>
                                        </p:tav>
                                      </p:tavLst>
                                    </p:anim>
                                    <p:animEffect transition="in" filter="fade">
                                      <p:cBhvr>
                                        <p:cTn id="209" dur="500"/>
                                        <p:tgtEl>
                                          <p:spTgt spid="61"/>
                                        </p:tgtEl>
                                      </p:cBhvr>
                                    </p:animEffect>
                                  </p:childTnLst>
                                </p:cTn>
                              </p:par>
                              <p:par>
                                <p:cTn id="210" presetID="53" presetClass="entr" presetSubtype="16" fill="hold" grpId="0" nodeType="withEffect">
                                  <p:stCondLst>
                                    <p:cond delay="0"/>
                                  </p:stCondLst>
                                  <p:childTnLst>
                                    <p:set>
                                      <p:cBhvr>
                                        <p:cTn id="211" dur="1" fill="hold">
                                          <p:stCondLst>
                                            <p:cond delay="0"/>
                                          </p:stCondLst>
                                        </p:cTn>
                                        <p:tgtEl>
                                          <p:spTgt spid="58"/>
                                        </p:tgtEl>
                                        <p:attrNameLst>
                                          <p:attrName>style.visibility</p:attrName>
                                        </p:attrNameLst>
                                      </p:cBhvr>
                                      <p:to>
                                        <p:strVal val="visible"/>
                                      </p:to>
                                    </p:set>
                                    <p:anim calcmode="lin" valueType="num">
                                      <p:cBhvr>
                                        <p:cTn id="212" dur="500" fill="hold"/>
                                        <p:tgtEl>
                                          <p:spTgt spid="58"/>
                                        </p:tgtEl>
                                        <p:attrNameLst>
                                          <p:attrName>ppt_w</p:attrName>
                                        </p:attrNameLst>
                                      </p:cBhvr>
                                      <p:tavLst>
                                        <p:tav tm="0">
                                          <p:val>
                                            <p:fltVal val="0"/>
                                          </p:val>
                                        </p:tav>
                                        <p:tav tm="100000">
                                          <p:val>
                                            <p:strVal val="#ppt_w"/>
                                          </p:val>
                                        </p:tav>
                                      </p:tavLst>
                                    </p:anim>
                                    <p:anim calcmode="lin" valueType="num">
                                      <p:cBhvr>
                                        <p:cTn id="213" dur="500" fill="hold"/>
                                        <p:tgtEl>
                                          <p:spTgt spid="58"/>
                                        </p:tgtEl>
                                        <p:attrNameLst>
                                          <p:attrName>ppt_h</p:attrName>
                                        </p:attrNameLst>
                                      </p:cBhvr>
                                      <p:tavLst>
                                        <p:tav tm="0">
                                          <p:val>
                                            <p:fltVal val="0"/>
                                          </p:val>
                                        </p:tav>
                                        <p:tav tm="100000">
                                          <p:val>
                                            <p:strVal val="#ppt_h"/>
                                          </p:val>
                                        </p:tav>
                                      </p:tavLst>
                                    </p:anim>
                                    <p:animEffect transition="in" filter="fade">
                                      <p:cBhvr>
                                        <p:cTn id="214" dur="500"/>
                                        <p:tgtEl>
                                          <p:spTgt spid="58"/>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60"/>
                                        </p:tgtEl>
                                        <p:attrNameLst>
                                          <p:attrName>style.visibility</p:attrName>
                                        </p:attrNameLst>
                                      </p:cBhvr>
                                      <p:to>
                                        <p:strVal val="visible"/>
                                      </p:to>
                                    </p:set>
                                    <p:anim calcmode="lin" valueType="num">
                                      <p:cBhvr>
                                        <p:cTn id="217" dur="500" fill="hold"/>
                                        <p:tgtEl>
                                          <p:spTgt spid="60"/>
                                        </p:tgtEl>
                                        <p:attrNameLst>
                                          <p:attrName>ppt_w</p:attrName>
                                        </p:attrNameLst>
                                      </p:cBhvr>
                                      <p:tavLst>
                                        <p:tav tm="0">
                                          <p:val>
                                            <p:fltVal val="0"/>
                                          </p:val>
                                        </p:tav>
                                        <p:tav tm="100000">
                                          <p:val>
                                            <p:strVal val="#ppt_w"/>
                                          </p:val>
                                        </p:tav>
                                      </p:tavLst>
                                    </p:anim>
                                    <p:anim calcmode="lin" valueType="num">
                                      <p:cBhvr>
                                        <p:cTn id="218" dur="500" fill="hold"/>
                                        <p:tgtEl>
                                          <p:spTgt spid="60"/>
                                        </p:tgtEl>
                                        <p:attrNameLst>
                                          <p:attrName>ppt_h</p:attrName>
                                        </p:attrNameLst>
                                      </p:cBhvr>
                                      <p:tavLst>
                                        <p:tav tm="0">
                                          <p:val>
                                            <p:fltVal val="0"/>
                                          </p:val>
                                        </p:tav>
                                        <p:tav tm="100000">
                                          <p:val>
                                            <p:strVal val="#ppt_h"/>
                                          </p:val>
                                        </p:tav>
                                      </p:tavLst>
                                    </p:anim>
                                    <p:animEffect transition="in" filter="fade">
                                      <p:cBhvr>
                                        <p:cTn id="219" dur="500"/>
                                        <p:tgtEl>
                                          <p:spTgt spid="60"/>
                                        </p:tgtEl>
                                      </p:cBhvr>
                                    </p:animEffect>
                                  </p:childTnLst>
                                </p:cTn>
                              </p:par>
                            </p:childTnLst>
                          </p:cTn>
                        </p:par>
                        <p:par>
                          <p:cTn id="220" fill="hold">
                            <p:stCondLst>
                              <p:cond delay="4500"/>
                            </p:stCondLst>
                            <p:childTnLst>
                              <p:par>
                                <p:cTn id="221" presetID="53" presetClass="entr" presetSubtype="16" fill="hold" grpId="0" nodeType="afterEffect">
                                  <p:stCondLst>
                                    <p:cond delay="0"/>
                                  </p:stCondLst>
                                  <p:childTnLst>
                                    <p:set>
                                      <p:cBhvr>
                                        <p:cTn id="222" dur="1" fill="hold">
                                          <p:stCondLst>
                                            <p:cond delay="0"/>
                                          </p:stCondLst>
                                        </p:cTn>
                                        <p:tgtEl>
                                          <p:spTgt spid="63"/>
                                        </p:tgtEl>
                                        <p:attrNameLst>
                                          <p:attrName>style.visibility</p:attrName>
                                        </p:attrNameLst>
                                      </p:cBhvr>
                                      <p:to>
                                        <p:strVal val="visible"/>
                                      </p:to>
                                    </p:set>
                                    <p:anim calcmode="lin" valueType="num">
                                      <p:cBhvr>
                                        <p:cTn id="223" dur="500" fill="hold"/>
                                        <p:tgtEl>
                                          <p:spTgt spid="63"/>
                                        </p:tgtEl>
                                        <p:attrNameLst>
                                          <p:attrName>ppt_w</p:attrName>
                                        </p:attrNameLst>
                                      </p:cBhvr>
                                      <p:tavLst>
                                        <p:tav tm="0">
                                          <p:val>
                                            <p:fltVal val="0"/>
                                          </p:val>
                                        </p:tav>
                                        <p:tav tm="100000">
                                          <p:val>
                                            <p:strVal val="#ppt_w"/>
                                          </p:val>
                                        </p:tav>
                                      </p:tavLst>
                                    </p:anim>
                                    <p:anim calcmode="lin" valueType="num">
                                      <p:cBhvr>
                                        <p:cTn id="224" dur="500" fill="hold"/>
                                        <p:tgtEl>
                                          <p:spTgt spid="63"/>
                                        </p:tgtEl>
                                        <p:attrNameLst>
                                          <p:attrName>ppt_h</p:attrName>
                                        </p:attrNameLst>
                                      </p:cBhvr>
                                      <p:tavLst>
                                        <p:tav tm="0">
                                          <p:val>
                                            <p:fltVal val="0"/>
                                          </p:val>
                                        </p:tav>
                                        <p:tav tm="100000">
                                          <p:val>
                                            <p:strVal val="#ppt_h"/>
                                          </p:val>
                                        </p:tav>
                                      </p:tavLst>
                                    </p:anim>
                                    <p:animEffect transition="in" filter="fade">
                                      <p:cBhvr>
                                        <p:cTn id="225" dur="500"/>
                                        <p:tgtEl>
                                          <p:spTgt spid="63"/>
                                        </p:tgtEl>
                                      </p:cBhvr>
                                    </p:animEffect>
                                  </p:childTnLst>
                                </p:cTn>
                              </p:par>
                              <p:par>
                                <p:cTn id="226" presetID="53" presetClass="entr" presetSubtype="16" fill="hold" grpId="0" nodeType="withEffect">
                                  <p:stCondLst>
                                    <p:cond delay="0"/>
                                  </p:stCondLst>
                                  <p:childTnLst>
                                    <p:set>
                                      <p:cBhvr>
                                        <p:cTn id="227" dur="1" fill="hold">
                                          <p:stCondLst>
                                            <p:cond delay="0"/>
                                          </p:stCondLst>
                                        </p:cTn>
                                        <p:tgtEl>
                                          <p:spTgt spid="65"/>
                                        </p:tgtEl>
                                        <p:attrNameLst>
                                          <p:attrName>style.visibility</p:attrName>
                                        </p:attrNameLst>
                                      </p:cBhvr>
                                      <p:to>
                                        <p:strVal val="visible"/>
                                      </p:to>
                                    </p:set>
                                    <p:anim calcmode="lin" valueType="num">
                                      <p:cBhvr>
                                        <p:cTn id="228" dur="500" fill="hold"/>
                                        <p:tgtEl>
                                          <p:spTgt spid="65"/>
                                        </p:tgtEl>
                                        <p:attrNameLst>
                                          <p:attrName>ppt_w</p:attrName>
                                        </p:attrNameLst>
                                      </p:cBhvr>
                                      <p:tavLst>
                                        <p:tav tm="0">
                                          <p:val>
                                            <p:fltVal val="0"/>
                                          </p:val>
                                        </p:tav>
                                        <p:tav tm="100000">
                                          <p:val>
                                            <p:strVal val="#ppt_w"/>
                                          </p:val>
                                        </p:tav>
                                      </p:tavLst>
                                    </p:anim>
                                    <p:anim calcmode="lin" valueType="num">
                                      <p:cBhvr>
                                        <p:cTn id="229" dur="500" fill="hold"/>
                                        <p:tgtEl>
                                          <p:spTgt spid="65"/>
                                        </p:tgtEl>
                                        <p:attrNameLst>
                                          <p:attrName>ppt_h</p:attrName>
                                        </p:attrNameLst>
                                      </p:cBhvr>
                                      <p:tavLst>
                                        <p:tav tm="0">
                                          <p:val>
                                            <p:fltVal val="0"/>
                                          </p:val>
                                        </p:tav>
                                        <p:tav tm="100000">
                                          <p:val>
                                            <p:strVal val="#ppt_h"/>
                                          </p:val>
                                        </p:tav>
                                      </p:tavLst>
                                    </p:anim>
                                    <p:animEffect transition="in" filter="fade">
                                      <p:cBhvr>
                                        <p:cTn id="230" dur="500"/>
                                        <p:tgtEl>
                                          <p:spTgt spid="65"/>
                                        </p:tgtEl>
                                      </p:cBhvr>
                                    </p:animEffect>
                                  </p:childTnLst>
                                </p:cTn>
                              </p:par>
                              <p:par>
                                <p:cTn id="231" presetID="53" presetClass="entr" presetSubtype="16" fill="hold" grpId="0" nodeType="withEffect">
                                  <p:stCondLst>
                                    <p:cond delay="0"/>
                                  </p:stCondLst>
                                  <p:childTnLst>
                                    <p:set>
                                      <p:cBhvr>
                                        <p:cTn id="232" dur="1" fill="hold">
                                          <p:stCondLst>
                                            <p:cond delay="0"/>
                                          </p:stCondLst>
                                        </p:cTn>
                                        <p:tgtEl>
                                          <p:spTgt spid="62"/>
                                        </p:tgtEl>
                                        <p:attrNameLst>
                                          <p:attrName>style.visibility</p:attrName>
                                        </p:attrNameLst>
                                      </p:cBhvr>
                                      <p:to>
                                        <p:strVal val="visible"/>
                                      </p:to>
                                    </p:set>
                                    <p:anim calcmode="lin" valueType="num">
                                      <p:cBhvr>
                                        <p:cTn id="233" dur="500" fill="hold"/>
                                        <p:tgtEl>
                                          <p:spTgt spid="62"/>
                                        </p:tgtEl>
                                        <p:attrNameLst>
                                          <p:attrName>ppt_w</p:attrName>
                                        </p:attrNameLst>
                                      </p:cBhvr>
                                      <p:tavLst>
                                        <p:tav tm="0">
                                          <p:val>
                                            <p:fltVal val="0"/>
                                          </p:val>
                                        </p:tav>
                                        <p:tav tm="100000">
                                          <p:val>
                                            <p:strVal val="#ppt_w"/>
                                          </p:val>
                                        </p:tav>
                                      </p:tavLst>
                                    </p:anim>
                                    <p:anim calcmode="lin" valueType="num">
                                      <p:cBhvr>
                                        <p:cTn id="234" dur="500" fill="hold"/>
                                        <p:tgtEl>
                                          <p:spTgt spid="62"/>
                                        </p:tgtEl>
                                        <p:attrNameLst>
                                          <p:attrName>ppt_h</p:attrName>
                                        </p:attrNameLst>
                                      </p:cBhvr>
                                      <p:tavLst>
                                        <p:tav tm="0">
                                          <p:val>
                                            <p:fltVal val="0"/>
                                          </p:val>
                                        </p:tav>
                                        <p:tav tm="100000">
                                          <p:val>
                                            <p:strVal val="#ppt_h"/>
                                          </p:val>
                                        </p:tav>
                                      </p:tavLst>
                                    </p:anim>
                                    <p:animEffect transition="in" filter="fade">
                                      <p:cBhvr>
                                        <p:cTn id="235" dur="500"/>
                                        <p:tgtEl>
                                          <p:spTgt spid="62"/>
                                        </p:tgtEl>
                                      </p:cBhvr>
                                    </p:animEffect>
                                  </p:childTnLst>
                                </p:cTn>
                              </p:par>
                              <p:par>
                                <p:cTn id="236" presetID="53" presetClass="entr" presetSubtype="16" fill="hold" grpId="0" nodeType="withEffect">
                                  <p:stCondLst>
                                    <p:cond delay="0"/>
                                  </p:stCondLst>
                                  <p:childTnLst>
                                    <p:set>
                                      <p:cBhvr>
                                        <p:cTn id="237" dur="1" fill="hold">
                                          <p:stCondLst>
                                            <p:cond delay="0"/>
                                          </p:stCondLst>
                                        </p:cTn>
                                        <p:tgtEl>
                                          <p:spTgt spid="64"/>
                                        </p:tgtEl>
                                        <p:attrNameLst>
                                          <p:attrName>style.visibility</p:attrName>
                                        </p:attrNameLst>
                                      </p:cBhvr>
                                      <p:to>
                                        <p:strVal val="visible"/>
                                      </p:to>
                                    </p:set>
                                    <p:anim calcmode="lin" valueType="num">
                                      <p:cBhvr>
                                        <p:cTn id="238" dur="500" fill="hold"/>
                                        <p:tgtEl>
                                          <p:spTgt spid="64"/>
                                        </p:tgtEl>
                                        <p:attrNameLst>
                                          <p:attrName>ppt_w</p:attrName>
                                        </p:attrNameLst>
                                      </p:cBhvr>
                                      <p:tavLst>
                                        <p:tav tm="0">
                                          <p:val>
                                            <p:fltVal val="0"/>
                                          </p:val>
                                        </p:tav>
                                        <p:tav tm="100000">
                                          <p:val>
                                            <p:strVal val="#ppt_w"/>
                                          </p:val>
                                        </p:tav>
                                      </p:tavLst>
                                    </p:anim>
                                    <p:anim calcmode="lin" valueType="num">
                                      <p:cBhvr>
                                        <p:cTn id="239" dur="500" fill="hold"/>
                                        <p:tgtEl>
                                          <p:spTgt spid="64"/>
                                        </p:tgtEl>
                                        <p:attrNameLst>
                                          <p:attrName>ppt_h</p:attrName>
                                        </p:attrNameLst>
                                      </p:cBhvr>
                                      <p:tavLst>
                                        <p:tav tm="0">
                                          <p:val>
                                            <p:fltVal val="0"/>
                                          </p:val>
                                        </p:tav>
                                        <p:tav tm="100000">
                                          <p:val>
                                            <p:strVal val="#ppt_h"/>
                                          </p:val>
                                        </p:tav>
                                      </p:tavLst>
                                    </p:anim>
                                    <p:animEffect transition="in" filter="fade">
                                      <p:cBhvr>
                                        <p:cTn id="240" dur="500"/>
                                        <p:tgtEl>
                                          <p:spTgt spid="64"/>
                                        </p:tgtEl>
                                      </p:cBhvr>
                                    </p:animEffect>
                                  </p:childTnLst>
                                </p:cTn>
                              </p:par>
                            </p:childTnLst>
                          </p:cTn>
                        </p:par>
                        <p:par>
                          <p:cTn id="241" fill="hold">
                            <p:stCondLst>
                              <p:cond delay="5000"/>
                            </p:stCondLst>
                            <p:childTnLst>
                              <p:par>
                                <p:cTn id="242" presetID="53" presetClass="entr" presetSubtype="16" fill="hold" grpId="0" nodeType="afterEffect">
                                  <p:stCondLst>
                                    <p:cond delay="0"/>
                                  </p:stCondLst>
                                  <p:childTnLst>
                                    <p:set>
                                      <p:cBhvr>
                                        <p:cTn id="243" dur="1" fill="hold">
                                          <p:stCondLst>
                                            <p:cond delay="0"/>
                                          </p:stCondLst>
                                        </p:cTn>
                                        <p:tgtEl>
                                          <p:spTgt spid="85"/>
                                        </p:tgtEl>
                                        <p:attrNameLst>
                                          <p:attrName>style.visibility</p:attrName>
                                        </p:attrNameLst>
                                      </p:cBhvr>
                                      <p:to>
                                        <p:strVal val="visible"/>
                                      </p:to>
                                    </p:set>
                                    <p:anim calcmode="lin" valueType="num">
                                      <p:cBhvr>
                                        <p:cTn id="244" dur="500" fill="hold"/>
                                        <p:tgtEl>
                                          <p:spTgt spid="85"/>
                                        </p:tgtEl>
                                        <p:attrNameLst>
                                          <p:attrName>ppt_w</p:attrName>
                                        </p:attrNameLst>
                                      </p:cBhvr>
                                      <p:tavLst>
                                        <p:tav tm="0">
                                          <p:val>
                                            <p:fltVal val="0"/>
                                          </p:val>
                                        </p:tav>
                                        <p:tav tm="100000">
                                          <p:val>
                                            <p:strVal val="#ppt_w"/>
                                          </p:val>
                                        </p:tav>
                                      </p:tavLst>
                                    </p:anim>
                                    <p:anim calcmode="lin" valueType="num">
                                      <p:cBhvr>
                                        <p:cTn id="245" dur="500" fill="hold"/>
                                        <p:tgtEl>
                                          <p:spTgt spid="85"/>
                                        </p:tgtEl>
                                        <p:attrNameLst>
                                          <p:attrName>ppt_h</p:attrName>
                                        </p:attrNameLst>
                                      </p:cBhvr>
                                      <p:tavLst>
                                        <p:tav tm="0">
                                          <p:val>
                                            <p:fltVal val="0"/>
                                          </p:val>
                                        </p:tav>
                                        <p:tav tm="100000">
                                          <p:val>
                                            <p:strVal val="#ppt_h"/>
                                          </p:val>
                                        </p:tav>
                                      </p:tavLst>
                                    </p:anim>
                                    <p:animEffect transition="in" filter="fade">
                                      <p:cBhvr>
                                        <p:cTn id="246" dur="500"/>
                                        <p:tgtEl>
                                          <p:spTgt spid="85"/>
                                        </p:tgtEl>
                                      </p:cBhvr>
                                    </p:animEffect>
                                  </p:childTnLst>
                                </p:cTn>
                              </p:par>
                              <p:par>
                                <p:cTn id="247" presetID="53" presetClass="entr" presetSubtype="16" fill="hold" grpId="0" nodeType="withEffect">
                                  <p:stCondLst>
                                    <p:cond delay="0"/>
                                  </p:stCondLst>
                                  <p:childTnLst>
                                    <p:set>
                                      <p:cBhvr>
                                        <p:cTn id="248" dur="1" fill="hold">
                                          <p:stCondLst>
                                            <p:cond delay="0"/>
                                          </p:stCondLst>
                                        </p:cTn>
                                        <p:tgtEl>
                                          <p:spTgt spid="87"/>
                                        </p:tgtEl>
                                        <p:attrNameLst>
                                          <p:attrName>style.visibility</p:attrName>
                                        </p:attrNameLst>
                                      </p:cBhvr>
                                      <p:to>
                                        <p:strVal val="visible"/>
                                      </p:to>
                                    </p:set>
                                    <p:anim calcmode="lin" valueType="num">
                                      <p:cBhvr>
                                        <p:cTn id="249" dur="500" fill="hold"/>
                                        <p:tgtEl>
                                          <p:spTgt spid="87"/>
                                        </p:tgtEl>
                                        <p:attrNameLst>
                                          <p:attrName>ppt_w</p:attrName>
                                        </p:attrNameLst>
                                      </p:cBhvr>
                                      <p:tavLst>
                                        <p:tav tm="0">
                                          <p:val>
                                            <p:fltVal val="0"/>
                                          </p:val>
                                        </p:tav>
                                        <p:tav tm="100000">
                                          <p:val>
                                            <p:strVal val="#ppt_w"/>
                                          </p:val>
                                        </p:tav>
                                      </p:tavLst>
                                    </p:anim>
                                    <p:anim calcmode="lin" valueType="num">
                                      <p:cBhvr>
                                        <p:cTn id="250" dur="500" fill="hold"/>
                                        <p:tgtEl>
                                          <p:spTgt spid="87"/>
                                        </p:tgtEl>
                                        <p:attrNameLst>
                                          <p:attrName>ppt_h</p:attrName>
                                        </p:attrNameLst>
                                      </p:cBhvr>
                                      <p:tavLst>
                                        <p:tav tm="0">
                                          <p:val>
                                            <p:fltVal val="0"/>
                                          </p:val>
                                        </p:tav>
                                        <p:tav tm="100000">
                                          <p:val>
                                            <p:strVal val="#ppt_h"/>
                                          </p:val>
                                        </p:tav>
                                      </p:tavLst>
                                    </p:anim>
                                    <p:animEffect transition="in" filter="fade">
                                      <p:cBhvr>
                                        <p:cTn id="251" dur="500"/>
                                        <p:tgtEl>
                                          <p:spTgt spid="87"/>
                                        </p:tgtEl>
                                      </p:cBhvr>
                                    </p:animEffect>
                                  </p:childTnLst>
                                </p:cTn>
                              </p:par>
                              <p:par>
                                <p:cTn id="252" presetID="53" presetClass="entr" presetSubtype="16" fill="hold" grpId="0" nodeType="withEffect">
                                  <p:stCondLst>
                                    <p:cond delay="0"/>
                                  </p:stCondLst>
                                  <p:childTnLst>
                                    <p:set>
                                      <p:cBhvr>
                                        <p:cTn id="253" dur="1" fill="hold">
                                          <p:stCondLst>
                                            <p:cond delay="0"/>
                                          </p:stCondLst>
                                        </p:cTn>
                                        <p:tgtEl>
                                          <p:spTgt spid="84"/>
                                        </p:tgtEl>
                                        <p:attrNameLst>
                                          <p:attrName>style.visibility</p:attrName>
                                        </p:attrNameLst>
                                      </p:cBhvr>
                                      <p:to>
                                        <p:strVal val="visible"/>
                                      </p:to>
                                    </p:set>
                                    <p:anim calcmode="lin" valueType="num">
                                      <p:cBhvr>
                                        <p:cTn id="254" dur="500" fill="hold"/>
                                        <p:tgtEl>
                                          <p:spTgt spid="84"/>
                                        </p:tgtEl>
                                        <p:attrNameLst>
                                          <p:attrName>ppt_w</p:attrName>
                                        </p:attrNameLst>
                                      </p:cBhvr>
                                      <p:tavLst>
                                        <p:tav tm="0">
                                          <p:val>
                                            <p:fltVal val="0"/>
                                          </p:val>
                                        </p:tav>
                                        <p:tav tm="100000">
                                          <p:val>
                                            <p:strVal val="#ppt_w"/>
                                          </p:val>
                                        </p:tav>
                                      </p:tavLst>
                                    </p:anim>
                                    <p:anim calcmode="lin" valueType="num">
                                      <p:cBhvr>
                                        <p:cTn id="255" dur="500" fill="hold"/>
                                        <p:tgtEl>
                                          <p:spTgt spid="84"/>
                                        </p:tgtEl>
                                        <p:attrNameLst>
                                          <p:attrName>ppt_h</p:attrName>
                                        </p:attrNameLst>
                                      </p:cBhvr>
                                      <p:tavLst>
                                        <p:tav tm="0">
                                          <p:val>
                                            <p:fltVal val="0"/>
                                          </p:val>
                                        </p:tav>
                                        <p:tav tm="100000">
                                          <p:val>
                                            <p:strVal val="#ppt_h"/>
                                          </p:val>
                                        </p:tav>
                                      </p:tavLst>
                                    </p:anim>
                                    <p:animEffect transition="in" filter="fade">
                                      <p:cBhvr>
                                        <p:cTn id="256" dur="500"/>
                                        <p:tgtEl>
                                          <p:spTgt spid="84"/>
                                        </p:tgtEl>
                                      </p:cBhvr>
                                    </p:animEffect>
                                  </p:childTnLst>
                                </p:cTn>
                              </p:par>
                              <p:par>
                                <p:cTn id="257" presetID="53" presetClass="entr" presetSubtype="16" fill="hold" grpId="0" nodeType="withEffect">
                                  <p:stCondLst>
                                    <p:cond delay="0"/>
                                  </p:stCondLst>
                                  <p:childTnLst>
                                    <p:set>
                                      <p:cBhvr>
                                        <p:cTn id="258" dur="1" fill="hold">
                                          <p:stCondLst>
                                            <p:cond delay="0"/>
                                          </p:stCondLst>
                                        </p:cTn>
                                        <p:tgtEl>
                                          <p:spTgt spid="86"/>
                                        </p:tgtEl>
                                        <p:attrNameLst>
                                          <p:attrName>style.visibility</p:attrName>
                                        </p:attrNameLst>
                                      </p:cBhvr>
                                      <p:to>
                                        <p:strVal val="visible"/>
                                      </p:to>
                                    </p:set>
                                    <p:anim calcmode="lin" valueType="num">
                                      <p:cBhvr>
                                        <p:cTn id="259" dur="500" fill="hold"/>
                                        <p:tgtEl>
                                          <p:spTgt spid="86"/>
                                        </p:tgtEl>
                                        <p:attrNameLst>
                                          <p:attrName>ppt_w</p:attrName>
                                        </p:attrNameLst>
                                      </p:cBhvr>
                                      <p:tavLst>
                                        <p:tav tm="0">
                                          <p:val>
                                            <p:fltVal val="0"/>
                                          </p:val>
                                        </p:tav>
                                        <p:tav tm="100000">
                                          <p:val>
                                            <p:strVal val="#ppt_w"/>
                                          </p:val>
                                        </p:tav>
                                      </p:tavLst>
                                    </p:anim>
                                    <p:anim calcmode="lin" valueType="num">
                                      <p:cBhvr>
                                        <p:cTn id="260" dur="500" fill="hold"/>
                                        <p:tgtEl>
                                          <p:spTgt spid="86"/>
                                        </p:tgtEl>
                                        <p:attrNameLst>
                                          <p:attrName>ppt_h</p:attrName>
                                        </p:attrNameLst>
                                      </p:cBhvr>
                                      <p:tavLst>
                                        <p:tav tm="0">
                                          <p:val>
                                            <p:fltVal val="0"/>
                                          </p:val>
                                        </p:tav>
                                        <p:tav tm="100000">
                                          <p:val>
                                            <p:strVal val="#ppt_h"/>
                                          </p:val>
                                        </p:tav>
                                      </p:tavLst>
                                    </p:anim>
                                    <p:animEffect transition="in" filter="fade">
                                      <p:cBhvr>
                                        <p:cTn id="261" dur="500"/>
                                        <p:tgtEl>
                                          <p:spTgt spid="86"/>
                                        </p:tgtEl>
                                      </p:cBhvr>
                                    </p:animEffect>
                                  </p:childTnLst>
                                </p:cTn>
                              </p:par>
                            </p:childTnLst>
                          </p:cTn>
                        </p:par>
                        <p:par>
                          <p:cTn id="262" fill="hold">
                            <p:stCondLst>
                              <p:cond delay="5500"/>
                            </p:stCondLst>
                            <p:childTnLst>
                              <p:par>
                                <p:cTn id="263" presetID="53" presetClass="entr" presetSubtype="16" fill="hold" grpId="0" nodeType="afterEffect">
                                  <p:stCondLst>
                                    <p:cond delay="0"/>
                                  </p:stCondLst>
                                  <p:childTnLst>
                                    <p:set>
                                      <p:cBhvr>
                                        <p:cTn id="264" dur="1" fill="hold">
                                          <p:stCondLst>
                                            <p:cond delay="0"/>
                                          </p:stCondLst>
                                        </p:cTn>
                                        <p:tgtEl>
                                          <p:spTgt spid="89"/>
                                        </p:tgtEl>
                                        <p:attrNameLst>
                                          <p:attrName>style.visibility</p:attrName>
                                        </p:attrNameLst>
                                      </p:cBhvr>
                                      <p:to>
                                        <p:strVal val="visible"/>
                                      </p:to>
                                    </p:set>
                                    <p:anim calcmode="lin" valueType="num">
                                      <p:cBhvr>
                                        <p:cTn id="265" dur="500" fill="hold"/>
                                        <p:tgtEl>
                                          <p:spTgt spid="89"/>
                                        </p:tgtEl>
                                        <p:attrNameLst>
                                          <p:attrName>ppt_w</p:attrName>
                                        </p:attrNameLst>
                                      </p:cBhvr>
                                      <p:tavLst>
                                        <p:tav tm="0">
                                          <p:val>
                                            <p:fltVal val="0"/>
                                          </p:val>
                                        </p:tav>
                                        <p:tav tm="100000">
                                          <p:val>
                                            <p:strVal val="#ppt_w"/>
                                          </p:val>
                                        </p:tav>
                                      </p:tavLst>
                                    </p:anim>
                                    <p:anim calcmode="lin" valueType="num">
                                      <p:cBhvr>
                                        <p:cTn id="266" dur="500" fill="hold"/>
                                        <p:tgtEl>
                                          <p:spTgt spid="89"/>
                                        </p:tgtEl>
                                        <p:attrNameLst>
                                          <p:attrName>ppt_h</p:attrName>
                                        </p:attrNameLst>
                                      </p:cBhvr>
                                      <p:tavLst>
                                        <p:tav tm="0">
                                          <p:val>
                                            <p:fltVal val="0"/>
                                          </p:val>
                                        </p:tav>
                                        <p:tav tm="100000">
                                          <p:val>
                                            <p:strVal val="#ppt_h"/>
                                          </p:val>
                                        </p:tav>
                                      </p:tavLst>
                                    </p:anim>
                                    <p:animEffect transition="in" filter="fade">
                                      <p:cBhvr>
                                        <p:cTn id="267" dur="500"/>
                                        <p:tgtEl>
                                          <p:spTgt spid="89"/>
                                        </p:tgtEl>
                                      </p:cBhvr>
                                    </p:animEffect>
                                  </p:childTnLst>
                                </p:cTn>
                              </p:par>
                              <p:par>
                                <p:cTn id="268" presetID="53" presetClass="entr" presetSubtype="16" fill="hold" grpId="0" nodeType="withEffect">
                                  <p:stCondLst>
                                    <p:cond delay="0"/>
                                  </p:stCondLst>
                                  <p:childTnLst>
                                    <p:set>
                                      <p:cBhvr>
                                        <p:cTn id="269" dur="1" fill="hold">
                                          <p:stCondLst>
                                            <p:cond delay="0"/>
                                          </p:stCondLst>
                                        </p:cTn>
                                        <p:tgtEl>
                                          <p:spTgt spid="91"/>
                                        </p:tgtEl>
                                        <p:attrNameLst>
                                          <p:attrName>style.visibility</p:attrName>
                                        </p:attrNameLst>
                                      </p:cBhvr>
                                      <p:to>
                                        <p:strVal val="visible"/>
                                      </p:to>
                                    </p:set>
                                    <p:anim calcmode="lin" valueType="num">
                                      <p:cBhvr>
                                        <p:cTn id="270" dur="500" fill="hold"/>
                                        <p:tgtEl>
                                          <p:spTgt spid="91"/>
                                        </p:tgtEl>
                                        <p:attrNameLst>
                                          <p:attrName>ppt_w</p:attrName>
                                        </p:attrNameLst>
                                      </p:cBhvr>
                                      <p:tavLst>
                                        <p:tav tm="0">
                                          <p:val>
                                            <p:fltVal val="0"/>
                                          </p:val>
                                        </p:tav>
                                        <p:tav tm="100000">
                                          <p:val>
                                            <p:strVal val="#ppt_w"/>
                                          </p:val>
                                        </p:tav>
                                      </p:tavLst>
                                    </p:anim>
                                    <p:anim calcmode="lin" valueType="num">
                                      <p:cBhvr>
                                        <p:cTn id="271" dur="500" fill="hold"/>
                                        <p:tgtEl>
                                          <p:spTgt spid="91"/>
                                        </p:tgtEl>
                                        <p:attrNameLst>
                                          <p:attrName>ppt_h</p:attrName>
                                        </p:attrNameLst>
                                      </p:cBhvr>
                                      <p:tavLst>
                                        <p:tav tm="0">
                                          <p:val>
                                            <p:fltVal val="0"/>
                                          </p:val>
                                        </p:tav>
                                        <p:tav tm="100000">
                                          <p:val>
                                            <p:strVal val="#ppt_h"/>
                                          </p:val>
                                        </p:tav>
                                      </p:tavLst>
                                    </p:anim>
                                    <p:animEffect transition="in" filter="fade">
                                      <p:cBhvr>
                                        <p:cTn id="272" dur="500"/>
                                        <p:tgtEl>
                                          <p:spTgt spid="91"/>
                                        </p:tgtEl>
                                      </p:cBhvr>
                                    </p:animEffect>
                                  </p:childTnLst>
                                </p:cTn>
                              </p:par>
                              <p:par>
                                <p:cTn id="273" presetID="53" presetClass="entr" presetSubtype="16" fill="hold" grpId="0" nodeType="withEffect">
                                  <p:stCondLst>
                                    <p:cond delay="0"/>
                                  </p:stCondLst>
                                  <p:childTnLst>
                                    <p:set>
                                      <p:cBhvr>
                                        <p:cTn id="274" dur="1" fill="hold">
                                          <p:stCondLst>
                                            <p:cond delay="0"/>
                                          </p:stCondLst>
                                        </p:cTn>
                                        <p:tgtEl>
                                          <p:spTgt spid="88"/>
                                        </p:tgtEl>
                                        <p:attrNameLst>
                                          <p:attrName>style.visibility</p:attrName>
                                        </p:attrNameLst>
                                      </p:cBhvr>
                                      <p:to>
                                        <p:strVal val="visible"/>
                                      </p:to>
                                    </p:set>
                                    <p:anim calcmode="lin" valueType="num">
                                      <p:cBhvr>
                                        <p:cTn id="275" dur="500" fill="hold"/>
                                        <p:tgtEl>
                                          <p:spTgt spid="88"/>
                                        </p:tgtEl>
                                        <p:attrNameLst>
                                          <p:attrName>ppt_w</p:attrName>
                                        </p:attrNameLst>
                                      </p:cBhvr>
                                      <p:tavLst>
                                        <p:tav tm="0">
                                          <p:val>
                                            <p:fltVal val="0"/>
                                          </p:val>
                                        </p:tav>
                                        <p:tav tm="100000">
                                          <p:val>
                                            <p:strVal val="#ppt_w"/>
                                          </p:val>
                                        </p:tav>
                                      </p:tavLst>
                                    </p:anim>
                                    <p:anim calcmode="lin" valueType="num">
                                      <p:cBhvr>
                                        <p:cTn id="276" dur="500" fill="hold"/>
                                        <p:tgtEl>
                                          <p:spTgt spid="88"/>
                                        </p:tgtEl>
                                        <p:attrNameLst>
                                          <p:attrName>ppt_h</p:attrName>
                                        </p:attrNameLst>
                                      </p:cBhvr>
                                      <p:tavLst>
                                        <p:tav tm="0">
                                          <p:val>
                                            <p:fltVal val="0"/>
                                          </p:val>
                                        </p:tav>
                                        <p:tav tm="100000">
                                          <p:val>
                                            <p:strVal val="#ppt_h"/>
                                          </p:val>
                                        </p:tav>
                                      </p:tavLst>
                                    </p:anim>
                                    <p:animEffect transition="in" filter="fade">
                                      <p:cBhvr>
                                        <p:cTn id="277" dur="500"/>
                                        <p:tgtEl>
                                          <p:spTgt spid="88"/>
                                        </p:tgtEl>
                                      </p:cBhvr>
                                    </p:animEffect>
                                  </p:childTnLst>
                                </p:cTn>
                              </p:par>
                              <p:par>
                                <p:cTn id="278" presetID="53" presetClass="entr" presetSubtype="16" fill="hold" grpId="0" nodeType="withEffect">
                                  <p:stCondLst>
                                    <p:cond delay="0"/>
                                  </p:stCondLst>
                                  <p:childTnLst>
                                    <p:set>
                                      <p:cBhvr>
                                        <p:cTn id="279" dur="1" fill="hold">
                                          <p:stCondLst>
                                            <p:cond delay="0"/>
                                          </p:stCondLst>
                                        </p:cTn>
                                        <p:tgtEl>
                                          <p:spTgt spid="90"/>
                                        </p:tgtEl>
                                        <p:attrNameLst>
                                          <p:attrName>style.visibility</p:attrName>
                                        </p:attrNameLst>
                                      </p:cBhvr>
                                      <p:to>
                                        <p:strVal val="visible"/>
                                      </p:to>
                                    </p:set>
                                    <p:anim calcmode="lin" valueType="num">
                                      <p:cBhvr>
                                        <p:cTn id="280" dur="500" fill="hold"/>
                                        <p:tgtEl>
                                          <p:spTgt spid="90"/>
                                        </p:tgtEl>
                                        <p:attrNameLst>
                                          <p:attrName>ppt_w</p:attrName>
                                        </p:attrNameLst>
                                      </p:cBhvr>
                                      <p:tavLst>
                                        <p:tav tm="0">
                                          <p:val>
                                            <p:fltVal val="0"/>
                                          </p:val>
                                        </p:tav>
                                        <p:tav tm="100000">
                                          <p:val>
                                            <p:strVal val="#ppt_w"/>
                                          </p:val>
                                        </p:tav>
                                      </p:tavLst>
                                    </p:anim>
                                    <p:anim calcmode="lin" valueType="num">
                                      <p:cBhvr>
                                        <p:cTn id="281" dur="500" fill="hold"/>
                                        <p:tgtEl>
                                          <p:spTgt spid="90"/>
                                        </p:tgtEl>
                                        <p:attrNameLst>
                                          <p:attrName>ppt_h</p:attrName>
                                        </p:attrNameLst>
                                      </p:cBhvr>
                                      <p:tavLst>
                                        <p:tav tm="0">
                                          <p:val>
                                            <p:fltVal val="0"/>
                                          </p:val>
                                        </p:tav>
                                        <p:tav tm="100000">
                                          <p:val>
                                            <p:strVal val="#ppt_h"/>
                                          </p:val>
                                        </p:tav>
                                      </p:tavLst>
                                    </p:anim>
                                    <p:animEffect transition="in" filter="fade">
                                      <p:cBhvr>
                                        <p:cTn id="282" dur="500"/>
                                        <p:tgtEl>
                                          <p:spTgt spid="90"/>
                                        </p:tgtEl>
                                      </p:cBhvr>
                                    </p:animEffect>
                                  </p:childTnLst>
                                </p:cTn>
                              </p:par>
                            </p:childTnLst>
                          </p:cTn>
                        </p:par>
                      </p:childTnLst>
                    </p:cTn>
                  </p:par>
                  <p:par>
                    <p:cTn id="283" fill="hold">
                      <p:stCondLst>
                        <p:cond delay="indefinite"/>
                      </p:stCondLst>
                      <p:childTnLst>
                        <p:par>
                          <p:cTn id="284" fill="hold">
                            <p:stCondLst>
                              <p:cond delay="0"/>
                            </p:stCondLst>
                            <p:childTnLst>
                              <p:par>
                                <p:cTn id="285" presetID="22" presetClass="entr" presetSubtype="8" fill="hold" grpId="0" nodeType="clickEffect">
                                  <p:stCondLst>
                                    <p:cond delay="0"/>
                                  </p:stCondLst>
                                  <p:childTnLst>
                                    <p:set>
                                      <p:cBhvr>
                                        <p:cTn id="286" dur="1" fill="hold">
                                          <p:stCondLst>
                                            <p:cond delay="0"/>
                                          </p:stCondLst>
                                        </p:cTn>
                                        <p:tgtEl>
                                          <p:spTgt spid="52"/>
                                        </p:tgtEl>
                                        <p:attrNameLst>
                                          <p:attrName>style.visibility</p:attrName>
                                        </p:attrNameLst>
                                      </p:cBhvr>
                                      <p:to>
                                        <p:strVal val="visible"/>
                                      </p:to>
                                    </p:set>
                                    <p:animEffect transition="in" filter="wipe(left)">
                                      <p:cBhvr>
                                        <p:cTn id="287" dur="500"/>
                                        <p:tgtEl>
                                          <p:spTgt spid="52"/>
                                        </p:tgtEl>
                                      </p:cBhvr>
                                    </p:animEffect>
                                  </p:childTnLst>
                                </p:cTn>
                              </p:par>
                              <p:par>
                                <p:cTn id="288" presetID="10" presetClass="exit" presetSubtype="0" fill="hold" grpId="1" nodeType="withEffect">
                                  <p:stCondLst>
                                    <p:cond delay="0"/>
                                  </p:stCondLst>
                                  <p:childTnLst>
                                    <p:animEffect transition="out" filter="fade">
                                      <p:cBhvr>
                                        <p:cTn id="289" dur="500"/>
                                        <p:tgtEl>
                                          <p:spTgt spid="66"/>
                                        </p:tgtEl>
                                      </p:cBhvr>
                                    </p:animEffect>
                                    <p:set>
                                      <p:cBhvr>
                                        <p:cTn id="290" dur="1" fill="hold">
                                          <p:stCondLst>
                                            <p:cond delay="499"/>
                                          </p:stCondLst>
                                        </p:cTn>
                                        <p:tgtEl>
                                          <p:spTgt spid="66"/>
                                        </p:tgtEl>
                                        <p:attrNameLst>
                                          <p:attrName>style.visibility</p:attrName>
                                        </p:attrNameLst>
                                      </p:cBhvr>
                                      <p:to>
                                        <p:strVal val="hidden"/>
                                      </p:to>
                                    </p:set>
                                  </p:childTnLst>
                                </p:cTn>
                              </p:par>
                              <p:par>
                                <p:cTn id="291" presetID="10" presetClass="exit" presetSubtype="0" fill="hold" grpId="1" nodeType="withEffect">
                                  <p:stCondLst>
                                    <p:cond delay="0"/>
                                  </p:stCondLst>
                                  <p:childTnLst>
                                    <p:animEffect transition="out" filter="fade">
                                      <p:cBhvr>
                                        <p:cTn id="292" dur="500"/>
                                        <p:tgtEl>
                                          <p:spTgt spid="10"/>
                                        </p:tgtEl>
                                      </p:cBhvr>
                                    </p:animEffect>
                                    <p:set>
                                      <p:cBhvr>
                                        <p:cTn id="293" dur="1" fill="hold">
                                          <p:stCondLst>
                                            <p:cond delay="499"/>
                                          </p:stCondLst>
                                        </p:cTn>
                                        <p:tgtEl>
                                          <p:spTgt spid="10"/>
                                        </p:tgtEl>
                                        <p:attrNameLst>
                                          <p:attrName>style.visibility</p:attrName>
                                        </p:attrNameLst>
                                      </p:cBhvr>
                                      <p:to>
                                        <p:strVal val="hidden"/>
                                      </p:to>
                                    </p:set>
                                  </p:childTnLst>
                                </p:cTn>
                              </p:par>
                              <p:par>
                                <p:cTn id="294" presetID="10" presetClass="exit" presetSubtype="0" fill="hold" grpId="1" nodeType="withEffect">
                                  <p:stCondLst>
                                    <p:cond delay="0"/>
                                  </p:stCondLst>
                                  <p:childTnLst>
                                    <p:animEffect transition="out" filter="fade">
                                      <p:cBhvr>
                                        <p:cTn id="295" dur="500"/>
                                        <p:tgtEl>
                                          <p:spTgt spid="29"/>
                                        </p:tgtEl>
                                      </p:cBhvr>
                                    </p:animEffect>
                                    <p:set>
                                      <p:cBhvr>
                                        <p:cTn id="296" dur="1" fill="hold">
                                          <p:stCondLst>
                                            <p:cond delay="499"/>
                                          </p:stCondLst>
                                        </p:cTn>
                                        <p:tgtEl>
                                          <p:spTgt spid="29"/>
                                        </p:tgtEl>
                                        <p:attrNameLst>
                                          <p:attrName>style.visibility</p:attrName>
                                        </p:attrNameLst>
                                      </p:cBhvr>
                                      <p:to>
                                        <p:strVal val="hidden"/>
                                      </p:to>
                                    </p:set>
                                  </p:childTnLst>
                                </p:cTn>
                              </p:par>
                              <p:par>
                                <p:cTn id="297" presetID="10" presetClass="exit" presetSubtype="0" fill="hold" grpId="1" nodeType="withEffect">
                                  <p:stCondLst>
                                    <p:cond delay="0"/>
                                  </p:stCondLst>
                                  <p:childTnLst>
                                    <p:animEffect transition="out" filter="fade">
                                      <p:cBhvr>
                                        <p:cTn id="298" dur="500"/>
                                        <p:tgtEl>
                                          <p:spTgt spid="9"/>
                                        </p:tgtEl>
                                      </p:cBhvr>
                                    </p:animEffect>
                                    <p:set>
                                      <p:cBhvr>
                                        <p:cTn id="299" dur="1" fill="hold">
                                          <p:stCondLst>
                                            <p:cond delay="499"/>
                                          </p:stCondLst>
                                        </p:cTn>
                                        <p:tgtEl>
                                          <p:spTgt spid="9"/>
                                        </p:tgtEl>
                                        <p:attrNameLst>
                                          <p:attrName>style.visibility</p:attrName>
                                        </p:attrNameLst>
                                      </p:cBhvr>
                                      <p:to>
                                        <p:strVal val="hidden"/>
                                      </p:to>
                                    </p:set>
                                  </p:childTnLst>
                                </p:cTn>
                              </p:par>
                              <p:par>
                                <p:cTn id="300" presetID="10" presetClass="exit" presetSubtype="0" fill="hold" grpId="2" nodeType="withEffect">
                                  <p:stCondLst>
                                    <p:cond delay="0"/>
                                  </p:stCondLst>
                                  <p:childTnLst>
                                    <p:animEffect transition="out" filter="fade">
                                      <p:cBhvr>
                                        <p:cTn id="301" dur="500"/>
                                        <p:tgtEl>
                                          <p:spTgt spid="28"/>
                                        </p:tgtEl>
                                      </p:cBhvr>
                                    </p:animEffect>
                                    <p:set>
                                      <p:cBhvr>
                                        <p:cTn id="302" dur="1" fill="hold">
                                          <p:stCondLst>
                                            <p:cond delay="499"/>
                                          </p:stCondLst>
                                        </p:cTn>
                                        <p:tgtEl>
                                          <p:spTgt spid="28"/>
                                        </p:tgtEl>
                                        <p:attrNameLst>
                                          <p:attrName>style.visibility</p:attrName>
                                        </p:attrNameLst>
                                      </p:cBhvr>
                                      <p:to>
                                        <p:strVal val="hidden"/>
                                      </p:to>
                                    </p:set>
                                  </p:childTnLst>
                                </p:cTn>
                              </p:par>
                              <p:par>
                                <p:cTn id="303" presetID="10" presetClass="exit" presetSubtype="0" fill="hold" grpId="3" nodeType="withEffect">
                                  <p:stCondLst>
                                    <p:cond delay="0"/>
                                  </p:stCondLst>
                                  <p:childTnLst>
                                    <p:animEffect transition="out" filter="fade">
                                      <p:cBhvr>
                                        <p:cTn id="304" dur="500"/>
                                        <p:tgtEl>
                                          <p:spTgt spid="77"/>
                                        </p:tgtEl>
                                      </p:cBhvr>
                                    </p:animEffect>
                                    <p:set>
                                      <p:cBhvr>
                                        <p:cTn id="305" dur="1" fill="hold">
                                          <p:stCondLst>
                                            <p:cond delay="499"/>
                                          </p:stCondLst>
                                        </p:cTn>
                                        <p:tgtEl>
                                          <p:spTgt spid="77"/>
                                        </p:tgtEl>
                                        <p:attrNameLst>
                                          <p:attrName>style.visibility</p:attrName>
                                        </p:attrNameLst>
                                      </p:cBhvr>
                                      <p:to>
                                        <p:strVal val="hidden"/>
                                      </p:to>
                                    </p:set>
                                  </p:childTnLst>
                                </p:cTn>
                              </p:par>
                              <p:par>
                                <p:cTn id="306" presetID="10" presetClass="exit" presetSubtype="0" fill="hold" grpId="1" nodeType="withEffect">
                                  <p:stCondLst>
                                    <p:cond delay="0"/>
                                  </p:stCondLst>
                                  <p:childTnLst>
                                    <p:animEffect transition="out" filter="fade">
                                      <p:cBhvr>
                                        <p:cTn id="307" dur="500"/>
                                        <p:tgtEl>
                                          <p:spTgt spid="67"/>
                                        </p:tgtEl>
                                      </p:cBhvr>
                                    </p:animEffect>
                                    <p:set>
                                      <p:cBhvr>
                                        <p:cTn id="308" dur="1" fill="hold">
                                          <p:stCondLst>
                                            <p:cond delay="499"/>
                                          </p:stCondLst>
                                        </p:cTn>
                                        <p:tgtEl>
                                          <p:spTgt spid="67"/>
                                        </p:tgtEl>
                                        <p:attrNameLst>
                                          <p:attrName>style.visibility</p:attrName>
                                        </p:attrNameLst>
                                      </p:cBhvr>
                                      <p:to>
                                        <p:strVal val="hidden"/>
                                      </p:to>
                                    </p:set>
                                  </p:childTnLst>
                                </p:cTn>
                              </p:par>
                              <p:par>
                                <p:cTn id="309" presetID="10" presetClass="exit" presetSubtype="0" fill="hold" grpId="1" nodeType="withEffect">
                                  <p:stCondLst>
                                    <p:cond delay="0"/>
                                  </p:stCondLst>
                                  <p:childTnLst>
                                    <p:animEffect transition="out" filter="fade">
                                      <p:cBhvr>
                                        <p:cTn id="310" dur="500"/>
                                        <p:tgtEl>
                                          <p:spTgt spid="47"/>
                                        </p:tgtEl>
                                      </p:cBhvr>
                                    </p:animEffect>
                                    <p:set>
                                      <p:cBhvr>
                                        <p:cTn id="311" dur="1" fill="hold">
                                          <p:stCondLst>
                                            <p:cond delay="499"/>
                                          </p:stCondLst>
                                        </p:cTn>
                                        <p:tgtEl>
                                          <p:spTgt spid="47"/>
                                        </p:tgtEl>
                                        <p:attrNameLst>
                                          <p:attrName>style.visibility</p:attrName>
                                        </p:attrNameLst>
                                      </p:cBhvr>
                                      <p:to>
                                        <p:strVal val="hidden"/>
                                      </p:to>
                                    </p:set>
                                  </p:childTnLst>
                                </p:cTn>
                              </p:par>
                              <p:par>
                                <p:cTn id="312" presetID="10" presetClass="exit" presetSubtype="0" fill="hold" grpId="1" nodeType="withEffect">
                                  <p:stCondLst>
                                    <p:cond delay="0"/>
                                  </p:stCondLst>
                                  <p:childTnLst>
                                    <p:animEffect transition="out" filter="fade">
                                      <p:cBhvr>
                                        <p:cTn id="313" dur="500"/>
                                        <p:tgtEl>
                                          <p:spTgt spid="49"/>
                                        </p:tgtEl>
                                      </p:cBhvr>
                                    </p:animEffect>
                                    <p:set>
                                      <p:cBhvr>
                                        <p:cTn id="314" dur="1" fill="hold">
                                          <p:stCondLst>
                                            <p:cond delay="499"/>
                                          </p:stCondLst>
                                        </p:cTn>
                                        <p:tgtEl>
                                          <p:spTgt spid="49"/>
                                        </p:tgtEl>
                                        <p:attrNameLst>
                                          <p:attrName>style.visibility</p:attrName>
                                        </p:attrNameLst>
                                      </p:cBhvr>
                                      <p:to>
                                        <p:strVal val="hidden"/>
                                      </p:to>
                                    </p:set>
                                  </p:childTnLst>
                                </p:cTn>
                              </p:par>
                              <p:par>
                                <p:cTn id="315" presetID="10" presetClass="exit" presetSubtype="0" fill="hold" grpId="1" nodeType="withEffect">
                                  <p:stCondLst>
                                    <p:cond delay="0"/>
                                  </p:stCondLst>
                                  <p:childTnLst>
                                    <p:animEffect transition="out" filter="fade">
                                      <p:cBhvr>
                                        <p:cTn id="316" dur="500"/>
                                        <p:tgtEl>
                                          <p:spTgt spid="48"/>
                                        </p:tgtEl>
                                      </p:cBhvr>
                                    </p:animEffect>
                                    <p:set>
                                      <p:cBhvr>
                                        <p:cTn id="317" dur="1" fill="hold">
                                          <p:stCondLst>
                                            <p:cond delay="499"/>
                                          </p:stCondLst>
                                        </p:cTn>
                                        <p:tgtEl>
                                          <p:spTgt spid="48"/>
                                        </p:tgtEl>
                                        <p:attrNameLst>
                                          <p:attrName>style.visibility</p:attrName>
                                        </p:attrNameLst>
                                      </p:cBhvr>
                                      <p:to>
                                        <p:strVal val="hidden"/>
                                      </p:to>
                                    </p:set>
                                  </p:childTnLst>
                                </p:cTn>
                              </p:par>
                              <p:par>
                                <p:cTn id="318" presetID="10" presetClass="exit" presetSubtype="0" fill="hold" grpId="1" nodeType="withEffect">
                                  <p:stCondLst>
                                    <p:cond delay="0"/>
                                  </p:stCondLst>
                                  <p:childTnLst>
                                    <p:animEffect transition="out" filter="fade">
                                      <p:cBhvr>
                                        <p:cTn id="319" dur="500"/>
                                        <p:tgtEl>
                                          <p:spTgt spid="50"/>
                                        </p:tgtEl>
                                      </p:cBhvr>
                                    </p:animEffect>
                                    <p:set>
                                      <p:cBhvr>
                                        <p:cTn id="320" dur="1" fill="hold">
                                          <p:stCondLst>
                                            <p:cond delay="499"/>
                                          </p:stCondLst>
                                        </p:cTn>
                                        <p:tgtEl>
                                          <p:spTgt spid="50"/>
                                        </p:tgtEl>
                                        <p:attrNameLst>
                                          <p:attrName>style.visibility</p:attrName>
                                        </p:attrNameLst>
                                      </p:cBhvr>
                                      <p:to>
                                        <p:strVal val="hidden"/>
                                      </p:to>
                                    </p:set>
                                  </p:childTnLst>
                                </p:cTn>
                              </p:par>
                              <p:par>
                                <p:cTn id="321" presetID="10" presetClass="exit" presetSubtype="0" fill="hold" grpId="2" nodeType="withEffect">
                                  <p:stCondLst>
                                    <p:cond delay="0"/>
                                  </p:stCondLst>
                                  <p:childTnLst>
                                    <p:animEffect transition="out" filter="fade">
                                      <p:cBhvr>
                                        <p:cTn id="322" dur="500"/>
                                        <p:tgtEl>
                                          <p:spTgt spid="4"/>
                                        </p:tgtEl>
                                      </p:cBhvr>
                                    </p:animEffect>
                                    <p:set>
                                      <p:cBhvr>
                                        <p:cTn id="323" dur="1" fill="hold">
                                          <p:stCondLst>
                                            <p:cond delay="499"/>
                                          </p:stCondLst>
                                        </p:cTn>
                                        <p:tgtEl>
                                          <p:spTgt spid="4"/>
                                        </p:tgtEl>
                                        <p:attrNameLst>
                                          <p:attrName>style.visibility</p:attrName>
                                        </p:attrNameLst>
                                      </p:cBhvr>
                                      <p:to>
                                        <p:strVal val="hidden"/>
                                      </p:to>
                                    </p:set>
                                  </p:childTnLst>
                                </p:cTn>
                              </p:par>
                              <p:par>
                                <p:cTn id="324" presetID="10" presetClass="exit" presetSubtype="0" fill="hold" grpId="2" nodeType="withEffect">
                                  <p:stCondLst>
                                    <p:cond delay="0"/>
                                  </p:stCondLst>
                                  <p:childTnLst>
                                    <p:animEffect transition="out" filter="fade">
                                      <p:cBhvr>
                                        <p:cTn id="325" dur="500"/>
                                        <p:tgtEl>
                                          <p:spTgt spid="5"/>
                                        </p:tgtEl>
                                      </p:cBhvr>
                                    </p:animEffect>
                                    <p:set>
                                      <p:cBhvr>
                                        <p:cTn id="326" dur="1" fill="hold">
                                          <p:stCondLst>
                                            <p:cond delay="499"/>
                                          </p:stCondLst>
                                        </p:cTn>
                                        <p:tgtEl>
                                          <p:spTgt spid="5"/>
                                        </p:tgtEl>
                                        <p:attrNameLst>
                                          <p:attrName>style.visibility</p:attrName>
                                        </p:attrNameLst>
                                      </p:cBhvr>
                                      <p:to>
                                        <p:strVal val="hidden"/>
                                      </p:to>
                                    </p:set>
                                  </p:childTnLst>
                                </p:cTn>
                              </p:par>
                              <p:par>
                                <p:cTn id="327" presetID="10" presetClass="exit" presetSubtype="0" fill="hold" grpId="2" nodeType="withEffect">
                                  <p:stCondLst>
                                    <p:cond delay="0"/>
                                  </p:stCondLst>
                                  <p:childTnLst>
                                    <p:animEffect transition="out" filter="fade">
                                      <p:cBhvr>
                                        <p:cTn id="328" dur="500"/>
                                        <p:tgtEl>
                                          <p:spTgt spid="26"/>
                                        </p:tgtEl>
                                      </p:cBhvr>
                                    </p:animEffect>
                                    <p:set>
                                      <p:cBhvr>
                                        <p:cTn id="329" dur="1" fill="hold">
                                          <p:stCondLst>
                                            <p:cond delay="499"/>
                                          </p:stCondLst>
                                        </p:cTn>
                                        <p:tgtEl>
                                          <p:spTgt spid="26"/>
                                        </p:tgtEl>
                                        <p:attrNameLst>
                                          <p:attrName>style.visibility</p:attrName>
                                        </p:attrNameLst>
                                      </p:cBhvr>
                                      <p:to>
                                        <p:strVal val="hidden"/>
                                      </p:to>
                                    </p:set>
                                  </p:childTnLst>
                                </p:cTn>
                              </p:par>
                              <p:par>
                                <p:cTn id="330" presetID="10" presetClass="exit" presetSubtype="0" fill="hold" grpId="2" nodeType="withEffect">
                                  <p:stCondLst>
                                    <p:cond delay="0"/>
                                  </p:stCondLst>
                                  <p:childTnLst>
                                    <p:animEffect transition="out" filter="fade">
                                      <p:cBhvr>
                                        <p:cTn id="331" dur="500"/>
                                        <p:tgtEl>
                                          <p:spTgt spid="3"/>
                                        </p:tgtEl>
                                      </p:cBhvr>
                                    </p:animEffect>
                                    <p:set>
                                      <p:cBhvr>
                                        <p:cTn id="332" dur="1" fill="hold">
                                          <p:stCondLst>
                                            <p:cond delay="499"/>
                                          </p:stCondLst>
                                        </p:cTn>
                                        <p:tgtEl>
                                          <p:spTgt spid="3"/>
                                        </p:tgtEl>
                                        <p:attrNameLst>
                                          <p:attrName>style.visibility</p:attrName>
                                        </p:attrNameLst>
                                      </p:cBhvr>
                                      <p:to>
                                        <p:strVal val="hidden"/>
                                      </p:to>
                                    </p:set>
                                  </p:childTnLst>
                                </p:cTn>
                              </p:par>
                              <p:par>
                                <p:cTn id="333" presetID="10" presetClass="exit" presetSubtype="0" fill="hold" grpId="2" nodeType="withEffect">
                                  <p:stCondLst>
                                    <p:cond delay="0"/>
                                  </p:stCondLst>
                                  <p:childTnLst>
                                    <p:animEffect transition="out" filter="fade">
                                      <p:cBhvr>
                                        <p:cTn id="334" dur="500"/>
                                        <p:tgtEl>
                                          <p:spTgt spid="55"/>
                                        </p:tgtEl>
                                      </p:cBhvr>
                                    </p:animEffect>
                                    <p:set>
                                      <p:cBhvr>
                                        <p:cTn id="335" dur="1" fill="hold">
                                          <p:stCondLst>
                                            <p:cond delay="499"/>
                                          </p:stCondLst>
                                        </p:cTn>
                                        <p:tgtEl>
                                          <p:spTgt spid="55"/>
                                        </p:tgtEl>
                                        <p:attrNameLst>
                                          <p:attrName>style.visibility</p:attrName>
                                        </p:attrNameLst>
                                      </p:cBhvr>
                                      <p:to>
                                        <p:strVal val="hidden"/>
                                      </p:to>
                                    </p:set>
                                  </p:childTnLst>
                                </p:cTn>
                              </p:par>
                              <p:par>
                                <p:cTn id="336" presetID="10" presetClass="exit" presetSubtype="0" fill="hold" nodeType="withEffect">
                                  <p:stCondLst>
                                    <p:cond delay="0"/>
                                  </p:stCondLst>
                                  <p:childTnLst>
                                    <p:animEffect transition="out" filter="fade">
                                      <p:cBhvr>
                                        <p:cTn id="337" dur="500"/>
                                        <p:tgtEl>
                                          <p:spTgt spid="74"/>
                                        </p:tgtEl>
                                      </p:cBhvr>
                                    </p:animEffect>
                                    <p:set>
                                      <p:cBhvr>
                                        <p:cTn id="338" dur="1" fill="hold">
                                          <p:stCondLst>
                                            <p:cond delay="499"/>
                                          </p:stCondLst>
                                        </p:cTn>
                                        <p:tgtEl>
                                          <p:spTgt spid="74"/>
                                        </p:tgtEl>
                                        <p:attrNameLst>
                                          <p:attrName>style.visibility</p:attrName>
                                        </p:attrNameLst>
                                      </p:cBhvr>
                                      <p:to>
                                        <p:strVal val="hidden"/>
                                      </p:to>
                                    </p:set>
                                  </p:childTnLst>
                                </p:cTn>
                              </p:par>
                              <p:par>
                                <p:cTn id="339" presetID="10" presetClass="exit" presetSubtype="0" fill="hold" grpId="2" nodeType="withEffect">
                                  <p:stCondLst>
                                    <p:cond delay="0"/>
                                  </p:stCondLst>
                                  <p:childTnLst>
                                    <p:animEffect transition="out" filter="fade">
                                      <p:cBhvr>
                                        <p:cTn id="340" dur="500"/>
                                        <p:tgtEl>
                                          <p:spTgt spid="54"/>
                                        </p:tgtEl>
                                      </p:cBhvr>
                                    </p:animEffect>
                                    <p:set>
                                      <p:cBhvr>
                                        <p:cTn id="341" dur="1" fill="hold">
                                          <p:stCondLst>
                                            <p:cond delay="499"/>
                                          </p:stCondLst>
                                        </p:cTn>
                                        <p:tgtEl>
                                          <p:spTgt spid="54"/>
                                        </p:tgtEl>
                                        <p:attrNameLst>
                                          <p:attrName>style.visibility</p:attrName>
                                        </p:attrNameLst>
                                      </p:cBhvr>
                                      <p:to>
                                        <p:strVal val="hidden"/>
                                      </p:to>
                                    </p:set>
                                  </p:childTnLst>
                                </p:cTn>
                              </p:par>
                              <p:par>
                                <p:cTn id="342" presetID="10" presetClass="exit" presetSubtype="0" fill="hold" nodeType="withEffect">
                                  <p:stCondLst>
                                    <p:cond delay="0"/>
                                  </p:stCondLst>
                                  <p:childTnLst>
                                    <p:animEffect transition="out" filter="fade">
                                      <p:cBhvr>
                                        <p:cTn id="343" dur="500"/>
                                        <p:tgtEl>
                                          <p:spTgt spid="75"/>
                                        </p:tgtEl>
                                      </p:cBhvr>
                                    </p:animEffect>
                                    <p:set>
                                      <p:cBhvr>
                                        <p:cTn id="344" dur="1" fill="hold">
                                          <p:stCondLst>
                                            <p:cond delay="499"/>
                                          </p:stCondLst>
                                        </p:cTn>
                                        <p:tgtEl>
                                          <p:spTgt spid="75"/>
                                        </p:tgtEl>
                                        <p:attrNameLst>
                                          <p:attrName>style.visibility</p:attrName>
                                        </p:attrNameLst>
                                      </p:cBhvr>
                                      <p:to>
                                        <p:strVal val="hidden"/>
                                      </p:to>
                                    </p:set>
                                  </p:childTnLst>
                                </p:cTn>
                              </p:par>
                              <p:par>
                                <p:cTn id="345" presetID="10" presetClass="exit" presetSubtype="0" fill="hold" grpId="1" nodeType="withEffect">
                                  <p:stCondLst>
                                    <p:cond delay="0"/>
                                  </p:stCondLst>
                                  <p:childTnLst>
                                    <p:animEffect transition="out" filter="fade">
                                      <p:cBhvr>
                                        <p:cTn id="346" dur="500"/>
                                        <p:tgtEl>
                                          <p:spTgt spid="82"/>
                                        </p:tgtEl>
                                      </p:cBhvr>
                                    </p:animEffect>
                                    <p:set>
                                      <p:cBhvr>
                                        <p:cTn id="347" dur="1" fill="hold">
                                          <p:stCondLst>
                                            <p:cond delay="499"/>
                                          </p:stCondLst>
                                        </p:cTn>
                                        <p:tgtEl>
                                          <p:spTgt spid="82"/>
                                        </p:tgtEl>
                                        <p:attrNameLst>
                                          <p:attrName>style.visibility</p:attrName>
                                        </p:attrNameLst>
                                      </p:cBhvr>
                                      <p:to>
                                        <p:strVal val="hidden"/>
                                      </p:to>
                                    </p:set>
                                  </p:childTnLst>
                                </p:cTn>
                              </p:par>
                              <p:par>
                                <p:cTn id="348" presetID="10" presetClass="exit" presetSubtype="0" fill="hold" grpId="1" nodeType="withEffect">
                                  <p:stCondLst>
                                    <p:cond delay="0"/>
                                  </p:stCondLst>
                                  <p:childTnLst>
                                    <p:animEffect transition="out" filter="fade">
                                      <p:cBhvr>
                                        <p:cTn id="349" dur="500"/>
                                        <p:tgtEl>
                                          <p:spTgt spid="76"/>
                                        </p:tgtEl>
                                      </p:cBhvr>
                                    </p:animEffect>
                                    <p:set>
                                      <p:cBhvr>
                                        <p:cTn id="350" dur="1" fill="hold">
                                          <p:stCondLst>
                                            <p:cond delay="499"/>
                                          </p:stCondLst>
                                        </p:cTn>
                                        <p:tgtEl>
                                          <p:spTgt spid="76"/>
                                        </p:tgtEl>
                                        <p:attrNameLst>
                                          <p:attrName>style.visibility</p:attrName>
                                        </p:attrNameLst>
                                      </p:cBhvr>
                                      <p:to>
                                        <p:strVal val="hidden"/>
                                      </p:to>
                                    </p:set>
                                  </p:childTnLst>
                                </p:cTn>
                              </p:par>
                              <p:par>
                                <p:cTn id="351" presetID="10" presetClass="exit" presetSubtype="0" fill="hold" grpId="1" nodeType="withEffect">
                                  <p:stCondLst>
                                    <p:cond delay="0"/>
                                  </p:stCondLst>
                                  <p:childTnLst>
                                    <p:animEffect transition="out" filter="fade">
                                      <p:cBhvr>
                                        <p:cTn id="352" dur="500"/>
                                        <p:tgtEl>
                                          <p:spTgt spid="83"/>
                                        </p:tgtEl>
                                      </p:cBhvr>
                                    </p:animEffect>
                                    <p:set>
                                      <p:cBhvr>
                                        <p:cTn id="353" dur="1" fill="hold">
                                          <p:stCondLst>
                                            <p:cond delay="499"/>
                                          </p:stCondLst>
                                        </p:cTn>
                                        <p:tgtEl>
                                          <p:spTgt spid="83"/>
                                        </p:tgtEl>
                                        <p:attrNameLst>
                                          <p:attrName>style.visibility</p:attrName>
                                        </p:attrNameLst>
                                      </p:cBhvr>
                                      <p:to>
                                        <p:strVal val="hidden"/>
                                      </p:to>
                                    </p:set>
                                  </p:childTnLst>
                                </p:cTn>
                              </p:par>
                              <p:par>
                                <p:cTn id="354" presetID="10" presetClass="exit" presetSubtype="0" fill="hold" grpId="1" nodeType="withEffect">
                                  <p:stCondLst>
                                    <p:cond delay="0"/>
                                  </p:stCondLst>
                                  <p:childTnLst>
                                    <p:animEffect transition="out" filter="fade">
                                      <p:cBhvr>
                                        <p:cTn id="355" dur="500"/>
                                        <p:tgtEl>
                                          <p:spTgt spid="59"/>
                                        </p:tgtEl>
                                      </p:cBhvr>
                                    </p:animEffect>
                                    <p:set>
                                      <p:cBhvr>
                                        <p:cTn id="356" dur="1" fill="hold">
                                          <p:stCondLst>
                                            <p:cond delay="499"/>
                                          </p:stCondLst>
                                        </p:cTn>
                                        <p:tgtEl>
                                          <p:spTgt spid="59"/>
                                        </p:tgtEl>
                                        <p:attrNameLst>
                                          <p:attrName>style.visibility</p:attrName>
                                        </p:attrNameLst>
                                      </p:cBhvr>
                                      <p:to>
                                        <p:strVal val="hidden"/>
                                      </p:to>
                                    </p:set>
                                  </p:childTnLst>
                                </p:cTn>
                              </p:par>
                              <p:par>
                                <p:cTn id="357" presetID="10" presetClass="exit" presetSubtype="0" fill="hold" grpId="1" nodeType="withEffect">
                                  <p:stCondLst>
                                    <p:cond delay="0"/>
                                  </p:stCondLst>
                                  <p:childTnLst>
                                    <p:animEffect transition="out" filter="fade">
                                      <p:cBhvr>
                                        <p:cTn id="358" dur="500"/>
                                        <p:tgtEl>
                                          <p:spTgt spid="61"/>
                                        </p:tgtEl>
                                      </p:cBhvr>
                                    </p:animEffect>
                                    <p:set>
                                      <p:cBhvr>
                                        <p:cTn id="359" dur="1" fill="hold">
                                          <p:stCondLst>
                                            <p:cond delay="499"/>
                                          </p:stCondLst>
                                        </p:cTn>
                                        <p:tgtEl>
                                          <p:spTgt spid="61"/>
                                        </p:tgtEl>
                                        <p:attrNameLst>
                                          <p:attrName>style.visibility</p:attrName>
                                        </p:attrNameLst>
                                      </p:cBhvr>
                                      <p:to>
                                        <p:strVal val="hidden"/>
                                      </p:to>
                                    </p:set>
                                  </p:childTnLst>
                                </p:cTn>
                              </p:par>
                              <p:par>
                                <p:cTn id="360" presetID="10" presetClass="exit" presetSubtype="0" fill="hold" grpId="1" nodeType="withEffect">
                                  <p:stCondLst>
                                    <p:cond delay="0"/>
                                  </p:stCondLst>
                                  <p:childTnLst>
                                    <p:animEffect transition="out" filter="fade">
                                      <p:cBhvr>
                                        <p:cTn id="361" dur="500"/>
                                        <p:tgtEl>
                                          <p:spTgt spid="58"/>
                                        </p:tgtEl>
                                      </p:cBhvr>
                                    </p:animEffect>
                                    <p:set>
                                      <p:cBhvr>
                                        <p:cTn id="362" dur="1" fill="hold">
                                          <p:stCondLst>
                                            <p:cond delay="499"/>
                                          </p:stCondLst>
                                        </p:cTn>
                                        <p:tgtEl>
                                          <p:spTgt spid="58"/>
                                        </p:tgtEl>
                                        <p:attrNameLst>
                                          <p:attrName>style.visibility</p:attrName>
                                        </p:attrNameLst>
                                      </p:cBhvr>
                                      <p:to>
                                        <p:strVal val="hidden"/>
                                      </p:to>
                                    </p:set>
                                  </p:childTnLst>
                                </p:cTn>
                              </p:par>
                              <p:par>
                                <p:cTn id="363" presetID="10" presetClass="exit" presetSubtype="0" fill="hold" grpId="1" nodeType="withEffect">
                                  <p:stCondLst>
                                    <p:cond delay="0"/>
                                  </p:stCondLst>
                                  <p:childTnLst>
                                    <p:animEffect transition="out" filter="fade">
                                      <p:cBhvr>
                                        <p:cTn id="364" dur="500"/>
                                        <p:tgtEl>
                                          <p:spTgt spid="60"/>
                                        </p:tgtEl>
                                      </p:cBhvr>
                                    </p:animEffect>
                                    <p:set>
                                      <p:cBhvr>
                                        <p:cTn id="365" dur="1" fill="hold">
                                          <p:stCondLst>
                                            <p:cond delay="499"/>
                                          </p:stCondLst>
                                        </p:cTn>
                                        <p:tgtEl>
                                          <p:spTgt spid="60"/>
                                        </p:tgtEl>
                                        <p:attrNameLst>
                                          <p:attrName>style.visibility</p:attrName>
                                        </p:attrNameLst>
                                      </p:cBhvr>
                                      <p:to>
                                        <p:strVal val="hidden"/>
                                      </p:to>
                                    </p:set>
                                  </p:childTnLst>
                                </p:cTn>
                              </p:par>
                              <p:par>
                                <p:cTn id="366" presetID="10" presetClass="exit" presetSubtype="0" fill="hold" grpId="1" nodeType="withEffect">
                                  <p:stCondLst>
                                    <p:cond delay="0"/>
                                  </p:stCondLst>
                                  <p:childTnLst>
                                    <p:animEffect transition="out" filter="fade">
                                      <p:cBhvr>
                                        <p:cTn id="367" dur="500"/>
                                        <p:tgtEl>
                                          <p:spTgt spid="63"/>
                                        </p:tgtEl>
                                      </p:cBhvr>
                                    </p:animEffect>
                                    <p:set>
                                      <p:cBhvr>
                                        <p:cTn id="368" dur="1" fill="hold">
                                          <p:stCondLst>
                                            <p:cond delay="499"/>
                                          </p:stCondLst>
                                        </p:cTn>
                                        <p:tgtEl>
                                          <p:spTgt spid="63"/>
                                        </p:tgtEl>
                                        <p:attrNameLst>
                                          <p:attrName>style.visibility</p:attrName>
                                        </p:attrNameLst>
                                      </p:cBhvr>
                                      <p:to>
                                        <p:strVal val="hidden"/>
                                      </p:to>
                                    </p:set>
                                  </p:childTnLst>
                                </p:cTn>
                              </p:par>
                              <p:par>
                                <p:cTn id="369" presetID="10" presetClass="exit" presetSubtype="0" fill="hold" grpId="1" nodeType="withEffect">
                                  <p:stCondLst>
                                    <p:cond delay="0"/>
                                  </p:stCondLst>
                                  <p:childTnLst>
                                    <p:animEffect transition="out" filter="fade">
                                      <p:cBhvr>
                                        <p:cTn id="370" dur="500"/>
                                        <p:tgtEl>
                                          <p:spTgt spid="65"/>
                                        </p:tgtEl>
                                      </p:cBhvr>
                                    </p:animEffect>
                                    <p:set>
                                      <p:cBhvr>
                                        <p:cTn id="371" dur="1" fill="hold">
                                          <p:stCondLst>
                                            <p:cond delay="499"/>
                                          </p:stCondLst>
                                        </p:cTn>
                                        <p:tgtEl>
                                          <p:spTgt spid="65"/>
                                        </p:tgtEl>
                                        <p:attrNameLst>
                                          <p:attrName>style.visibility</p:attrName>
                                        </p:attrNameLst>
                                      </p:cBhvr>
                                      <p:to>
                                        <p:strVal val="hidden"/>
                                      </p:to>
                                    </p:set>
                                  </p:childTnLst>
                                </p:cTn>
                              </p:par>
                              <p:par>
                                <p:cTn id="372" presetID="10" presetClass="exit" presetSubtype="0" fill="hold" grpId="1" nodeType="withEffect">
                                  <p:stCondLst>
                                    <p:cond delay="0"/>
                                  </p:stCondLst>
                                  <p:childTnLst>
                                    <p:animEffect transition="out" filter="fade">
                                      <p:cBhvr>
                                        <p:cTn id="373" dur="500"/>
                                        <p:tgtEl>
                                          <p:spTgt spid="62"/>
                                        </p:tgtEl>
                                      </p:cBhvr>
                                    </p:animEffect>
                                    <p:set>
                                      <p:cBhvr>
                                        <p:cTn id="374" dur="1" fill="hold">
                                          <p:stCondLst>
                                            <p:cond delay="499"/>
                                          </p:stCondLst>
                                        </p:cTn>
                                        <p:tgtEl>
                                          <p:spTgt spid="62"/>
                                        </p:tgtEl>
                                        <p:attrNameLst>
                                          <p:attrName>style.visibility</p:attrName>
                                        </p:attrNameLst>
                                      </p:cBhvr>
                                      <p:to>
                                        <p:strVal val="hidden"/>
                                      </p:to>
                                    </p:set>
                                  </p:childTnLst>
                                </p:cTn>
                              </p:par>
                              <p:par>
                                <p:cTn id="375" presetID="10" presetClass="exit" presetSubtype="0" fill="hold" grpId="1" nodeType="withEffect">
                                  <p:stCondLst>
                                    <p:cond delay="0"/>
                                  </p:stCondLst>
                                  <p:childTnLst>
                                    <p:animEffect transition="out" filter="fade">
                                      <p:cBhvr>
                                        <p:cTn id="376" dur="500"/>
                                        <p:tgtEl>
                                          <p:spTgt spid="64"/>
                                        </p:tgtEl>
                                      </p:cBhvr>
                                    </p:animEffect>
                                    <p:set>
                                      <p:cBhvr>
                                        <p:cTn id="377" dur="1" fill="hold">
                                          <p:stCondLst>
                                            <p:cond delay="499"/>
                                          </p:stCondLst>
                                        </p:cTn>
                                        <p:tgtEl>
                                          <p:spTgt spid="64"/>
                                        </p:tgtEl>
                                        <p:attrNameLst>
                                          <p:attrName>style.visibility</p:attrName>
                                        </p:attrNameLst>
                                      </p:cBhvr>
                                      <p:to>
                                        <p:strVal val="hidden"/>
                                      </p:to>
                                    </p:set>
                                  </p:childTnLst>
                                </p:cTn>
                              </p:par>
                              <p:par>
                                <p:cTn id="378" presetID="10" presetClass="exit" presetSubtype="0" fill="hold" grpId="1" nodeType="withEffect">
                                  <p:stCondLst>
                                    <p:cond delay="0"/>
                                  </p:stCondLst>
                                  <p:childTnLst>
                                    <p:animEffect transition="out" filter="fade">
                                      <p:cBhvr>
                                        <p:cTn id="379" dur="500"/>
                                        <p:tgtEl>
                                          <p:spTgt spid="85"/>
                                        </p:tgtEl>
                                      </p:cBhvr>
                                    </p:animEffect>
                                    <p:set>
                                      <p:cBhvr>
                                        <p:cTn id="380" dur="1" fill="hold">
                                          <p:stCondLst>
                                            <p:cond delay="499"/>
                                          </p:stCondLst>
                                        </p:cTn>
                                        <p:tgtEl>
                                          <p:spTgt spid="85"/>
                                        </p:tgtEl>
                                        <p:attrNameLst>
                                          <p:attrName>style.visibility</p:attrName>
                                        </p:attrNameLst>
                                      </p:cBhvr>
                                      <p:to>
                                        <p:strVal val="hidden"/>
                                      </p:to>
                                    </p:set>
                                  </p:childTnLst>
                                </p:cTn>
                              </p:par>
                              <p:par>
                                <p:cTn id="381" presetID="10" presetClass="exit" presetSubtype="0" fill="hold" grpId="1" nodeType="withEffect">
                                  <p:stCondLst>
                                    <p:cond delay="0"/>
                                  </p:stCondLst>
                                  <p:childTnLst>
                                    <p:animEffect transition="out" filter="fade">
                                      <p:cBhvr>
                                        <p:cTn id="382" dur="500"/>
                                        <p:tgtEl>
                                          <p:spTgt spid="87"/>
                                        </p:tgtEl>
                                      </p:cBhvr>
                                    </p:animEffect>
                                    <p:set>
                                      <p:cBhvr>
                                        <p:cTn id="383" dur="1" fill="hold">
                                          <p:stCondLst>
                                            <p:cond delay="499"/>
                                          </p:stCondLst>
                                        </p:cTn>
                                        <p:tgtEl>
                                          <p:spTgt spid="87"/>
                                        </p:tgtEl>
                                        <p:attrNameLst>
                                          <p:attrName>style.visibility</p:attrName>
                                        </p:attrNameLst>
                                      </p:cBhvr>
                                      <p:to>
                                        <p:strVal val="hidden"/>
                                      </p:to>
                                    </p:set>
                                  </p:childTnLst>
                                </p:cTn>
                              </p:par>
                              <p:par>
                                <p:cTn id="384" presetID="10" presetClass="exit" presetSubtype="0" fill="hold" grpId="1" nodeType="withEffect">
                                  <p:stCondLst>
                                    <p:cond delay="0"/>
                                  </p:stCondLst>
                                  <p:childTnLst>
                                    <p:animEffect transition="out" filter="fade">
                                      <p:cBhvr>
                                        <p:cTn id="385" dur="500"/>
                                        <p:tgtEl>
                                          <p:spTgt spid="84"/>
                                        </p:tgtEl>
                                      </p:cBhvr>
                                    </p:animEffect>
                                    <p:set>
                                      <p:cBhvr>
                                        <p:cTn id="386" dur="1" fill="hold">
                                          <p:stCondLst>
                                            <p:cond delay="499"/>
                                          </p:stCondLst>
                                        </p:cTn>
                                        <p:tgtEl>
                                          <p:spTgt spid="84"/>
                                        </p:tgtEl>
                                        <p:attrNameLst>
                                          <p:attrName>style.visibility</p:attrName>
                                        </p:attrNameLst>
                                      </p:cBhvr>
                                      <p:to>
                                        <p:strVal val="hidden"/>
                                      </p:to>
                                    </p:set>
                                  </p:childTnLst>
                                </p:cTn>
                              </p:par>
                              <p:par>
                                <p:cTn id="387" presetID="10" presetClass="exit" presetSubtype="0" fill="hold" grpId="1" nodeType="withEffect">
                                  <p:stCondLst>
                                    <p:cond delay="0"/>
                                  </p:stCondLst>
                                  <p:childTnLst>
                                    <p:animEffect transition="out" filter="fade">
                                      <p:cBhvr>
                                        <p:cTn id="388" dur="500"/>
                                        <p:tgtEl>
                                          <p:spTgt spid="86"/>
                                        </p:tgtEl>
                                      </p:cBhvr>
                                    </p:animEffect>
                                    <p:set>
                                      <p:cBhvr>
                                        <p:cTn id="389" dur="1" fill="hold">
                                          <p:stCondLst>
                                            <p:cond delay="499"/>
                                          </p:stCondLst>
                                        </p:cTn>
                                        <p:tgtEl>
                                          <p:spTgt spid="86"/>
                                        </p:tgtEl>
                                        <p:attrNameLst>
                                          <p:attrName>style.visibility</p:attrName>
                                        </p:attrNameLst>
                                      </p:cBhvr>
                                      <p:to>
                                        <p:strVal val="hidden"/>
                                      </p:to>
                                    </p:set>
                                  </p:childTnLst>
                                </p:cTn>
                              </p:par>
                              <p:par>
                                <p:cTn id="390" presetID="10" presetClass="exit" presetSubtype="0" fill="hold" grpId="1" nodeType="withEffect">
                                  <p:stCondLst>
                                    <p:cond delay="0"/>
                                  </p:stCondLst>
                                  <p:childTnLst>
                                    <p:animEffect transition="out" filter="fade">
                                      <p:cBhvr>
                                        <p:cTn id="391" dur="500"/>
                                        <p:tgtEl>
                                          <p:spTgt spid="89"/>
                                        </p:tgtEl>
                                      </p:cBhvr>
                                    </p:animEffect>
                                    <p:set>
                                      <p:cBhvr>
                                        <p:cTn id="392" dur="1" fill="hold">
                                          <p:stCondLst>
                                            <p:cond delay="499"/>
                                          </p:stCondLst>
                                        </p:cTn>
                                        <p:tgtEl>
                                          <p:spTgt spid="89"/>
                                        </p:tgtEl>
                                        <p:attrNameLst>
                                          <p:attrName>style.visibility</p:attrName>
                                        </p:attrNameLst>
                                      </p:cBhvr>
                                      <p:to>
                                        <p:strVal val="hidden"/>
                                      </p:to>
                                    </p:set>
                                  </p:childTnLst>
                                </p:cTn>
                              </p:par>
                              <p:par>
                                <p:cTn id="393" presetID="10" presetClass="exit" presetSubtype="0" fill="hold" grpId="1" nodeType="withEffect">
                                  <p:stCondLst>
                                    <p:cond delay="0"/>
                                  </p:stCondLst>
                                  <p:childTnLst>
                                    <p:animEffect transition="out" filter="fade">
                                      <p:cBhvr>
                                        <p:cTn id="394" dur="500"/>
                                        <p:tgtEl>
                                          <p:spTgt spid="91"/>
                                        </p:tgtEl>
                                      </p:cBhvr>
                                    </p:animEffect>
                                    <p:set>
                                      <p:cBhvr>
                                        <p:cTn id="395" dur="1" fill="hold">
                                          <p:stCondLst>
                                            <p:cond delay="499"/>
                                          </p:stCondLst>
                                        </p:cTn>
                                        <p:tgtEl>
                                          <p:spTgt spid="91"/>
                                        </p:tgtEl>
                                        <p:attrNameLst>
                                          <p:attrName>style.visibility</p:attrName>
                                        </p:attrNameLst>
                                      </p:cBhvr>
                                      <p:to>
                                        <p:strVal val="hidden"/>
                                      </p:to>
                                    </p:set>
                                  </p:childTnLst>
                                </p:cTn>
                              </p:par>
                              <p:par>
                                <p:cTn id="396" presetID="10" presetClass="exit" presetSubtype="0" fill="hold" grpId="1" nodeType="withEffect">
                                  <p:stCondLst>
                                    <p:cond delay="0"/>
                                  </p:stCondLst>
                                  <p:childTnLst>
                                    <p:animEffect transition="out" filter="fade">
                                      <p:cBhvr>
                                        <p:cTn id="397" dur="500"/>
                                        <p:tgtEl>
                                          <p:spTgt spid="88"/>
                                        </p:tgtEl>
                                      </p:cBhvr>
                                    </p:animEffect>
                                    <p:set>
                                      <p:cBhvr>
                                        <p:cTn id="398" dur="1" fill="hold">
                                          <p:stCondLst>
                                            <p:cond delay="499"/>
                                          </p:stCondLst>
                                        </p:cTn>
                                        <p:tgtEl>
                                          <p:spTgt spid="88"/>
                                        </p:tgtEl>
                                        <p:attrNameLst>
                                          <p:attrName>style.visibility</p:attrName>
                                        </p:attrNameLst>
                                      </p:cBhvr>
                                      <p:to>
                                        <p:strVal val="hidden"/>
                                      </p:to>
                                    </p:set>
                                  </p:childTnLst>
                                </p:cTn>
                              </p:par>
                              <p:par>
                                <p:cTn id="399" presetID="10" presetClass="exit" presetSubtype="0" fill="hold" grpId="1" nodeType="withEffect">
                                  <p:stCondLst>
                                    <p:cond delay="0"/>
                                  </p:stCondLst>
                                  <p:childTnLst>
                                    <p:animEffect transition="out" filter="fade">
                                      <p:cBhvr>
                                        <p:cTn id="400" dur="500"/>
                                        <p:tgtEl>
                                          <p:spTgt spid="90"/>
                                        </p:tgtEl>
                                      </p:cBhvr>
                                    </p:animEffect>
                                    <p:set>
                                      <p:cBhvr>
                                        <p:cTn id="401" dur="1" fill="hold">
                                          <p:stCondLst>
                                            <p:cond delay="499"/>
                                          </p:stCondLst>
                                        </p:cTn>
                                        <p:tgtEl>
                                          <p:spTgt spid="90"/>
                                        </p:tgtEl>
                                        <p:attrNameLst>
                                          <p:attrName>style.visibility</p:attrName>
                                        </p:attrNameLst>
                                      </p:cBhvr>
                                      <p:to>
                                        <p:strVal val="hidden"/>
                                      </p:to>
                                    </p:set>
                                  </p:childTnLst>
                                </p:cTn>
                              </p:par>
                              <p:par>
                                <p:cTn id="402" presetID="1" presetClass="exit" presetSubtype="0" fill="hold" grpId="1" nodeType="withEffect">
                                  <p:stCondLst>
                                    <p:cond delay="0"/>
                                  </p:stCondLst>
                                  <p:childTnLst>
                                    <p:set>
                                      <p:cBhvr>
                                        <p:cTn id="403" dur="1" fill="hold">
                                          <p:stCondLst>
                                            <p:cond delay="0"/>
                                          </p:stCondLst>
                                        </p:cTn>
                                        <p:tgtEl>
                                          <p:spTgt spid="73"/>
                                        </p:tgtEl>
                                        <p:attrNameLst>
                                          <p:attrName>style.visibility</p:attrName>
                                        </p:attrNameLst>
                                      </p:cBhvr>
                                      <p:to>
                                        <p:strVal val="hidden"/>
                                      </p:to>
                                    </p:set>
                                  </p:childTnLst>
                                </p:cTn>
                              </p:par>
                            </p:childTnLst>
                          </p:cTn>
                        </p:par>
                        <p:par>
                          <p:cTn id="404" fill="hold">
                            <p:stCondLst>
                              <p:cond delay="500"/>
                            </p:stCondLst>
                            <p:childTnLst>
                              <p:par>
                                <p:cTn id="405" presetID="53" presetClass="entr" presetSubtype="16" fill="hold" grpId="0" nodeType="afterEffect">
                                  <p:stCondLst>
                                    <p:cond delay="0"/>
                                  </p:stCondLst>
                                  <p:childTnLst>
                                    <p:set>
                                      <p:cBhvr>
                                        <p:cTn id="406" dur="1" fill="hold">
                                          <p:stCondLst>
                                            <p:cond delay="0"/>
                                          </p:stCondLst>
                                        </p:cTn>
                                        <p:tgtEl>
                                          <p:spTgt spid="11"/>
                                        </p:tgtEl>
                                        <p:attrNameLst>
                                          <p:attrName>style.visibility</p:attrName>
                                        </p:attrNameLst>
                                      </p:cBhvr>
                                      <p:to>
                                        <p:strVal val="visible"/>
                                      </p:to>
                                    </p:set>
                                    <p:anim calcmode="lin" valueType="num">
                                      <p:cBhvr>
                                        <p:cTn id="407" dur="500" fill="hold"/>
                                        <p:tgtEl>
                                          <p:spTgt spid="11"/>
                                        </p:tgtEl>
                                        <p:attrNameLst>
                                          <p:attrName>ppt_w</p:attrName>
                                        </p:attrNameLst>
                                      </p:cBhvr>
                                      <p:tavLst>
                                        <p:tav tm="0">
                                          <p:val>
                                            <p:fltVal val="0"/>
                                          </p:val>
                                        </p:tav>
                                        <p:tav tm="100000">
                                          <p:val>
                                            <p:strVal val="#ppt_w"/>
                                          </p:val>
                                        </p:tav>
                                      </p:tavLst>
                                    </p:anim>
                                    <p:anim calcmode="lin" valueType="num">
                                      <p:cBhvr>
                                        <p:cTn id="408" dur="500" fill="hold"/>
                                        <p:tgtEl>
                                          <p:spTgt spid="11"/>
                                        </p:tgtEl>
                                        <p:attrNameLst>
                                          <p:attrName>ppt_h</p:attrName>
                                        </p:attrNameLst>
                                      </p:cBhvr>
                                      <p:tavLst>
                                        <p:tav tm="0">
                                          <p:val>
                                            <p:fltVal val="0"/>
                                          </p:val>
                                        </p:tav>
                                        <p:tav tm="100000">
                                          <p:val>
                                            <p:strVal val="#ppt_h"/>
                                          </p:val>
                                        </p:tav>
                                      </p:tavLst>
                                    </p:anim>
                                    <p:animEffect transition="in" filter="fade">
                                      <p:cBhvr>
                                        <p:cTn id="409" dur="500"/>
                                        <p:tgtEl>
                                          <p:spTgt spid="11"/>
                                        </p:tgtEl>
                                      </p:cBhvr>
                                    </p:animEffect>
                                  </p:childTnLst>
                                </p:cTn>
                              </p:par>
                              <p:par>
                                <p:cTn id="410" presetID="53" presetClass="entr" presetSubtype="16" fill="hold" grpId="0" nodeType="withEffect">
                                  <p:stCondLst>
                                    <p:cond delay="0"/>
                                  </p:stCondLst>
                                  <p:childTnLst>
                                    <p:set>
                                      <p:cBhvr>
                                        <p:cTn id="411" dur="1" fill="hold">
                                          <p:stCondLst>
                                            <p:cond delay="0"/>
                                          </p:stCondLst>
                                        </p:cTn>
                                        <p:tgtEl>
                                          <p:spTgt spid="31"/>
                                        </p:tgtEl>
                                        <p:attrNameLst>
                                          <p:attrName>style.visibility</p:attrName>
                                        </p:attrNameLst>
                                      </p:cBhvr>
                                      <p:to>
                                        <p:strVal val="visible"/>
                                      </p:to>
                                    </p:set>
                                    <p:anim calcmode="lin" valueType="num">
                                      <p:cBhvr>
                                        <p:cTn id="412" dur="500" fill="hold"/>
                                        <p:tgtEl>
                                          <p:spTgt spid="31"/>
                                        </p:tgtEl>
                                        <p:attrNameLst>
                                          <p:attrName>ppt_w</p:attrName>
                                        </p:attrNameLst>
                                      </p:cBhvr>
                                      <p:tavLst>
                                        <p:tav tm="0">
                                          <p:val>
                                            <p:fltVal val="0"/>
                                          </p:val>
                                        </p:tav>
                                        <p:tav tm="100000">
                                          <p:val>
                                            <p:strVal val="#ppt_w"/>
                                          </p:val>
                                        </p:tav>
                                      </p:tavLst>
                                    </p:anim>
                                    <p:anim calcmode="lin" valueType="num">
                                      <p:cBhvr>
                                        <p:cTn id="413" dur="500" fill="hold"/>
                                        <p:tgtEl>
                                          <p:spTgt spid="31"/>
                                        </p:tgtEl>
                                        <p:attrNameLst>
                                          <p:attrName>ppt_h</p:attrName>
                                        </p:attrNameLst>
                                      </p:cBhvr>
                                      <p:tavLst>
                                        <p:tav tm="0">
                                          <p:val>
                                            <p:fltVal val="0"/>
                                          </p:val>
                                        </p:tav>
                                        <p:tav tm="100000">
                                          <p:val>
                                            <p:strVal val="#ppt_h"/>
                                          </p:val>
                                        </p:tav>
                                      </p:tavLst>
                                    </p:anim>
                                    <p:animEffect transition="in" filter="fade">
                                      <p:cBhvr>
                                        <p:cTn id="414" dur="500"/>
                                        <p:tgtEl>
                                          <p:spTgt spid="31"/>
                                        </p:tgtEl>
                                      </p:cBhvr>
                                    </p:animEffect>
                                  </p:childTnLst>
                                </p:cTn>
                              </p:par>
                              <p:par>
                                <p:cTn id="415" presetID="53" presetClass="entr" presetSubtype="16" fill="hold" grpId="0" nodeType="withEffect">
                                  <p:stCondLst>
                                    <p:cond delay="0"/>
                                  </p:stCondLst>
                                  <p:childTnLst>
                                    <p:set>
                                      <p:cBhvr>
                                        <p:cTn id="416" dur="1" fill="hold">
                                          <p:stCondLst>
                                            <p:cond delay="0"/>
                                          </p:stCondLst>
                                        </p:cTn>
                                        <p:tgtEl>
                                          <p:spTgt spid="12"/>
                                        </p:tgtEl>
                                        <p:attrNameLst>
                                          <p:attrName>style.visibility</p:attrName>
                                        </p:attrNameLst>
                                      </p:cBhvr>
                                      <p:to>
                                        <p:strVal val="visible"/>
                                      </p:to>
                                    </p:set>
                                    <p:anim calcmode="lin" valueType="num">
                                      <p:cBhvr>
                                        <p:cTn id="417" dur="500" fill="hold"/>
                                        <p:tgtEl>
                                          <p:spTgt spid="12"/>
                                        </p:tgtEl>
                                        <p:attrNameLst>
                                          <p:attrName>ppt_w</p:attrName>
                                        </p:attrNameLst>
                                      </p:cBhvr>
                                      <p:tavLst>
                                        <p:tav tm="0">
                                          <p:val>
                                            <p:fltVal val="0"/>
                                          </p:val>
                                        </p:tav>
                                        <p:tav tm="100000">
                                          <p:val>
                                            <p:strVal val="#ppt_w"/>
                                          </p:val>
                                        </p:tav>
                                      </p:tavLst>
                                    </p:anim>
                                    <p:anim calcmode="lin" valueType="num">
                                      <p:cBhvr>
                                        <p:cTn id="418" dur="500" fill="hold"/>
                                        <p:tgtEl>
                                          <p:spTgt spid="12"/>
                                        </p:tgtEl>
                                        <p:attrNameLst>
                                          <p:attrName>ppt_h</p:attrName>
                                        </p:attrNameLst>
                                      </p:cBhvr>
                                      <p:tavLst>
                                        <p:tav tm="0">
                                          <p:val>
                                            <p:fltVal val="0"/>
                                          </p:val>
                                        </p:tav>
                                        <p:tav tm="100000">
                                          <p:val>
                                            <p:strVal val="#ppt_h"/>
                                          </p:val>
                                        </p:tav>
                                      </p:tavLst>
                                    </p:anim>
                                    <p:animEffect transition="in" filter="fade">
                                      <p:cBhvr>
                                        <p:cTn id="419" dur="500"/>
                                        <p:tgtEl>
                                          <p:spTgt spid="12"/>
                                        </p:tgtEl>
                                      </p:cBhvr>
                                    </p:animEffect>
                                  </p:childTnLst>
                                </p:cTn>
                              </p:par>
                              <p:par>
                                <p:cTn id="420" presetID="53" presetClass="entr" presetSubtype="16" fill="hold" grpId="1" nodeType="withEffect">
                                  <p:stCondLst>
                                    <p:cond delay="0"/>
                                  </p:stCondLst>
                                  <p:childTnLst>
                                    <p:set>
                                      <p:cBhvr>
                                        <p:cTn id="421" dur="1" fill="hold">
                                          <p:stCondLst>
                                            <p:cond delay="0"/>
                                          </p:stCondLst>
                                        </p:cTn>
                                        <p:tgtEl>
                                          <p:spTgt spid="32"/>
                                        </p:tgtEl>
                                        <p:attrNameLst>
                                          <p:attrName>style.visibility</p:attrName>
                                        </p:attrNameLst>
                                      </p:cBhvr>
                                      <p:to>
                                        <p:strVal val="visible"/>
                                      </p:to>
                                    </p:set>
                                    <p:anim calcmode="lin" valueType="num">
                                      <p:cBhvr>
                                        <p:cTn id="422" dur="500" fill="hold"/>
                                        <p:tgtEl>
                                          <p:spTgt spid="32"/>
                                        </p:tgtEl>
                                        <p:attrNameLst>
                                          <p:attrName>ppt_w</p:attrName>
                                        </p:attrNameLst>
                                      </p:cBhvr>
                                      <p:tavLst>
                                        <p:tav tm="0">
                                          <p:val>
                                            <p:fltVal val="0"/>
                                          </p:val>
                                        </p:tav>
                                        <p:tav tm="100000">
                                          <p:val>
                                            <p:strVal val="#ppt_w"/>
                                          </p:val>
                                        </p:tav>
                                      </p:tavLst>
                                    </p:anim>
                                    <p:anim calcmode="lin" valueType="num">
                                      <p:cBhvr>
                                        <p:cTn id="423" dur="500" fill="hold"/>
                                        <p:tgtEl>
                                          <p:spTgt spid="32"/>
                                        </p:tgtEl>
                                        <p:attrNameLst>
                                          <p:attrName>ppt_h</p:attrName>
                                        </p:attrNameLst>
                                      </p:cBhvr>
                                      <p:tavLst>
                                        <p:tav tm="0">
                                          <p:val>
                                            <p:fltVal val="0"/>
                                          </p:val>
                                        </p:tav>
                                        <p:tav tm="100000">
                                          <p:val>
                                            <p:strVal val="#ppt_h"/>
                                          </p:val>
                                        </p:tav>
                                      </p:tavLst>
                                    </p:anim>
                                    <p:animEffect transition="in" filter="fade">
                                      <p:cBhvr>
                                        <p:cTn id="424" dur="500"/>
                                        <p:tgtEl>
                                          <p:spTgt spid="32"/>
                                        </p:tgtEl>
                                      </p:cBhvr>
                                    </p:animEffect>
                                  </p:childTnLst>
                                </p:cTn>
                              </p:par>
                            </p:childTnLst>
                          </p:cTn>
                        </p:par>
                        <p:par>
                          <p:cTn id="425" fill="hold">
                            <p:stCondLst>
                              <p:cond delay="1000"/>
                            </p:stCondLst>
                            <p:childTnLst>
                              <p:par>
                                <p:cTn id="426" presetID="10" presetClass="entr" presetSubtype="0" fill="hold" grpId="2" nodeType="afterEffect">
                                  <p:stCondLst>
                                    <p:cond delay="0"/>
                                  </p:stCondLst>
                                  <p:childTnLst>
                                    <p:set>
                                      <p:cBhvr>
                                        <p:cTn id="427" dur="1" fill="hold">
                                          <p:stCondLst>
                                            <p:cond delay="0"/>
                                          </p:stCondLst>
                                        </p:cTn>
                                        <p:tgtEl>
                                          <p:spTgt spid="78"/>
                                        </p:tgtEl>
                                        <p:attrNameLst>
                                          <p:attrName>style.visibility</p:attrName>
                                        </p:attrNameLst>
                                      </p:cBhvr>
                                      <p:to>
                                        <p:strVal val="visible"/>
                                      </p:to>
                                    </p:set>
                                    <p:animEffect transition="in" filter="fade">
                                      <p:cBhvr>
                                        <p:cTn id="428" dur="500"/>
                                        <p:tgtEl>
                                          <p:spTgt spid="78"/>
                                        </p:tgtEl>
                                      </p:cBhvr>
                                    </p:animEffect>
                                  </p:childTnLst>
                                </p:cTn>
                              </p:par>
                              <p:par>
                                <p:cTn id="429" presetID="1" presetClass="entr" presetSubtype="0" fill="hold" grpId="0" nodeType="withEffect">
                                  <p:stCondLst>
                                    <p:cond delay="0"/>
                                  </p:stCondLst>
                                  <p:childTnLst>
                                    <p:set>
                                      <p:cBhvr>
                                        <p:cTn id="430" dur="1" fill="hold">
                                          <p:stCondLst>
                                            <p:cond delay="0"/>
                                          </p:stCondLst>
                                        </p:cTn>
                                        <p:tgtEl>
                                          <p:spTgt spid="81"/>
                                        </p:tgtEl>
                                        <p:attrNameLst>
                                          <p:attrName>style.visibility</p:attrName>
                                        </p:attrNameLst>
                                      </p:cBhvr>
                                      <p:to>
                                        <p:strVal val="visible"/>
                                      </p:to>
                                    </p:set>
                                  </p:childTnLst>
                                </p:cTn>
                              </p:par>
                            </p:childTnLst>
                          </p:cTn>
                        </p:par>
                        <p:par>
                          <p:cTn id="431" fill="hold">
                            <p:stCondLst>
                              <p:cond delay="1500"/>
                            </p:stCondLst>
                            <p:childTnLst>
                              <p:par>
                                <p:cTn id="432" presetID="10" presetClass="entr" presetSubtype="0" fill="hold" grpId="0" nodeType="afterEffect">
                                  <p:stCondLst>
                                    <p:cond delay="0"/>
                                  </p:stCondLst>
                                  <p:childTnLst>
                                    <p:set>
                                      <p:cBhvr>
                                        <p:cTn id="433" dur="1" fill="hold">
                                          <p:stCondLst>
                                            <p:cond delay="0"/>
                                          </p:stCondLst>
                                        </p:cTn>
                                        <p:tgtEl>
                                          <p:spTgt spid="78"/>
                                        </p:tgtEl>
                                        <p:attrNameLst>
                                          <p:attrName>style.visibility</p:attrName>
                                        </p:attrNameLst>
                                      </p:cBhvr>
                                      <p:to>
                                        <p:strVal val="visible"/>
                                      </p:to>
                                    </p:set>
                                    <p:animEffect transition="in" filter="fade">
                                      <p:cBhvr>
                                        <p:cTn id="434" dur="500"/>
                                        <p:tgtEl>
                                          <p:spTgt spid="78"/>
                                        </p:tgtEl>
                                      </p:cBhvr>
                                    </p:animEffect>
                                  </p:childTnLst>
                                </p:cTn>
                              </p:par>
                            </p:childTnLst>
                          </p:cTn>
                        </p:par>
                        <p:par>
                          <p:cTn id="435" fill="hold">
                            <p:stCondLst>
                              <p:cond delay="2000"/>
                            </p:stCondLst>
                            <p:childTnLst>
                              <p:par>
                                <p:cTn id="436" presetID="10" presetClass="entr" presetSubtype="0" fill="hold" grpId="1" nodeType="afterEffect">
                                  <p:stCondLst>
                                    <p:cond delay="0"/>
                                  </p:stCondLst>
                                  <p:childTnLst>
                                    <p:set>
                                      <p:cBhvr>
                                        <p:cTn id="437" dur="1" fill="hold">
                                          <p:stCondLst>
                                            <p:cond delay="0"/>
                                          </p:stCondLst>
                                        </p:cTn>
                                        <p:tgtEl>
                                          <p:spTgt spid="78"/>
                                        </p:tgtEl>
                                        <p:attrNameLst>
                                          <p:attrName>style.visibility</p:attrName>
                                        </p:attrNameLst>
                                      </p:cBhvr>
                                      <p:to>
                                        <p:strVal val="visible"/>
                                      </p:to>
                                    </p:set>
                                    <p:animEffect transition="in" filter="fade">
                                      <p:cBhvr>
                                        <p:cTn id="438" dur="500"/>
                                        <p:tgtEl>
                                          <p:spTgt spid="78"/>
                                        </p:tgtEl>
                                      </p:cBhvr>
                                    </p:animEffect>
                                  </p:childTnLst>
                                </p:cTn>
                              </p:par>
                              <p:par>
                                <p:cTn id="439" presetID="19" presetClass="emph" presetSubtype="0" fill="hold" grpId="0" nodeType="withEffect">
                                  <p:stCondLst>
                                    <p:cond delay="0"/>
                                  </p:stCondLst>
                                  <p:childTnLst>
                                    <p:animClr clrSpc="rgb" dir="cw">
                                      <p:cBhvr override="childStyle">
                                        <p:cTn id="440" dur="500" fill="hold"/>
                                        <p:tgtEl>
                                          <p:spTgt spid="32"/>
                                        </p:tgtEl>
                                        <p:attrNameLst>
                                          <p:attrName>style.color</p:attrName>
                                        </p:attrNameLst>
                                      </p:cBhvr>
                                      <p:to>
                                        <a:srgbClr val="F3A59F"/>
                                      </p:to>
                                    </p:animClr>
                                    <p:animClr clrSpc="rgb" dir="cw">
                                      <p:cBhvr>
                                        <p:cTn id="441" dur="500" fill="hold"/>
                                        <p:tgtEl>
                                          <p:spTgt spid="32"/>
                                        </p:tgtEl>
                                        <p:attrNameLst>
                                          <p:attrName>fillcolor</p:attrName>
                                        </p:attrNameLst>
                                      </p:cBhvr>
                                      <p:to>
                                        <a:srgbClr val="F3A59F"/>
                                      </p:to>
                                    </p:animClr>
                                    <p:set>
                                      <p:cBhvr>
                                        <p:cTn id="442" dur="500" fill="hold"/>
                                        <p:tgtEl>
                                          <p:spTgt spid="32"/>
                                        </p:tgtEl>
                                        <p:attrNameLst>
                                          <p:attrName>fill.type</p:attrName>
                                        </p:attrNameLst>
                                      </p:cBhvr>
                                      <p:to>
                                        <p:strVal val="solid"/>
                                      </p:to>
                                    </p:set>
                                    <p:set>
                                      <p:cBhvr>
                                        <p:cTn id="443" dur="500" fill="hold"/>
                                        <p:tgtEl>
                                          <p:spTgt spid="32"/>
                                        </p:tgtEl>
                                        <p:attrNameLst>
                                          <p:attrName>fill.on</p:attrName>
                                        </p:attrNameLst>
                                      </p:cBhvr>
                                      <p:to>
                                        <p:strVal val="true"/>
                                      </p:to>
                                    </p:set>
                                  </p:childTnLst>
                                </p:cTn>
                              </p:par>
                            </p:childTnLst>
                          </p:cTn>
                        </p:par>
                        <p:par>
                          <p:cTn id="444" fill="hold">
                            <p:stCondLst>
                              <p:cond delay="2500"/>
                            </p:stCondLst>
                            <p:childTnLst>
                              <p:par>
                                <p:cTn id="445" presetID="22" presetClass="entr" presetSubtype="8" fill="hold" grpId="0" nodeType="afterEffect">
                                  <p:stCondLst>
                                    <p:cond delay="0"/>
                                  </p:stCondLst>
                                  <p:childTnLst>
                                    <p:set>
                                      <p:cBhvr>
                                        <p:cTn id="446" dur="1" fill="hold">
                                          <p:stCondLst>
                                            <p:cond delay="0"/>
                                          </p:stCondLst>
                                        </p:cTn>
                                        <p:tgtEl>
                                          <p:spTgt spid="68"/>
                                        </p:tgtEl>
                                        <p:attrNameLst>
                                          <p:attrName>style.visibility</p:attrName>
                                        </p:attrNameLst>
                                      </p:cBhvr>
                                      <p:to>
                                        <p:strVal val="visible"/>
                                      </p:to>
                                    </p:set>
                                    <p:animEffect transition="in" filter="wipe(left)">
                                      <p:cBhvr>
                                        <p:cTn id="447" dur="500"/>
                                        <p:tgtEl>
                                          <p:spTgt spid="68"/>
                                        </p:tgtEl>
                                      </p:cBhvr>
                                    </p:animEffect>
                                  </p:childTnLst>
                                </p:cTn>
                              </p:par>
                            </p:childTnLst>
                          </p:cTn>
                        </p:par>
                        <p:par>
                          <p:cTn id="448" fill="hold">
                            <p:stCondLst>
                              <p:cond delay="3000"/>
                            </p:stCondLst>
                            <p:childTnLst>
                              <p:par>
                                <p:cTn id="449" presetID="53" presetClass="entr" presetSubtype="16" fill="hold" grpId="0" nodeType="afterEffect">
                                  <p:stCondLst>
                                    <p:cond delay="0"/>
                                  </p:stCondLst>
                                  <p:childTnLst>
                                    <p:set>
                                      <p:cBhvr>
                                        <p:cTn id="450" dur="1" fill="hold">
                                          <p:stCondLst>
                                            <p:cond delay="0"/>
                                          </p:stCondLst>
                                        </p:cTn>
                                        <p:tgtEl>
                                          <p:spTgt spid="15"/>
                                        </p:tgtEl>
                                        <p:attrNameLst>
                                          <p:attrName>style.visibility</p:attrName>
                                        </p:attrNameLst>
                                      </p:cBhvr>
                                      <p:to>
                                        <p:strVal val="visible"/>
                                      </p:to>
                                    </p:set>
                                    <p:anim calcmode="lin" valueType="num">
                                      <p:cBhvr>
                                        <p:cTn id="451" dur="500" fill="hold"/>
                                        <p:tgtEl>
                                          <p:spTgt spid="15"/>
                                        </p:tgtEl>
                                        <p:attrNameLst>
                                          <p:attrName>ppt_w</p:attrName>
                                        </p:attrNameLst>
                                      </p:cBhvr>
                                      <p:tavLst>
                                        <p:tav tm="0">
                                          <p:val>
                                            <p:fltVal val="0"/>
                                          </p:val>
                                        </p:tav>
                                        <p:tav tm="100000">
                                          <p:val>
                                            <p:strVal val="#ppt_w"/>
                                          </p:val>
                                        </p:tav>
                                      </p:tavLst>
                                    </p:anim>
                                    <p:anim calcmode="lin" valueType="num">
                                      <p:cBhvr>
                                        <p:cTn id="452" dur="500" fill="hold"/>
                                        <p:tgtEl>
                                          <p:spTgt spid="15"/>
                                        </p:tgtEl>
                                        <p:attrNameLst>
                                          <p:attrName>ppt_h</p:attrName>
                                        </p:attrNameLst>
                                      </p:cBhvr>
                                      <p:tavLst>
                                        <p:tav tm="0">
                                          <p:val>
                                            <p:fltVal val="0"/>
                                          </p:val>
                                        </p:tav>
                                        <p:tav tm="100000">
                                          <p:val>
                                            <p:strVal val="#ppt_h"/>
                                          </p:val>
                                        </p:tav>
                                      </p:tavLst>
                                    </p:anim>
                                    <p:animEffect transition="in" filter="fade">
                                      <p:cBhvr>
                                        <p:cTn id="453" dur="500"/>
                                        <p:tgtEl>
                                          <p:spTgt spid="15"/>
                                        </p:tgtEl>
                                      </p:cBhvr>
                                    </p:animEffect>
                                  </p:childTnLst>
                                </p:cTn>
                              </p:par>
                              <p:par>
                                <p:cTn id="454" presetID="53" presetClass="entr" presetSubtype="16" fill="hold" grpId="0" nodeType="withEffect">
                                  <p:stCondLst>
                                    <p:cond delay="0"/>
                                  </p:stCondLst>
                                  <p:childTnLst>
                                    <p:set>
                                      <p:cBhvr>
                                        <p:cTn id="455" dur="1" fill="hold">
                                          <p:stCondLst>
                                            <p:cond delay="0"/>
                                          </p:stCondLst>
                                        </p:cTn>
                                        <p:tgtEl>
                                          <p:spTgt spid="33"/>
                                        </p:tgtEl>
                                        <p:attrNameLst>
                                          <p:attrName>style.visibility</p:attrName>
                                        </p:attrNameLst>
                                      </p:cBhvr>
                                      <p:to>
                                        <p:strVal val="visible"/>
                                      </p:to>
                                    </p:set>
                                    <p:anim calcmode="lin" valueType="num">
                                      <p:cBhvr>
                                        <p:cTn id="456" dur="500" fill="hold"/>
                                        <p:tgtEl>
                                          <p:spTgt spid="33"/>
                                        </p:tgtEl>
                                        <p:attrNameLst>
                                          <p:attrName>ppt_w</p:attrName>
                                        </p:attrNameLst>
                                      </p:cBhvr>
                                      <p:tavLst>
                                        <p:tav tm="0">
                                          <p:val>
                                            <p:fltVal val="0"/>
                                          </p:val>
                                        </p:tav>
                                        <p:tav tm="100000">
                                          <p:val>
                                            <p:strVal val="#ppt_w"/>
                                          </p:val>
                                        </p:tav>
                                      </p:tavLst>
                                    </p:anim>
                                    <p:anim calcmode="lin" valueType="num">
                                      <p:cBhvr>
                                        <p:cTn id="457" dur="500" fill="hold"/>
                                        <p:tgtEl>
                                          <p:spTgt spid="33"/>
                                        </p:tgtEl>
                                        <p:attrNameLst>
                                          <p:attrName>ppt_h</p:attrName>
                                        </p:attrNameLst>
                                      </p:cBhvr>
                                      <p:tavLst>
                                        <p:tav tm="0">
                                          <p:val>
                                            <p:fltVal val="0"/>
                                          </p:val>
                                        </p:tav>
                                        <p:tav tm="100000">
                                          <p:val>
                                            <p:strVal val="#ppt_h"/>
                                          </p:val>
                                        </p:tav>
                                      </p:tavLst>
                                    </p:anim>
                                    <p:animEffect transition="in" filter="fade">
                                      <p:cBhvr>
                                        <p:cTn id="458" dur="500"/>
                                        <p:tgtEl>
                                          <p:spTgt spid="33"/>
                                        </p:tgtEl>
                                      </p:cBhvr>
                                    </p:animEffect>
                                  </p:childTnLst>
                                </p:cTn>
                              </p:par>
                              <p:par>
                                <p:cTn id="459" presetID="53" presetClass="entr" presetSubtype="16" fill="hold" grpId="0" nodeType="withEffect">
                                  <p:stCondLst>
                                    <p:cond delay="0"/>
                                  </p:stCondLst>
                                  <p:childTnLst>
                                    <p:set>
                                      <p:cBhvr>
                                        <p:cTn id="460" dur="1" fill="hold">
                                          <p:stCondLst>
                                            <p:cond delay="0"/>
                                          </p:stCondLst>
                                        </p:cTn>
                                        <p:tgtEl>
                                          <p:spTgt spid="13"/>
                                        </p:tgtEl>
                                        <p:attrNameLst>
                                          <p:attrName>style.visibility</p:attrName>
                                        </p:attrNameLst>
                                      </p:cBhvr>
                                      <p:to>
                                        <p:strVal val="visible"/>
                                      </p:to>
                                    </p:set>
                                    <p:anim calcmode="lin" valueType="num">
                                      <p:cBhvr>
                                        <p:cTn id="461" dur="500" fill="hold"/>
                                        <p:tgtEl>
                                          <p:spTgt spid="13"/>
                                        </p:tgtEl>
                                        <p:attrNameLst>
                                          <p:attrName>ppt_w</p:attrName>
                                        </p:attrNameLst>
                                      </p:cBhvr>
                                      <p:tavLst>
                                        <p:tav tm="0">
                                          <p:val>
                                            <p:fltVal val="0"/>
                                          </p:val>
                                        </p:tav>
                                        <p:tav tm="100000">
                                          <p:val>
                                            <p:strVal val="#ppt_w"/>
                                          </p:val>
                                        </p:tav>
                                      </p:tavLst>
                                    </p:anim>
                                    <p:anim calcmode="lin" valueType="num">
                                      <p:cBhvr>
                                        <p:cTn id="462" dur="500" fill="hold"/>
                                        <p:tgtEl>
                                          <p:spTgt spid="13"/>
                                        </p:tgtEl>
                                        <p:attrNameLst>
                                          <p:attrName>ppt_h</p:attrName>
                                        </p:attrNameLst>
                                      </p:cBhvr>
                                      <p:tavLst>
                                        <p:tav tm="0">
                                          <p:val>
                                            <p:fltVal val="0"/>
                                          </p:val>
                                        </p:tav>
                                        <p:tav tm="100000">
                                          <p:val>
                                            <p:strVal val="#ppt_h"/>
                                          </p:val>
                                        </p:tav>
                                      </p:tavLst>
                                    </p:anim>
                                    <p:animEffect transition="in" filter="fade">
                                      <p:cBhvr>
                                        <p:cTn id="463" dur="500"/>
                                        <p:tgtEl>
                                          <p:spTgt spid="13"/>
                                        </p:tgtEl>
                                      </p:cBhvr>
                                    </p:animEffect>
                                  </p:childTnLst>
                                </p:cTn>
                              </p:par>
                              <p:par>
                                <p:cTn id="464" presetID="53" presetClass="entr" presetSubtype="16" fill="hold" grpId="0" nodeType="withEffect">
                                  <p:stCondLst>
                                    <p:cond delay="0"/>
                                  </p:stCondLst>
                                  <p:childTnLst>
                                    <p:set>
                                      <p:cBhvr>
                                        <p:cTn id="465" dur="1" fill="hold">
                                          <p:stCondLst>
                                            <p:cond delay="0"/>
                                          </p:stCondLst>
                                        </p:cTn>
                                        <p:tgtEl>
                                          <p:spTgt spid="36"/>
                                        </p:tgtEl>
                                        <p:attrNameLst>
                                          <p:attrName>style.visibility</p:attrName>
                                        </p:attrNameLst>
                                      </p:cBhvr>
                                      <p:to>
                                        <p:strVal val="visible"/>
                                      </p:to>
                                    </p:set>
                                    <p:anim calcmode="lin" valueType="num">
                                      <p:cBhvr>
                                        <p:cTn id="466" dur="500" fill="hold"/>
                                        <p:tgtEl>
                                          <p:spTgt spid="36"/>
                                        </p:tgtEl>
                                        <p:attrNameLst>
                                          <p:attrName>ppt_w</p:attrName>
                                        </p:attrNameLst>
                                      </p:cBhvr>
                                      <p:tavLst>
                                        <p:tav tm="0">
                                          <p:val>
                                            <p:fltVal val="0"/>
                                          </p:val>
                                        </p:tav>
                                        <p:tav tm="100000">
                                          <p:val>
                                            <p:strVal val="#ppt_w"/>
                                          </p:val>
                                        </p:tav>
                                      </p:tavLst>
                                    </p:anim>
                                    <p:anim calcmode="lin" valueType="num">
                                      <p:cBhvr>
                                        <p:cTn id="467" dur="500" fill="hold"/>
                                        <p:tgtEl>
                                          <p:spTgt spid="36"/>
                                        </p:tgtEl>
                                        <p:attrNameLst>
                                          <p:attrName>ppt_h</p:attrName>
                                        </p:attrNameLst>
                                      </p:cBhvr>
                                      <p:tavLst>
                                        <p:tav tm="0">
                                          <p:val>
                                            <p:fltVal val="0"/>
                                          </p:val>
                                        </p:tav>
                                        <p:tav tm="100000">
                                          <p:val>
                                            <p:strVal val="#ppt_h"/>
                                          </p:val>
                                        </p:tav>
                                      </p:tavLst>
                                    </p:anim>
                                    <p:animEffect transition="in" filter="fade">
                                      <p:cBhvr>
                                        <p:cTn id="468" dur="500"/>
                                        <p:tgtEl>
                                          <p:spTgt spid="36"/>
                                        </p:tgtEl>
                                      </p:cBhvr>
                                    </p:animEffect>
                                  </p:childTnLst>
                                </p:cTn>
                              </p:par>
                            </p:childTnLst>
                          </p:cTn>
                        </p:par>
                        <p:par>
                          <p:cTn id="469" fill="hold">
                            <p:stCondLst>
                              <p:cond delay="3500"/>
                            </p:stCondLst>
                            <p:childTnLst>
                              <p:par>
                                <p:cTn id="470" presetID="53" presetClass="entr" presetSubtype="16" fill="hold" grpId="0" nodeType="afterEffect">
                                  <p:stCondLst>
                                    <p:cond delay="0"/>
                                  </p:stCondLst>
                                  <p:childTnLst>
                                    <p:set>
                                      <p:cBhvr>
                                        <p:cTn id="471" dur="1" fill="hold">
                                          <p:stCondLst>
                                            <p:cond delay="0"/>
                                          </p:stCondLst>
                                        </p:cTn>
                                        <p:tgtEl>
                                          <p:spTgt spid="16"/>
                                        </p:tgtEl>
                                        <p:attrNameLst>
                                          <p:attrName>style.visibility</p:attrName>
                                        </p:attrNameLst>
                                      </p:cBhvr>
                                      <p:to>
                                        <p:strVal val="visible"/>
                                      </p:to>
                                    </p:set>
                                    <p:anim calcmode="lin" valueType="num">
                                      <p:cBhvr>
                                        <p:cTn id="472" dur="500" fill="hold"/>
                                        <p:tgtEl>
                                          <p:spTgt spid="16"/>
                                        </p:tgtEl>
                                        <p:attrNameLst>
                                          <p:attrName>ppt_w</p:attrName>
                                        </p:attrNameLst>
                                      </p:cBhvr>
                                      <p:tavLst>
                                        <p:tav tm="0">
                                          <p:val>
                                            <p:fltVal val="0"/>
                                          </p:val>
                                        </p:tav>
                                        <p:tav tm="100000">
                                          <p:val>
                                            <p:strVal val="#ppt_w"/>
                                          </p:val>
                                        </p:tav>
                                      </p:tavLst>
                                    </p:anim>
                                    <p:anim calcmode="lin" valueType="num">
                                      <p:cBhvr>
                                        <p:cTn id="473" dur="500" fill="hold"/>
                                        <p:tgtEl>
                                          <p:spTgt spid="16"/>
                                        </p:tgtEl>
                                        <p:attrNameLst>
                                          <p:attrName>ppt_h</p:attrName>
                                        </p:attrNameLst>
                                      </p:cBhvr>
                                      <p:tavLst>
                                        <p:tav tm="0">
                                          <p:val>
                                            <p:fltVal val="0"/>
                                          </p:val>
                                        </p:tav>
                                        <p:tav tm="100000">
                                          <p:val>
                                            <p:strVal val="#ppt_h"/>
                                          </p:val>
                                        </p:tav>
                                      </p:tavLst>
                                    </p:anim>
                                    <p:animEffect transition="in" filter="fade">
                                      <p:cBhvr>
                                        <p:cTn id="474" dur="500"/>
                                        <p:tgtEl>
                                          <p:spTgt spid="16"/>
                                        </p:tgtEl>
                                      </p:cBhvr>
                                    </p:animEffect>
                                  </p:childTnLst>
                                </p:cTn>
                              </p:par>
                              <p:par>
                                <p:cTn id="475" presetID="53" presetClass="entr" presetSubtype="16" fill="hold" grpId="1" nodeType="withEffect">
                                  <p:stCondLst>
                                    <p:cond delay="0"/>
                                  </p:stCondLst>
                                  <p:childTnLst>
                                    <p:set>
                                      <p:cBhvr>
                                        <p:cTn id="476" dur="1" fill="hold">
                                          <p:stCondLst>
                                            <p:cond delay="0"/>
                                          </p:stCondLst>
                                        </p:cTn>
                                        <p:tgtEl>
                                          <p:spTgt spid="35"/>
                                        </p:tgtEl>
                                        <p:attrNameLst>
                                          <p:attrName>style.visibility</p:attrName>
                                        </p:attrNameLst>
                                      </p:cBhvr>
                                      <p:to>
                                        <p:strVal val="visible"/>
                                      </p:to>
                                    </p:set>
                                    <p:anim calcmode="lin" valueType="num">
                                      <p:cBhvr>
                                        <p:cTn id="477" dur="500" fill="hold"/>
                                        <p:tgtEl>
                                          <p:spTgt spid="35"/>
                                        </p:tgtEl>
                                        <p:attrNameLst>
                                          <p:attrName>ppt_w</p:attrName>
                                        </p:attrNameLst>
                                      </p:cBhvr>
                                      <p:tavLst>
                                        <p:tav tm="0">
                                          <p:val>
                                            <p:fltVal val="0"/>
                                          </p:val>
                                        </p:tav>
                                        <p:tav tm="100000">
                                          <p:val>
                                            <p:strVal val="#ppt_w"/>
                                          </p:val>
                                        </p:tav>
                                      </p:tavLst>
                                    </p:anim>
                                    <p:anim calcmode="lin" valueType="num">
                                      <p:cBhvr>
                                        <p:cTn id="478" dur="500" fill="hold"/>
                                        <p:tgtEl>
                                          <p:spTgt spid="35"/>
                                        </p:tgtEl>
                                        <p:attrNameLst>
                                          <p:attrName>ppt_h</p:attrName>
                                        </p:attrNameLst>
                                      </p:cBhvr>
                                      <p:tavLst>
                                        <p:tav tm="0">
                                          <p:val>
                                            <p:fltVal val="0"/>
                                          </p:val>
                                        </p:tav>
                                        <p:tav tm="100000">
                                          <p:val>
                                            <p:strVal val="#ppt_h"/>
                                          </p:val>
                                        </p:tav>
                                      </p:tavLst>
                                    </p:anim>
                                    <p:animEffect transition="in" filter="fade">
                                      <p:cBhvr>
                                        <p:cTn id="479" dur="500"/>
                                        <p:tgtEl>
                                          <p:spTgt spid="35"/>
                                        </p:tgtEl>
                                      </p:cBhvr>
                                    </p:animEffect>
                                  </p:childTnLst>
                                </p:cTn>
                              </p:par>
                              <p:par>
                                <p:cTn id="480" presetID="53" presetClass="entr" presetSubtype="16" fill="hold" grpId="1" nodeType="withEffect">
                                  <p:stCondLst>
                                    <p:cond delay="0"/>
                                  </p:stCondLst>
                                  <p:childTnLst>
                                    <p:set>
                                      <p:cBhvr>
                                        <p:cTn id="481" dur="1" fill="hold">
                                          <p:stCondLst>
                                            <p:cond delay="0"/>
                                          </p:stCondLst>
                                        </p:cTn>
                                        <p:tgtEl>
                                          <p:spTgt spid="34"/>
                                        </p:tgtEl>
                                        <p:attrNameLst>
                                          <p:attrName>style.visibility</p:attrName>
                                        </p:attrNameLst>
                                      </p:cBhvr>
                                      <p:to>
                                        <p:strVal val="visible"/>
                                      </p:to>
                                    </p:set>
                                    <p:anim calcmode="lin" valueType="num">
                                      <p:cBhvr>
                                        <p:cTn id="482" dur="500" fill="hold"/>
                                        <p:tgtEl>
                                          <p:spTgt spid="34"/>
                                        </p:tgtEl>
                                        <p:attrNameLst>
                                          <p:attrName>ppt_w</p:attrName>
                                        </p:attrNameLst>
                                      </p:cBhvr>
                                      <p:tavLst>
                                        <p:tav tm="0">
                                          <p:val>
                                            <p:fltVal val="0"/>
                                          </p:val>
                                        </p:tav>
                                        <p:tav tm="100000">
                                          <p:val>
                                            <p:strVal val="#ppt_w"/>
                                          </p:val>
                                        </p:tav>
                                      </p:tavLst>
                                    </p:anim>
                                    <p:anim calcmode="lin" valueType="num">
                                      <p:cBhvr>
                                        <p:cTn id="483" dur="500" fill="hold"/>
                                        <p:tgtEl>
                                          <p:spTgt spid="34"/>
                                        </p:tgtEl>
                                        <p:attrNameLst>
                                          <p:attrName>ppt_h</p:attrName>
                                        </p:attrNameLst>
                                      </p:cBhvr>
                                      <p:tavLst>
                                        <p:tav tm="0">
                                          <p:val>
                                            <p:fltVal val="0"/>
                                          </p:val>
                                        </p:tav>
                                        <p:tav tm="100000">
                                          <p:val>
                                            <p:strVal val="#ppt_h"/>
                                          </p:val>
                                        </p:tav>
                                      </p:tavLst>
                                    </p:anim>
                                    <p:animEffect transition="in" filter="fade">
                                      <p:cBhvr>
                                        <p:cTn id="484" dur="500"/>
                                        <p:tgtEl>
                                          <p:spTgt spid="34"/>
                                        </p:tgtEl>
                                      </p:cBhvr>
                                    </p:animEffect>
                                  </p:childTnLst>
                                </p:cTn>
                              </p:par>
                              <p:par>
                                <p:cTn id="485" presetID="53" presetClass="entr" presetSubtype="16" fill="hold" grpId="0" nodeType="withEffect">
                                  <p:stCondLst>
                                    <p:cond delay="0"/>
                                  </p:stCondLst>
                                  <p:childTnLst>
                                    <p:set>
                                      <p:cBhvr>
                                        <p:cTn id="486" dur="1" fill="hold">
                                          <p:stCondLst>
                                            <p:cond delay="0"/>
                                          </p:stCondLst>
                                        </p:cTn>
                                        <p:tgtEl>
                                          <p:spTgt spid="14"/>
                                        </p:tgtEl>
                                        <p:attrNameLst>
                                          <p:attrName>style.visibility</p:attrName>
                                        </p:attrNameLst>
                                      </p:cBhvr>
                                      <p:to>
                                        <p:strVal val="visible"/>
                                      </p:to>
                                    </p:set>
                                    <p:anim calcmode="lin" valueType="num">
                                      <p:cBhvr>
                                        <p:cTn id="487" dur="500" fill="hold"/>
                                        <p:tgtEl>
                                          <p:spTgt spid="14"/>
                                        </p:tgtEl>
                                        <p:attrNameLst>
                                          <p:attrName>ppt_w</p:attrName>
                                        </p:attrNameLst>
                                      </p:cBhvr>
                                      <p:tavLst>
                                        <p:tav tm="0">
                                          <p:val>
                                            <p:fltVal val="0"/>
                                          </p:val>
                                        </p:tav>
                                        <p:tav tm="100000">
                                          <p:val>
                                            <p:strVal val="#ppt_w"/>
                                          </p:val>
                                        </p:tav>
                                      </p:tavLst>
                                    </p:anim>
                                    <p:anim calcmode="lin" valueType="num">
                                      <p:cBhvr>
                                        <p:cTn id="488" dur="500" fill="hold"/>
                                        <p:tgtEl>
                                          <p:spTgt spid="14"/>
                                        </p:tgtEl>
                                        <p:attrNameLst>
                                          <p:attrName>ppt_h</p:attrName>
                                        </p:attrNameLst>
                                      </p:cBhvr>
                                      <p:tavLst>
                                        <p:tav tm="0">
                                          <p:val>
                                            <p:fltVal val="0"/>
                                          </p:val>
                                        </p:tav>
                                        <p:tav tm="100000">
                                          <p:val>
                                            <p:strVal val="#ppt_h"/>
                                          </p:val>
                                        </p:tav>
                                      </p:tavLst>
                                    </p:anim>
                                    <p:animEffect transition="in" filter="fade">
                                      <p:cBhvr>
                                        <p:cTn id="489" dur="500"/>
                                        <p:tgtEl>
                                          <p:spTgt spid="14"/>
                                        </p:tgtEl>
                                      </p:cBhvr>
                                    </p:animEffect>
                                  </p:childTnLst>
                                </p:cTn>
                              </p:par>
                            </p:childTnLst>
                          </p:cTn>
                        </p:par>
                      </p:childTnLst>
                    </p:cTn>
                  </p:par>
                  <p:par>
                    <p:cTn id="490" fill="hold">
                      <p:stCondLst>
                        <p:cond delay="indefinite"/>
                      </p:stCondLst>
                      <p:childTnLst>
                        <p:par>
                          <p:cTn id="491" fill="hold">
                            <p:stCondLst>
                              <p:cond delay="0"/>
                            </p:stCondLst>
                            <p:childTnLst>
                              <p:par>
                                <p:cTn id="492" presetID="10" presetClass="entr" presetSubtype="0" fill="hold" grpId="0" nodeType="clickEffect">
                                  <p:stCondLst>
                                    <p:cond delay="0"/>
                                  </p:stCondLst>
                                  <p:childTnLst>
                                    <p:set>
                                      <p:cBhvr>
                                        <p:cTn id="493" dur="1" fill="hold">
                                          <p:stCondLst>
                                            <p:cond delay="0"/>
                                          </p:stCondLst>
                                        </p:cTn>
                                        <p:tgtEl>
                                          <p:spTgt spid="80"/>
                                        </p:tgtEl>
                                        <p:attrNameLst>
                                          <p:attrName>style.visibility</p:attrName>
                                        </p:attrNameLst>
                                      </p:cBhvr>
                                      <p:to>
                                        <p:strVal val="visible"/>
                                      </p:to>
                                    </p:set>
                                    <p:animEffect transition="in" filter="fade">
                                      <p:cBhvr>
                                        <p:cTn id="494" dur="500"/>
                                        <p:tgtEl>
                                          <p:spTgt spid="80"/>
                                        </p:tgtEl>
                                      </p:cBhvr>
                                    </p:animEffect>
                                  </p:childTnLst>
                                </p:cTn>
                              </p:par>
                              <p:par>
                                <p:cTn id="495" presetID="1" presetClass="exit" presetSubtype="0" fill="hold" grpId="1" nodeType="withEffect">
                                  <p:stCondLst>
                                    <p:cond delay="0"/>
                                  </p:stCondLst>
                                  <p:childTnLst>
                                    <p:set>
                                      <p:cBhvr>
                                        <p:cTn id="496" dur="1" fill="hold">
                                          <p:stCondLst>
                                            <p:cond delay="0"/>
                                          </p:stCondLst>
                                        </p:cTn>
                                        <p:tgtEl>
                                          <p:spTgt spid="81"/>
                                        </p:tgtEl>
                                        <p:attrNameLst>
                                          <p:attrName>style.visibility</p:attrName>
                                        </p:attrNameLst>
                                      </p:cBhvr>
                                      <p:to>
                                        <p:strVal val="hidden"/>
                                      </p:to>
                                    </p:set>
                                  </p:childTnLst>
                                </p:cTn>
                              </p:par>
                              <p:par>
                                <p:cTn id="497" presetID="1" presetClass="entr" presetSubtype="0" fill="hold" grpId="0" nodeType="withEffect">
                                  <p:stCondLst>
                                    <p:cond delay="0"/>
                                  </p:stCondLst>
                                  <p:childTnLst>
                                    <p:set>
                                      <p:cBhvr>
                                        <p:cTn id="498" dur="1" fill="hold">
                                          <p:stCondLst>
                                            <p:cond delay="0"/>
                                          </p:stCondLst>
                                        </p:cTn>
                                        <p:tgtEl>
                                          <p:spTgt spid="92"/>
                                        </p:tgtEl>
                                        <p:attrNameLst>
                                          <p:attrName>style.visibility</p:attrName>
                                        </p:attrNameLst>
                                      </p:cBhvr>
                                      <p:to>
                                        <p:strVal val="visible"/>
                                      </p:to>
                                    </p:set>
                                  </p:childTnLst>
                                </p:cTn>
                              </p:par>
                              <p:par>
                                <p:cTn id="499" presetID="10" presetClass="entr" presetSubtype="0" fill="hold" grpId="0" nodeType="withEffect">
                                  <p:stCondLst>
                                    <p:cond delay="0"/>
                                  </p:stCondLst>
                                  <p:childTnLst>
                                    <p:set>
                                      <p:cBhvr>
                                        <p:cTn id="500" dur="1" fill="hold">
                                          <p:stCondLst>
                                            <p:cond delay="0"/>
                                          </p:stCondLst>
                                        </p:cTn>
                                        <p:tgtEl>
                                          <p:spTgt spid="79"/>
                                        </p:tgtEl>
                                        <p:attrNameLst>
                                          <p:attrName>style.visibility</p:attrName>
                                        </p:attrNameLst>
                                      </p:cBhvr>
                                      <p:to>
                                        <p:strVal val="visible"/>
                                      </p:to>
                                    </p:set>
                                    <p:animEffect transition="in" filter="fade">
                                      <p:cBhvr>
                                        <p:cTn id="501" dur="500"/>
                                        <p:tgtEl>
                                          <p:spTgt spid="79"/>
                                        </p:tgtEl>
                                      </p:cBhvr>
                                    </p:animEffect>
                                  </p:childTnLst>
                                </p:cTn>
                              </p:par>
                            </p:childTnLst>
                          </p:cTn>
                        </p:par>
                        <p:par>
                          <p:cTn id="502" fill="hold">
                            <p:stCondLst>
                              <p:cond delay="500"/>
                            </p:stCondLst>
                            <p:childTnLst>
                              <p:par>
                                <p:cTn id="503" presetID="10" presetClass="entr" presetSubtype="0" fill="hold" grpId="1" nodeType="afterEffect">
                                  <p:stCondLst>
                                    <p:cond delay="0"/>
                                  </p:stCondLst>
                                  <p:childTnLst>
                                    <p:set>
                                      <p:cBhvr>
                                        <p:cTn id="504" dur="1" fill="hold">
                                          <p:stCondLst>
                                            <p:cond delay="0"/>
                                          </p:stCondLst>
                                        </p:cTn>
                                        <p:tgtEl>
                                          <p:spTgt spid="80"/>
                                        </p:tgtEl>
                                        <p:attrNameLst>
                                          <p:attrName>style.visibility</p:attrName>
                                        </p:attrNameLst>
                                      </p:cBhvr>
                                      <p:to>
                                        <p:strVal val="visible"/>
                                      </p:to>
                                    </p:set>
                                    <p:animEffect transition="in" filter="fade">
                                      <p:cBhvr>
                                        <p:cTn id="505" dur="500"/>
                                        <p:tgtEl>
                                          <p:spTgt spid="80"/>
                                        </p:tgtEl>
                                      </p:cBhvr>
                                    </p:animEffect>
                                  </p:childTnLst>
                                </p:cTn>
                              </p:par>
                              <p:par>
                                <p:cTn id="506" presetID="10" presetClass="entr" presetSubtype="0" fill="hold" grpId="1" nodeType="withEffect">
                                  <p:stCondLst>
                                    <p:cond delay="0"/>
                                  </p:stCondLst>
                                  <p:childTnLst>
                                    <p:set>
                                      <p:cBhvr>
                                        <p:cTn id="507" dur="1" fill="hold">
                                          <p:stCondLst>
                                            <p:cond delay="0"/>
                                          </p:stCondLst>
                                        </p:cTn>
                                        <p:tgtEl>
                                          <p:spTgt spid="79"/>
                                        </p:tgtEl>
                                        <p:attrNameLst>
                                          <p:attrName>style.visibility</p:attrName>
                                        </p:attrNameLst>
                                      </p:cBhvr>
                                      <p:to>
                                        <p:strVal val="visible"/>
                                      </p:to>
                                    </p:set>
                                    <p:animEffect transition="in" filter="fade">
                                      <p:cBhvr>
                                        <p:cTn id="508" dur="500"/>
                                        <p:tgtEl>
                                          <p:spTgt spid="79"/>
                                        </p:tgtEl>
                                      </p:cBhvr>
                                    </p:animEffect>
                                  </p:childTnLst>
                                </p:cTn>
                              </p:par>
                            </p:childTnLst>
                          </p:cTn>
                        </p:par>
                        <p:par>
                          <p:cTn id="509" fill="hold">
                            <p:stCondLst>
                              <p:cond delay="1000"/>
                            </p:stCondLst>
                            <p:childTnLst>
                              <p:par>
                                <p:cTn id="510" presetID="10" presetClass="entr" presetSubtype="0" fill="hold" grpId="2" nodeType="afterEffect">
                                  <p:stCondLst>
                                    <p:cond delay="0"/>
                                  </p:stCondLst>
                                  <p:childTnLst>
                                    <p:set>
                                      <p:cBhvr>
                                        <p:cTn id="511" dur="1" fill="hold">
                                          <p:stCondLst>
                                            <p:cond delay="0"/>
                                          </p:stCondLst>
                                        </p:cTn>
                                        <p:tgtEl>
                                          <p:spTgt spid="80"/>
                                        </p:tgtEl>
                                        <p:attrNameLst>
                                          <p:attrName>style.visibility</p:attrName>
                                        </p:attrNameLst>
                                      </p:cBhvr>
                                      <p:to>
                                        <p:strVal val="visible"/>
                                      </p:to>
                                    </p:set>
                                    <p:animEffect transition="in" filter="fade">
                                      <p:cBhvr>
                                        <p:cTn id="512" dur="500"/>
                                        <p:tgtEl>
                                          <p:spTgt spid="80"/>
                                        </p:tgtEl>
                                      </p:cBhvr>
                                    </p:animEffect>
                                  </p:childTnLst>
                                </p:cTn>
                              </p:par>
                              <p:par>
                                <p:cTn id="513" presetID="19" presetClass="emph" presetSubtype="0" fill="hold" grpId="0" nodeType="withEffect">
                                  <p:stCondLst>
                                    <p:cond delay="0"/>
                                  </p:stCondLst>
                                  <p:childTnLst>
                                    <p:animClr clrSpc="rgb" dir="cw">
                                      <p:cBhvr override="childStyle">
                                        <p:cTn id="514" dur="500" fill="hold"/>
                                        <p:tgtEl>
                                          <p:spTgt spid="35"/>
                                        </p:tgtEl>
                                        <p:attrNameLst>
                                          <p:attrName>style.color</p:attrName>
                                        </p:attrNameLst>
                                      </p:cBhvr>
                                      <p:to>
                                        <a:srgbClr val="ED786F"/>
                                      </p:to>
                                    </p:animClr>
                                    <p:animClr clrSpc="rgb" dir="cw">
                                      <p:cBhvr>
                                        <p:cTn id="515" dur="500" fill="hold"/>
                                        <p:tgtEl>
                                          <p:spTgt spid="35"/>
                                        </p:tgtEl>
                                        <p:attrNameLst>
                                          <p:attrName>fillcolor</p:attrName>
                                        </p:attrNameLst>
                                      </p:cBhvr>
                                      <p:to>
                                        <a:srgbClr val="ED786F"/>
                                      </p:to>
                                    </p:animClr>
                                    <p:set>
                                      <p:cBhvr>
                                        <p:cTn id="516" dur="500" fill="hold"/>
                                        <p:tgtEl>
                                          <p:spTgt spid="35"/>
                                        </p:tgtEl>
                                        <p:attrNameLst>
                                          <p:attrName>fill.type</p:attrName>
                                        </p:attrNameLst>
                                      </p:cBhvr>
                                      <p:to>
                                        <p:strVal val="solid"/>
                                      </p:to>
                                    </p:set>
                                    <p:set>
                                      <p:cBhvr>
                                        <p:cTn id="517" dur="500" fill="hold"/>
                                        <p:tgtEl>
                                          <p:spTgt spid="35"/>
                                        </p:tgtEl>
                                        <p:attrNameLst>
                                          <p:attrName>fill.on</p:attrName>
                                        </p:attrNameLst>
                                      </p:cBhvr>
                                      <p:to>
                                        <p:strVal val="true"/>
                                      </p:to>
                                    </p:set>
                                  </p:childTnLst>
                                </p:cTn>
                              </p:par>
                              <p:par>
                                <p:cTn id="518" presetID="19" presetClass="emph" presetSubtype="0" fill="hold" grpId="0" nodeType="withEffect">
                                  <p:stCondLst>
                                    <p:cond delay="0"/>
                                  </p:stCondLst>
                                  <p:childTnLst>
                                    <p:animClr clrSpc="rgb" dir="cw">
                                      <p:cBhvr override="childStyle">
                                        <p:cTn id="519" dur="500" fill="hold"/>
                                        <p:tgtEl>
                                          <p:spTgt spid="34"/>
                                        </p:tgtEl>
                                        <p:attrNameLst>
                                          <p:attrName>style.color</p:attrName>
                                        </p:attrNameLst>
                                      </p:cBhvr>
                                      <p:to>
                                        <a:srgbClr val="A01E14"/>
                                      </p:to>
                                    </p:animClr>
                                    <p:animClr clrSpc="rgb" dir="cw">
                                      <p:cBhvr>
                                        <p:cTn id="520" dur="500" fill="hold"/>
                                        <p:tgtEl>
                                          <p:spTgt spid="34"/>
                                        </p:tgtEl>
                                        <p:attrNameLst>
                                          <p:attrName>fillcolor</p:attrName>
                                        </p:attrNameLst>
                                      </p:cBhvr>
                                      <p:to>
                                        <a:srgbClr val="A01E14"/>
                                      </p:to>
                                    </p:animClr>
                                    <p:set>
                                      <p:cBhvr>
                                        <p:cTn id="521" dur="500" fill="hold"/>
                                        <p:tgtEl>
                                          <p:spTgt spid="34"/>
                                        </p:tgtEl>
                                        <p:attrNameLst>
                                          <p:attrName>fill.type</p:attrName>
                                        </p:attrNameLst>
                                      </p:cBhvr>
                                      <p:to>
                                        <p:strVal val="solid"/>
                                      </p:to>
                                    </p:set>
                                    <p:set>
                                      <p:cBhvr>
                                        <p:cTn id="522" dur="500" fill="hold"/>
                                        <p:tgtEl>
                                          <p:spTgt spid="34"/>
                                        </p:tgtEl>
                                        <p:attrNameLst>
                                          <p:attrName>fill.on</p:attrName>
                                        </p:attrNameLst>
                                      </p:cBhvr>
                                      <p:to>
                                        <p:strVal val="true"/>
                                      </p:to>
                                    </p:set>
                                  </p:childTnLst>
                                </p:cTn>
                              </p:par>
                              <p:par>
                                <p:cTn id="523" presetID="10" presetClass="entr" presetSubtype="0" fill="hold" grpId="2" nodeType="withEffect">
                                  <p:stCondLst>
                                    <p:cond delay="0"/>
                                  </p:stCondLst>
                                  <p:childTnLst>
                                    <p:set>
                                      <p:cBhvr>
                                        <p:cTn id="524" dur="1" fill="hold">
                                          <p:stCondLst>
                                            <p:cond delay="0"/>
                                          </p:stCondLst>
                                        </p:cTn>
                                        <p:tgtEl>
                                          <p:spTgt spid="79"/>
                                        </p:tgtEl>
                                        <p:attrNameLst>
                                          <p:attrName>style.visibility</p:attrName>
                                        </p:attrNameLst>
                                      </p:cBhvr>
                                      <p:to>
                                        <p:strVal val="visible"/>
                                      </p:to>
                                    </p:set>
                                    <p:animEffect transition="in" filter="fade">
                                      <p:cBhvr>
                                        <p:cTn id="525" dur="500"/>
                                        <p:tgtEl>
                                          <p:spTgt spid="79"/>
                                        </p:tgtEl>
                                      </p:cBhvr>
                                    </p:animEffect>
                                  </p:childTnLst>
                                </p:cTn>
                              </p:par>
                            </p:childTnLst>
                          </p:cTn>
                        </p:par>
                      </p:childTnLst>
                    </p:cTn>
                  </p:par>
                  <p:par>
                    <p:cTn id="526" fill="hold">
                      <p:stCondLst>
                        <p:cond delay="indefinite"/>
                      </p:stCondLst>
                      <p:childTnLst>
                        <p:par>
                          <p:cTn id="527" fill="hold">
                            <p:stCondLst>
                              <p:cond delay="0"/>
                            </p:stCondLst>
                            <p:childTnLst>
                              <p:par>
                                <p:cTn id="528" presetID="22" presetClass="entr" presetSubtype="8" fill="hold" grpId="0" nodeType="clickEffect">
                                  <p:stCondLst>
                                    <p:cond delay="0"/>
                                  </p:stCondLst>
                                  <p:childTnLst>
                                    <p:set>
                                      <p:cBhvr>
                                        <p:cTn id="529" dur="1" fill="hold">
                                          <p:stCondLst>
                                            <p:cond delay="0"/>
                                          </p:stCondLst>
                                        </p:cTn>
                                        <p:tgtEl>
                                          <p:spTgt spid="71"/>
                                        </p:tgtEl>
                                        <p:attrNameLst>
                                          <p:attrName>style.visibility</p:attrName>
                                        </p:attrNameLst>
                                      </p:cBhvr>
                                      <p:to>
                                        <p:strVal val="visible"/>
                                      </p:to>
                                    </p:set>
                                    <p:animEffect transition="in" filter="wipe(left)">
                                      <p:cBhvr>
                                        <p:cTn id="530" dur="500"/>
                                        <p:tgtEl>
                                          <p:spTgt spid="71"/>
                                        </p:tgtEl>
                                      </p:cBhvr>
                                    </p:animEffect>
                                  </p:childTnLst>
                                </p:cTn>
                              </p:par>
                              <p:par>
                                <p:cTn id="531" presetID="1" presetClass="exit" presetSubtype="0" fill="hold" grpId="1" nodeType="withEffect">
                                  <p:stCondLst>
                                    <p:cond delay="0"/>
                                  </p:stCondLst>
                                  <p:childTnLst>
                                    <p:set>
                                      <p:cBhvr>
                                        <p:cTn id="532" dur="1" fill="hold">
                                          <p:stCondLst>
                                            <p:cond delay="0"/>
                                          </p:stCondLst>
                                        </p:cTn>
                                        <p:tgtEl>
                                          <p:spTgt spid="92"/>
                                        </p:tgtEl>
                                        <p:attrNameLst>
                                          <p:attrName>style.visibility</p:attrName>
                                        </p:attrNameLst>
                                      </p:cBhvr>
                                      <p:to>
                                        <p:strVal val="hidden"/>
                                      </p:to>
                                    </p:set>
                                  </p:childTnLst>
                                </p:cTn>
                              </p:par>
                              <p:par>
                                <p:cTn id="533" presetID="1" presetClass="entr" presetSubtype="0" fill="hold" grpId="0" nodeType="withEffect">
                                  <p:stCondLst>
                                    <p:cond delay="0"/>
                                  </p:stCondLst>
                                  <p:childTnLst>
                                    <p:set>
                                      <p:cBhvr>
                                        <p:cTn id="534" dur="1" fill="hold">
                                          <p:stCondLst>
                                            <p:cond delay="0"/>
                                          </p:stCondLst>
                                        </p:cTn>
                                        <p:tgtEl>
                                          <p:spTgt spid="93"/>
                                        </p:tgtEl>
                                        <p:attrNameLst>
                                          <p:attrName>style.visibility</p:attrName>
                                        </p:attrNameLst>
                                      </p:cBhvr>
                                      <p:to>
                                        <p:strVal val="visible"/>
                                      </p:to>
                                    </p:set>
                                  </p:childTnLst>
                                </p:cTn>
                              </p:par>
                              <p:par>
                                <p:cTn id="535" presetID="22" presetClass="entr" presetSubtype="8" fill="hold" grpId="0" nodeType="withEffect">
                                  <p:stCondLst>
                                    <p:cond delay="0"/>
                                  </p:stCondLst>
                                  <p:childTnLst>
                                    <p:set>
                                      <p:cBhvr>
                                        <p:cTn id="536" dur="1" fill="hold">
                                          <p:stCondLst>
                                            <p:cond delay="0"/>
                                          </p:stCondLst>
                                        </p:cTn>
                                        <p:tgtEl>
                                          <p:spTgt spid="70"/>
                                        </p:tgtEl>
                                        <p:attrNameLst>
                                          <p:attrName>style.visibility</p:attrName>
                                        </p:attrNameLst>
                                      </p:cBhvr>
                                      <p:to>
                                        <p:strVal val="visible"/>
                                      </p:to>
                                    </p:set>
                                    <p:animEffect transition="in" filter="wipe(left)">
                                      <p:cBhvr>
                                        <p:cTn id="537" dur="500"/>
                                        <p:tgtEl>
                                          <p:spTgt spid="70"/>
                                        </p:tgtEl>
                                      </p:cBhvr>
                                    </p:animEffect>
                                  </p:childTnLst>
                                </p:cTn>
                              </p:par>
                              <p:par>
                                <p:cTn id="538" presetID="22" presetClass="entr" presetSubtype="8" fill="hold" grpId="0" nodeType="withEffect">
                                  <p:stCondLst>
                                    <p:cond delay="0"/>
                                  </p:stCondLst>
                                  <p:childTnLst>
                                    <p:set>
                                      <p:cBhvr>
                                        <p:cTn id="539" dur="1" fill="hold">
                                          <p:stCondLst>
                                            <p:cond delay="0"/>
                                          </p:stCondLst>
                                        </p:cTn>
                                        <p:tgtEl>
                                          <p:spTgt spid="69"/>
                                        </p:tgtEl>
                                        <p:attrNameLst>
                                          <p:attrName>style.visibility</p:attrName>
                                        </p:attrNameLst>
                                      </p:cBhvr>
                                      <p:to>
                                        <p:strVal val="visible"/>
                                      </p:to>
                                    </p:set>
                                    <p:animEffect transition="in" filter="wipe(left)">
                                      <p:cBhvr>
                                        <p:cTn id="540" dur="500"/>
                                        <p:tgtEl>
                                          <p:spTgt spid="69"/>
                                        </p:tgtEl>
                                      </p:cBhvr>
                                    </p:animEffect>
                                  </p:childTnLst>
                                </p:cTn>
                              </p:par>
                            </p:childTnLst>
                          </p:cTn>
                        </p:par>
                        <p:par>
                          <p:cTn id="541" fill="hold">
                            <p:stCondLst>
                              <p:cond delay="500"/>
                            </p:stCondLst>
                            <p:childTnLst>
                              <p:par>
                                <p:cTn id="542" presetID="53" presetClass="entr" presetSubtype="16" fill="hold" grpId="0" nodeType="afterEffect">
                                  <p:stCondLst>
                                    <p:cond delay="0"/>
                                  </p:stCondLst>
                                  <p:childTnLst>
                                    <p:set>
                                      <p:cBhvr>
                                        <p:cTn id="543" dur="1" fill="hold">
                                          <p:stCondLst>
                                            <p:cond delay="0"/>
                                          </p:stCondLst>
                                        </p:cTn>
                                        <p:tgtEl>
                                          <p:spTgt spid="19"/>
                                        </p:tgtEl>
                                        <p:attrNameLst>
                                          <p:attrName>style.visibility</p:attrName>
                                        </p:attrNameLst>
                                      </p:cBhvr>
                                      <p:to>
                                        <p:strVal val="visible"/>
                                      </p:to>
                                    </p:set>
                                    <p:anim calcmode="lin" valueType="num">
                                      <p:cBhvr>
                                        <p:cTn id="544" dur="500" fill="hold"/>
                                        <p:tgtEl>
                                          <p:spTgt spid="19"/>
                                        </p:tgtEl>
                                        <p:attrNameLst>
                                          <p:attrName>ppt_w</p:attrName>
                                        </p:attrNameLst>
                                      </p:cBhvr>
                                      <p:tavLst>
                                        <p:tav tm="0">
                                          <p:val>
                                            <p:fltVal val="0"/>
                                          </p:val>
                                        </p:tav>
                                        <p:tav tm="100000">
                                          <p:val>
                                            <p:strVal val="#ppt_w"/>
                                          </p:val>
                                        </p:tav>
                                      </p:tavLst>
                                    </p:anim>
                                    <p:anim calcmode="lin" valueType="num">
                                      <p:cBhvr>
                                        <p:cTn id="545" dur="500" fill="hold"/>
                                        <p:tgtEl>
                                          <p:spTgt spid="19"/>
                                        </p:tgtEl>
                                        <p:attrNameLst>
                                          <p:attrName>ppt_h</p:attrName>
                                        </p:attrNameLst>
                                      </p:cBhvr>
                                      <p:tavLst>
                                        <p:tav tm="0">
                                          <p:val>
                                            <p:fltVal val="0"/>
                                          </p:val>
                                        </p:tav>
                                        <p:tav tm="100000">
                                          <p:val>
                                            <p:strVal val="#ppt_h"/>
                                          </p:val>
                                        </p:tav>
                                      </p:tavLst>
                                    </p:anim>
                                    <p:animEffect transition="in" filter="fade">
                                      <p:cBhvr>
                                        <p:cTn id="546" dur="500"/>
                                        <p:tgtEl>
                                          <p:spTgt spid="19"/>
                                        </p:tgtEl>
                                      </p:cBhvr>
                                    </p:animEffect>
                                  </p:childTnLst>
                                </p:cTn>
                              </p:par>
                              <p:par>
                                <p:cTn id="547" presetID="53" presetClass="entr" presetSubtype="16" fill="hold" grpId="0" nodeType="withEffect">
                                  <p:stCondLst>
                                    <p:cond delay="0"/>
                                  </p:stCondLst>
                                  <p:childTnLst>
                                    <p:set>
                                      <p:cBhvr>
                                        <p:cTn id="548" dur="1" fill="hold">
                                          <p:stCondLst>
                                            <p:cond delay="0"/>
                                          </p:stCondLst>
                                        </p:cTn>
                                        <p:tgtEl>
                                          <p:spTgt spid="38"/>
                                        </p:tgtEl>
                                        <p:attrNameLst>
                                          <p:attrName>style.visibility</p:attrName>
                                        </p:attrNameLst>
                                      </p:cBhvr>
                                      <p:to>
                                        <p:strVal val="visible"/>
                                      </p:to>
                                    </p:set>
                                    <p:anim calcmode="lin" valueType="num">
                                      <p:cBhvr>
                                        <p:cTn id="549" dur="500" fill="hold"/>
                                        <p:tgtEl>
                                          <p:spTgt spid="38"/>
                                        </p:tgtEl>
                                        <p:attrNameLst>
                                          <p:attrName>ppt_w</p:attrName>
                                        </p:attrNameLst>
                                      </p:cBhvr>
                                      <p:tavLst>
                                        <p:tav tm="0">
                                          <p:val>
                                            <p:fltVal val="0"/>
                                          </p:val>
                                        </p:tav>
                                        <p:tav tm="100000">
                                          <p:val>
                                            <p:strVal val="#ppt_w"/>
                                          </p:val>
                                        </p:tav>
                                      </p:tavLst>
                                    </p:anim>
                                    <p:anim calcmode="lin" valueType="num">
                                      <p:cBhvr>
                                        <p:cTn id="550" dur="500" fill="hold"/>
                                        <p:tgtEl>
                                          <p:spTgt spid="38"/>
                                        </p:tgtEl>
                                        <p:attrNameLst>
                                          <p:attrName>ppt_h</p:attrName>
                                        </p:attrNameLst>
                                      </p:cBhvr>
                                      <p:tavLst>
                                        <p:tav tm="0">
                                          <p:val>
                                            <p:fltVal val="0"/>
                                          </p:val>
                                        </p:tav>
                                        <p:tav tm="100000">
                                          <p:val>
                                            <p:strVal val="#ppt_h"/>
                                          </p:val>
                                        </p:tav>
                                      </p:tavLst>
                                    </p:anim>
                                    <p:animEffect transition="in" filter="fade">
                                      <p:cBhvr>
                                        <p:cTn id="551" dur="500"/>
                                        <p:tgtEl>
                                          <p:spTgt spid="38"/>
                                        </p:tgtEl>
                                      </p:cBhvr>
                                    </p:animEffect>
                                  </p:childTnLst>
                                </p:cTn>
                              </p:par>
                              <p:par>
                                <p:cTn id="552" presetID="53" presetClass="entr" presetSubtype="16" fill="hold" grpId="0" nodeType="withEffect">
                                  <p:stCondLst>
                                    <p:cond delay="0"/>
                                  </p:stCondLst>
                                  <p:childTnLst>
                                    <p:set>
                                      <p:cBhvr>
                                        <p:cTn id="553" dur="1" fill="hold">
                                          <p:stCondLst>
                                            <p:cond delay="0"/>
                                          </p:stCondLst>
                                        </p:cTn>
                                        <p:tgtEl>
                                          <p:spTgt spid="43"/>
                                        </p:tgtEl>
                                        <p:attrNameLst>
                                          <p:attrName>style.visibility</p:attrName>
                                        </p:attrNameLst>
                                      </p:cBhvr>
                                      <p:to>
                                        <p:strVal val="visible"/>
                                      </p:to>
                                    </p:set>
                                    <p:anim calcmode="lin" valueType="num">
                                      <p:cBhvr>
                                        <p:cTn id="554" dur="500" fill="hold"/>
                                        <p:tgtEl>
                                          <p:spTgt spid="43"/>
                                        </p:tgtEl>
                                        <p:attrNameLst>
                                          <p:attrName>ppt_w</p:attrName>
                                        </p:attrNameLst>
                                      </p:cBhvr>
                                      <p:tavLst>
                                        <p:tav tm="0">
                                          <p:val>
                                            <p:fltVal val="0"/>
                                          </p:val>
                                        </p:tav>
                                        <p:tav tm="100000">
                                          <p:val>
                                            <p:strVal val="#ppt_w"/>
                                          </p:val>
                                        </p:tav>
                                      </p:tavLst>
                                    </p:anim>
                                    <p:anim calcmode="lin" valueType="num">
                                      <p:cBhvr>
                                        <p:cTn id="555" dur="500" fill="hold"/>
                                        <p:tgtEl>
                                          <p:spTgt spid="43"/>
                                        </p:tgtEl>
                                        <p:attrNameLst>
                                          <p:attrName>ppt_h</p:attrName>
                                        </p:attrNameLst>
                                      </p:cBhvr>
                                      <p:tavLst>
                                        <p:tav tm="0">
                                          <p:val>
                                            <p:fltVal val="0"/>
                                          </p:val>
                                        </p:tav>
                                        <p:tav tm="100000">
                                          <p:val>
                                            <p:strVal val="#ppt_h"/>
                                          </p:val>
                                        </p:tav>
                                      </p:tavLst>
                                    </p:anim>
                                    <p:animEffect transition="in" filter="fade">
                                      <p:cBhvr>
                                        <p:cTn id="556" dur="500"/>
                                        <p:tgtEl>
                                          <p:spTgt spid="43"/>
                                        </p:tgtEl>
                                      </p:cBhvr>
                                    </p:animEffect>
                                  </p:childTnLst>
                                </p:cTn>
                              </p:par>
                              <p:par>
                                <p:cTn id="557" presetID="53" presetClass="entr" presetSubtype="16" fill="hold" grpId="0" nodeType="withEffect">
                                  <p:stCondLst>
                                    <p:cond delay="0"/>
                                  </p:stCondLst>
                                  <p:childTnLst>
                                    <p:set>
                                      <p:cBhvr>
                                        <p:cTn id="558" dur="1" fill="hold">
                                          <p:stCondLst>
                                            <p:cond delay="0"/>
                                          </p:stCondLst>
                                        </p:cTn>
                                        <p:tgtEl>
                                          <p:spTgt spid="24"/>
                                        </p:tgtEl>
                                        <p:attrNameLst>
                                          <p:attrName>style.visibility</p:attrName>
                                        </p:attrNameLst>
                                      </p:cBhvr>
                                      <p:to>
                                        <p:strVal val="visible"/>
                                      </p:to>
                                    </p:set>
                                    <p:anim calcmode="lin" valueType="num">
                                      <p:cBhvr>
                                        <p:cTn id="559" dur="500" fill="hold"/>
                                        <p:tgtEl>
                                          <p:spTgt spid="24"/>
                                        </p:tgtEl>
                                        <p:attrNameLst>
                                          <p:attrName>ppt_w</p:attrName>
                                        </p:attrNameLst>
                                      </p:cBhvr>
                                      <p:tavLst>
                                        <p:tav tm="0">
                                          <p:val>
                                            <p:fltVal val="0"/>
                                          </p:val>
                                        </p:tav>
                                        <p:tav tm="100000">
                                          <p:val>
                                            <p:strVal val="#ppt_w"/>
                                          </p:val>
                                        </p:tav>
                                      </p:tavLst>
                                    </p:anim>
                                    <p:anim calcmode="lin" valueType="num">
                                      <p:cBhvr>
                                        <p:cTn id="560" dur="500" fill="hold"/>
                                        <p:tgtEl>
                                          <p:spTgt spid="24"/>
                                        </p:tgtEl>
                                        <p:attrNameLst>
                                          <p:attrName>ppt_h</p:attrName>
                                        </p:attrNameLst>
                                      </p:cBhvr>
                                      <p:tavLst>
                                        <p:tav tm="0">
                                          <p:val>
                                            <p:fltVal val="0"/>
                                          </p:val>
                                        </p:tav>
                                        <p:tav tm="100000">
                                          <p:val>
                                            <p:strVal val="#ppt_h"/>
                                          </p:val>
                                        </p:tav>
                                      </p:tavLst>
                                    </p:anim>
                                    <p:animEffect transition="in" filter="fade">
                                      <p:cBhvr>
                                        <p:cTn id="561" dur="500"/>
                                        <p:tgtEl>
                                          <p:spTgt spid="24"/>
                                        </p:tgtEl>
                                      </p:cBhvr>
                                    </p:animEffect>
                                  </p:childTnLst>
                                </p:cTn>
                              </p:par>
                            </p:childTnLst>
                          </p:cTn>
                        </p:par>
                        <p:par>
                          <p:cTn id="562" fill="hold">
                            <p:stCondLst>
                              <p:cond delay="1000"/>
                            </p:stCondLst>
                            <p:childTnLst>
                              <p:par>
                                <p:cTn id="563" presetID="53" presetClass="entr" presetSubtype="16" fill="hold" grpId="0" nodeType="afterEffect">
                                  <p:stCondLst>
                                    <p:cond delay="0"/>
                                  </p:stCondLst>
                                  <p:childTnLst>
                                    <p:set>
                                      <p:cBhvr>
                                        <p:cTn id="564" dur="1" fill="hold">
                                          <p:stCondLst>
                                            <p:cond delay="0"/>
                                          </p:stCondLst>
                                        </p:cTn>
                                        <p:tgtEl>
                                          <p:spTgt spid="39"/>
                                        </p:tgtEl>
                                        <p:attrNameLst>
                                          <p:attrName>style.visibility</p:attrName>
                                        </p:attrNameLst>
                                      </p:cBhvr>
                                      <p:to>
                                        <p:strVal val="visible"/>
                                      </p:to>
                                    </p:set>
                                    <p:anim calcmode="lin" valueType="num">
                                      <p:cBhvr>
                                        <p:cTn id="565" dur="500" fill="hold"/>
                                        <p:tgtEl>
                                          <p:spTgt spid="39"/>
                                        </p:tgtEl>
                                        <p:attrNameLst>
                                          <p:attrName>ppt_w</p:attrName>
                                        </p:attrNameLst>
                                      </p:cBhvr>
                                      <p:tavLst>
                                        <p:tav tm="0">
                                          <p:val>
                                            <p:fltVal val="0"/>
                                          </p:val>
                                        </p:tav>
                                        <p:tav tm="100000">
                                          <p:val>
                                            <p:strVal val="#ppt_w"/>
                                          </p:val>
                                        </p:tav>
                                      </p:tavLst>
                                    </p:anim>
                                    <p:anim calcmode="lin" valueType="num">
                                      <p:cBhvr>
                                        <p:cTn id="566" dur="500" fill="hold"/>
                                        <p:tgtEl>
                                          <p:spTgt spid="39"/>
                                        </p:tgtEl>
                                        <p:attrNameLst>
                                          <p:attrName>ppt_h</p:attrName>
                                        </p:attrNameLst>
                                      </p:cBhvr>
                                      <p:tavLst>
                                        <p:tav tm="0">
                                          <p:val>
                                            <p:fltVal val="0"/>
                                          </p:val>
                                        </p:tav>
                                        <p:tav tm="100000">
                                          <p:val>
                                            <p:strVal val="#ppt_h"/>
                                          </p:val>
                                        </p:tav>
                                      </p:tavLst>
                                    </p:anim>
                                    <p:animEffect transition="in" filter="fade">
                                      <p:cBhvr>
                                        <p:cTn id="567" dur="500"/>
                                        <p:tgtEl>
                                          <p:spTgt spid="39"/>
                                        </p:tgtEl>
                                      </p:cBhvr>
                                    </p:animEffect>
                                  </p:childTnLst>
                                </p:cTn>
                              </p:par>
                              <p:par>
                                <p:cTn id="568" presetID="53" presetClass="entr" presetSubtype="16" fill="hold" grpId="0" nodeType="withEffect">
                                  <p:stCondLst>
                                    <p:cond delay="0"/>
                                  </p:stCondLst>
                                  <p:childTnLst>
                                    <p:set>
                                      <p:cBhvr>
                                        <p:cTn id="569" dur="1" fill="hold">
                                          <p:stCondLst>
                                            <p:cond delay="0"/>
                                          </p:stCondLst>
                                        </p:cTn>
                                        <p:tgtEl>
                                          <p:spTgt spid="22"/>
                                        </p:tgtEl>
                                        <p:attrNameLst>
                                          <p:attrName>style.visibility</p:attrName>
                                        </p:attrNameLst>
                                      </p:cBhvr>
                                      <p:to>
                                        <p:strVal val="visible"/>
                                      </p:to>
                                    </p:set>
                                    <p:anim calcmode="lin" valueType="num">
                                      <p:cBhvr>
                                        <p:cTn id="570" dur="500" fill="hold"/>
                                        <p:tgtEl>
                                          <p:spTgt spid="22"/>
                                        </p:tgtEl>
                                        <p:attrNameLst>
                                          <p:attrName>ppt_w</p:attrName>
                                        </p:attrNameLst>
                                      </p:cBhvr>
                                      <p:tavLst>
                                        <p:tav tm="0">
                                          <p:val>
                                            <p:fltVal val="0"/>
                                          </p:val>
                                        </p:tav>
                                        <p:tav tm="100000">
                                          <p:val>
                                            <p:strVal val="#ppt_w"/>
                                          </p:val>
                                        </p:tav>
                                      </p:tavLst>
                                    </p:anim>
                                    <p:anim calcmode="lin" valueType="num">
                                      <p:cBhvr>
                                        <p:cTn id="571" dur="500" fill="hold"/>
                                        <p:tgtEl>
                                          <p:spTgt spid="22"/>
                                        </p:tgtEl>
                                        <p:attrNameLst>
                                          <p:attrName>ppt_h</p:attrName>
                                        </p:attrNameLst>
                                      </p:cBhvr>
                                      <p:tavLst>
                                        <p:tav tm="0">
                                          <p:val>
                                            <p:fltVal val="0"/>
                                          </p:val>
                                        </p:tav>
                                        <p:tav tm="100000">
                                          <p:val>
                                            <p:strVal val="#ppt_h"/>
                                          </p:val>
                                        </p:tav>
                                      </p:tavLst>
                                    </p:anim>
                                    <p:animEffect transition="in" filter="fade">
                                      <p:cBhvr>
                                        <p:cTn id="572" dur="500"/>
                                        <p:tgtEl>
                                          <p:spTgt spid="22"/>
                                        </p:tgtEl>
                                      </p:cBhvr>
                                    </p:animEffect>
                                  </p:childTnLst>
                                </p:cTn>
                              </p:par>
                              <p:par>
                                <p:cTn id="573" presetID="53" presetClass="entr" presetSubtype="16" fill="hold" grpId="0" nodeType="withEffect">
                                  <p:stCondLst>
                                    <p:cond delay="0"/>
                                  </p:stCondLst>
                                  <p:childTnLst>
                                    <p:set>
                                      <p:cBhvr>
                                        <p:cTn id="574" dur="1" fill="hold">
                                          <p:stCondLst>
                                            <p:cond delay="0"/>
                                          </p:stCondLst>
                                        </p:cTn>
                                        <p:tgtEl>
                                          <p:spTgt spid="21"/>
                                        </p:tgtEl>
                                        <p:attrNameLst>
                                          <p:attrName>style.visibility</p:attrName>
                                        </p:attrNameLst>
                                      </p:cBhvr>
                                      <p:to>
                                        <p:strVal val="visible"/>
                                      </p:to>
                                    </p:set>
                                    <p:anim calcmode="lin" valueType="num">
                                      <p:cBhvr>
                                        <p:cTn id="575" dur="500" fill="hold"/>
                                        <p:tgtEl>
                                          <p:spTgt spid="21"/>
                                        </p:tgtEl>
                                        <p:attrNameLst>
                                          <p:attrName>ppt_w</p:attrName>
                                        </p:attrNameLst>
                                      </p:cBhvr>
                                      <p:tavLst>
                                        <p:tav tm="0">
                                          <p:val>
                                            <p:fltVal val="0"/>
                                          </p:val>
                                        </p:tav>
                                        <p:tav tm="100000">
                                          <p:val>
                                            <p:strVal val="#ppt_w"/>
                                          </p:val>
                                        </p:tav>
                                      </p:tavLst>
                                    </p:anim>
                                    <p:anim calcmode="lin" valueType="num">
                                      <p:cBhvr>
                                        <p:cTn id="576" dur="500" fill="hold"/>
                                        <p:tgtEl>
                                          <p:spTgt spid="21"/>
                                        </p:tgtEl>
                                        <p:attrNameLst>
                                          <p:attrName>ppt_h</p:attrName>
                                        </p:attrNameLst>
                                      </p:cBhvr>
                                      <p:tavLst>
                                        <p:tav tm="0">
                                          <p:val>
                                            <p:fltVal val="0"/>
                                          </p:val>
                                        </p:tav>
                                        <p:tav tm="100000">
                                          <p:val>
                                            <p:strVal val="#ppt_h"/>
                                          </p:val>
                                        </p:tav>
                                      </p:tavLst>
                                    </p:anim>
                                    <p:animEffect transition="in" filter="fade">
                                      <p:cBhvr>
                                        <p:cTn id="577" dur="500"/>
                                        <p:tgtEl>
                                          <p:spTgt spid="21"/>
                                        </p:tgtEl>
                                      </p:cBhvr>
                                    </p:animEffect>
                                  </p:childTnLst>
                                </p:cTn>
                              </p:par>
                              <p:par>
                                <p:cTn id="578" presetID="53" presetClass="entr" presetSubtype="16" fill="hold" grpId="0" nodeType="withEffect">
                                  <p:stCondLst>
                                    <p:cond delay="0"/>
                                  </p:stCondLst>
                                  <p:childTnLst>
                                    <p:set>
                                      <p:cBhvr>
                                        <p:cTn id="579" dur="1" fill="hold">
                                          <p:stCondLst>
                                            <p:cond delay="0"/>
                                          </p:stCondLst>
                                        </p:cTn>
                                        <p:tgtEl>
                                          <p:spTgt spid="42"/>
                                        </p:tgtEl>
                                        <p:attrNameLst>
                                          <p:attrName>style.visibility</p:attrName>
                                        </p:attrNameLst>
                                      </p:cBhvr>
                                      <p:to>
                                        <p:strVal val="visible"/>
                                      </p:to>
                                    </p:set>
                                    <p:anim calcmode="lin" valueType="num">
                                      <p:cBhvr>
                                        <p:cTn id="580" dur="500" fill="hold"/>
                                        <p:tgtEl>
                                          <p:spTgt spid="42"/>
                                        </p:tgtEl>
                                        <p:attrNameLst>
                                          <p:attrName>ppt_w</p:attrName>
                                        </p:attrNameLst>
                                      </p:cBhvr>
                                      <p:tavLst>
                                        <p:tav tm="0">
                                          <p:val>
                                            <p:fltVal val="0"/>
                                          </p:val>
                                        </p:tav>
                                        <p:tav tm="100000">
                                          <p:val>
                                            <p:strVal val="#ppt_w"/>
                                          </p:val>
                                        </p:tav>
                                      </p:tavLst>
                                    </p:anim>
                                    <p:anim calcmode="lin" valueType="num">
                                      <p:cBhvr>
                                        <p:cTn id="581" dur="500" fill="hold"/>
                                        <p:tgtEl>
                                          <p:spTgt spid="42"/>
                                        </p:tgtEl>
                                        <p:attrNameLst>
                                          <p:attrName>ppt_h</p:attrName>
                                        </p:attrNameLst>
                                      </p:cBhvr>
                                      <p:tavLst>
                                        <p:tav tm="0">
                                          <p:val>
                                            <p:fltVal val="0"/>
                                          </p:val>
                                        </p:tav>
                                        <p:tav tm="100000">
                                          <p:val>
                                            <p:strVal val="#ppt_h"/>
                                          </p:val>
                                        </p:tav>
                                      </p:tavLst>
                                    </p:anim>
                                    <p:animEffect transition="in" filter="fade">
                                      <p:cBhvr>
                                        <p:cTn id="582" dur="500"/>
                                        <p:tgtEl>
                                          <p:spTgt spid="42"/>
                                        </p:tgtEl>
                                      </p:cBhvr>
                                    </p:animEffect>
                                  </p:childTnLst>
                                </p:cTn>
                              </p:par>
                            </p:childTnLst>
                          </p:cTn>
                        </p:par>
                        <p:par>
                          <p:cTn id="583" fill="hold">
                            <p:stCondLst>
                              <p:cond delay="1500"/>
                            </p:stCondLst>
                            <p:childTnLst>
                              <p:par>
                                <p:cTn id="584" presetID="53" presetClass="entr" presetSubtype="16" fill="hold" grpId="0" nodeType="afterEffect">
                                  <p:stCondLst>
                                    <p:cond delay="0"/>
                                  </p:stCondLst>
                                  <p:childTnLst>
                                    <p:set>
                                      <p:cBhvr>
                                        <p:cTn id="585" dur="1" fill="hold">
                                          <p:stCondLst>
                                            <p:cond delay="0"/>
                                          </p:stCondLst>
                                        </p:cTn>
                                        <p:tgtEl>
                                          <p:spTgt spid="40"/>
                                        </p:tgtEl>
                                        <p:attrNameLst>
                                          <p:attrName>style.visibility</p:attrName>
                                        </p:attrNameLst>
                                      </p:cBhvr>
                                      <p:to>
                                        <p:strVal val="visible"/>
                                      </p:to>
                                    </p:set>
                                    <p:anim calcmode="lin" valueType="num">
                                      <p:cBhvr>
                                        <p:cTn id="586" dur="500" fill="hold"/>
                                        <p:tgtEl>
                                          <p:spTgt spid="40"/>
                                        </p:tgtEl>
                                        <p:attrNameLst>
                                          <p:attrName>ppt_w</p:attrName>
                                        </p:attrNameLst>
                                      </p:cBhvr>
                                      <p:tavLst>
                                        <p:tav tm="0">
                                          <p:val>
                                            <p:fltVal val="0"/>
                                          </p:val>
                                        </p:tav>
                                        <p:tav tm="100000">
                                          <p:val>
                                            <p:strVal val="#ppt_w"/>
                                          </p:val>
                                        </p:tav>
                                      </p:tavLst>
                                    </p:anim>
                                    <p:anim calcmode="lin" valueType="num">
                                      <p:cBhvr>
                                        <p:cTn id="587" dur="500" fill="hold"/>
                                        <p:tgtEl>
                                          <p:spTgt spid="40"/>
                                        </p:tgtEl>
                                        <p:attrNameLst>
                                          <p:attrName>ppt_h</p:attrName>
                                        </p:attrNameLst>
                                      </p:cBhvr>
                                      <p:tavLst>
                                        <p:tav tm="0">
                                          <p:val>
                                            <p:fltVal val="0"/>
                                          </p:val>
                                        </p:tav>
                                        <p:tav tm="100000">
                                          <p:val>
                                            <p:strVal val="#ppt_h"/>
                                          </p:val>
                                        </p:tav>
                                      </p:tavLst>
                                    </p:anim>
                                    <p:animEffect transition="in" filter="fade">
                                      <p:cBhvr>
                                        <p:cTn id="588" dur="500"/>
                                        <p:tgtEl>
                                          <p:spTgt spid="40"/>
                                        </p:tgtEl>
                                      </p:cBhvr>
                                    </p:animEffect>
                                  </p:childTnLst>
                                </p:cTn>
                              </p:par>
                              <p:par>
                                <p:cTn id="589" presetID="53" presetClass="entr" presetSubtype="16" fill="hold" grpId="0" nodeType="withEffect">
                                  <p:stCondLst>
                                    <p:cond delay="0"/>
                                  </p:stCondLst>
                                  <p:childTnLst>
                                    <p:set>
                                      <p:cBhvr>
                                        <p:cTn id="590" dur="1" fill="hold">
                                          <p:stCondLst>
                                            <p:cond delay="0"/>
                                          </p:stCondLst>
                                        </p:cTn>
                                        <p:tgtEl>
                                          <p:spTgt spid="18"/>
                                        </p:tgtEl>
                                        <p:attrNameLst>
                                          <p:attrName>style.visibility</p:attrName>
                                        </p:attrNameLst>
                                      </p:cBhvr>
                                      <p:to>
                                        <p:strVal val="visible"/>
                                      </p:to>
                                    </p:set>
                                    <p:anim calcmode="lin" valueType="num">
                                      <p:cBhvr>
                                        <p:cTn id="591" dur="500" fill="hold"/>
                                        <p:tgtEl>
                                          <p:spTgt spid="18"/>
                                        </p:tgtEl>
                                        <p:attrNameLst>
                                          <p:attrName>ppt_w</p:attrName>
                                        </p:attrNameLst>
                                      </p:cBhvr>
                                      <p:tavLst>
                                        <p:tav tm="0">
                                          <p:val>
                                            <p:fltVal val="0"/>
                                          </p:val>
                                        </p:tav>
                                        <p:tav tm="100000">
                                          <p:val>
                                            <p:strVal val="#ppt_w"/>
                                          </p:val>
                                        </p:tav>
                                      </p:tavLst>
                                    </p:anim>
                                    <p:anim calcmode="lin" valueType="num">
                                      <p:cBhvr>
                                        <p:cTn id="592" dur="500" fill="hold"/>
                                        <p:tgtEl>
                                          <p:spTgt spid="18"/>
                                        </p:tgtEl>
                                        <p:attrNameLst>
                                          <p:attrName>ppt_h</p:attrName>
                                        </p:attrNameLst>
                                      </p:cBhvr>
                                      <p:tavLst>
                                        <p:tav tm="0">
                                          <p:val>
                                            <p:fltVal val="0"/>
                                          </p:val>
                                        </p:tav>
                                        <p:tav tm="100000">
                                          <p:val>
                                            <p:strVal val="#ppt_h"/>
                                          </p:val>
                                        </p:tav>
                                      </p:tavLst>
                                    </p:anim>
                                    <p:animEffect transition="in" filter="fade">
                                      <p:cBhvr>
                                        <p:cTn id="593" dur="500"/>
                                        <p:tgtEl>
                                          <p:spTgt spid="18"/>
                                        </p:tgtEl>
                                      </p:cBhvr>
                                    </p:animEffect>
                                  </p:childTnLst>
                                </p:cTn>
                              </p:par>
                              <p:par>
                                <p:cTn id="594" presetID="53" presetClass="entr" presetSubtype="16" fill="hold" grpId="0" nodeType="withEffect">
                                  <p:stCondLst>
                                    <p:cond delay="0"/>
                                  </p:stCondLst>
                                  <p:childTnLst>
                                    <p:set>
                                      <p:cBhvr>
                                        <p:cTn id="595" dur="1" fill="hold">
                                          <p:stCondLst>
                                            <p:cond delay="0"/>
                                          </p:stCondLst>
                                        </p:cTn>
                                        <p:tgtEl>
                                          <p:spTgt spid="23"/>
                                        </p:tgtEl>
                                        <p:attrNameLst>
                                          <p:attrName>style.visibility</p:attrName>
                                        </p:attrNameLst>
                                      </p:cBhvr>
                                      <p:to>
                                        <p:strVal val="visible"/>
                                      </p:to>
                                    </p:set>
                                    <p:anim calcmode="lin" valueType="num">
                                      <p:cBhvr>
                                        <p:cTn id="596" dur="500" fill="hold"/>
                                        <p:tgtEl>
                                          <p:spTgt spid="23"/>
                                        </p:tgtEl>
                                        <p:attrNameLst>
                                          <p:attrName>ppt_w</p:attrName>
                                        </p:attrNameLst>
                                      </p:cBhvr>
                                      <p:tavLst>
                                        <p:tav tm="0">
                                          <p:val>
                                            <p:fltVal val="0"/>
                                          </p:val>
                                        </p:tav>
                                        <p:tav tm="100000">
                                          <p:val>
                                            <p:strVal val="#ppt_w"/>
                                          </p:val>
                                        </p:tav>
                                      </p:tavLst>
                                    </p:anim>
                                    <p:anim calcmode="lin" valueType="num">
                                      <p:cBhvr>
                                        <p:cTn id="597" dur="500" fill="hold"/>
                                        <p:tgtEl>
                                          <p:spTgt spid="23"/>
                                        </p:tgtEl>
                                        <p:attrNameLst>
                                          <p:attrName>ppt_h</p:attrName>
                                        </p:attrNameLst>
                                      </p:cBhvr>
                                      <p:tavLst>
                                        <p:tav tm="0">
                                          <p:val>
                                            <p:fltVal val="0"/>
                                          </p:val>
                                        </p:tav>
                                        <p:tav tm="100000">
                                          <p:val>
                                            <p:strVal val="#ppt_h"/>
                                          </p:val>
                                        </p:tav>
                                      </p:tavLst>
                                    </p:anim>
                                    <p:animEffect transition="in" filter="fade">
                                      <p:cBhvr>
                                        <p:cTn id="598" dur="500"/>
                                        <p:tgtEl>
                                          <p:spTgt spid="23"/>
                                        </p:tgtEl>
                                      </p:cBhvr>
                                    </p:animEffect>
                                  </p:childTnLst>
                                </p:cTn>
                              </p:par>
                              <p:par>
                                <p:cTn id="599" presetID="53" presetClass="entr" presetSubtype="16" fill="hold" grpId="0" nodeType="withEffect">
                                  <p:stCondLst>
                                    <p:cond delay="0"/>
                                  </p:stCondLst>
                                  <p:childTnLst>
                                    <p:set>
                                      <p:cBhvr>
                                        <p:cTn id="600" dur="1" fill="hold">
                                          <p:stCondLst>
                                            <p:cond delay="0"/>
                                          </p:stCondLst>
                                        </p:cTn>
                                        <p:tgtEl>
                                          <p:spTgt spid="44"/>
                                        </p:tgtEl>
                                        <p:attrNameLst>
                                          <p:attrName>style.visibility</p:attrName>
                                        </p:attrNameLst>
                                      </p:cBhvr>
                                      <p:to>
                                        <p:strVal val="visible"/>
                                      </p:to>
                                    </p:set>
                                    <p:anim calcmode="lin" valueType="num">
                                      <p:cBhvr>
                                        <p:cTn id="601" dur="500" fill="hold"/>
                                        <p:tgtEl>
                                          <p:spTgt spid="44"/>
                                        </p:tgtEl>
                                        <p:attrNameLst>
                                          <p:attrName>ppt_w</p:attrName>
                                        </p:attrNameLst>
                                      </p:cBhvr>
                                      <p:tavLst>
                                        <p:tav tm="0">
                                          <p:val>
                                            <p:fltVal val="0"/>
                                          </p:val>
                                        </p:tav>
                                        <p:tav tm="100000">
                                          <p:val>
                                            <p:strVal val="#ppt_w"/>
                                          </p:val>
                                        </p:tav>
                                      </p:tavLst>
                                    </p:anim>
                                    <p:anim calcmode="lin" valueType="num">
                                      <p:cBhvr>
                                        <p:cTn id="602" dur="500" fill="hold"/>
                                        <p:tgtEl>
                                          <p:spTgt spid="44"/>
                                        </p:tgtEl>
                                        <p:attrNameLst>
                                          <p:attrName>ppt_h</p:attrName>
                                        </p:attrNameLst>
                                      </p:cBhvr>
                                      <p:tavLst>
                                        <p:tav tm="0">
                                          <p:val>
                                            <p:fltVal val="0"/>
                                          </p:val>
                                        </p:tav>
                                        <p:tav tm="100000">
                                          <p:val>
                                            <p:strVal val="#ppt_h"/>
                                          </p:val>
                                        </p:tav>
                                      </p:tavLst>
                                    </p:anim>
                                    <p:animEffect transition="in" filter="fade">
                                      <p:cBhvr>
                                        <p:cTn id="603" dur="500"/>
                                        <p:tgtEl>
                                          <p:spTgt spid="44"/>
                                        </p:tgtEl>
                                      </p:cBhvr>
                                    </p:animEffect>
                                  </p:childTnLst>
                                </p:cTn>
                              </p:par>
                            </p:childTnLst>
                          </p:cTn>
                        </p:par>
                        <p:par>
                          <p:cTn id="604" fill="hold">
                            <p:stCondLst>
                              <p:cond delay="2000"/>
                            </p:stCondLst>
                            <p:childTnLst>
                              <p:par>
                                <p:cTn id="605" presetID="53" presetClass="entr" presetSubtype="16" fill="hold" grpId="0" nodeType="afterEffect">
                                  <p:stCondLst>
                                    <p:cond delay="0"/>
                                  </p:stCondLst>
                                  <p:childTnLst>
                                    <p:set>
                                      <p:cBhvr>
                                        <p:cTn id="606" dur="1" fill="hold">
                                          <p:stCondLst>
                                            <p:cond delay="0"/>
                                          </p:stCondLst>
                                        </p:cTn>
                                        <p:tgtEl>
                                          <p:spTgt spid="41"/>
                                        </p:tgtEl>
                                        <p:attrNameLst>
                                          <p:attrName>style.visibility</p:attrName>
                                        </p:attrNameLst>
                                      </p:cBhvr>
                                      <p:to>
                                        <p:strVal val="visible"/>
                                      </p:to>
                                    </p:set>
                                    <p:anim calcmode="lin" valueType="num">
                                      <p:cBhvr>
                                        <p:cTn id="607" dur="500" fill="hold"/>
                                        <p:tgtEl>
                                          <p:spTgt spid="41"/>
                                        </p:tgtEl>
                                        <p:attrNameLst>
                                          <p:attrName>ppt_w</p:attrName>
                                        </p:attrNameLst>
                                      </p:cBhvr>
                                      <p:tavLst>
                                        <p:tav tm="0">
                                          <p:val>
                                            <p:fltVal val="0"/>
                                          </p:val>
                                        </p:tav>
                                        <p:tav tm="100000">
                                          <p:val>
                                            <p:strVal val="#ppt_w"/>
                                          </p:val>
                                        </p:tav>
                                      </p:tavLst>
                                    </p:anim>
                                    <p:anim calcmode="lin" valueType="num">
                                      <p:cBhvr>
                                        <p:cTn id="608" dur="500" fill="hold"/>
                                        <p:tgtEl>
                                          <p:spTgt spid="41"/>
                                        </p:tgtEl>
                                        <p:attrNameLst>
                                          <p:attrName>ppt_h</p:attrName>
                                        </p:attrNameLst>
                                      </p:cBhvr>
                                      <p:tavLst>
                                        <p:tav tm="0">
                                          <p:val>
                                            <p:fltVal val="0"/>
                                          </p:val>
                                        </p:tav>
                                        <p:tav tm="100000">
                                          <p:val>
                                            <p:strVal val="#ppt_h"/>
                                          </p:val>
                                        </p:tav>
                                      </p:tavLst>
                                    </p:anim>
                                    <p:animEffect transition="in" filter="fade">
                                      <p:cBhvr>
                                        <p:cTn id="609" dur="500"/>
                                        <p:tgtEl>
                                          <p:spTgt spid="41"/>
                                        </p:tgtEl>
                                      </p:cBhvr>
                                    </p:animEffect>
                                  </p:childTnLst>
                                </p:cTn>
                              </p:par>
                              <p:par>
                                <p:cTn id="610" presetID="53" presetClass="entr" presetSubtype="16" fill="hold" grpId="0" nodeType="withEffect">
                                  <p:stCondLst>
                                    <p:cond delay="0"/>
                                  </p:stCondLst>
                                  <p:childTnLst>
                                    <p:set>
                                      <p:cBhvr>
                                        <p:cTn id="611" dur="1" fill="hold">
                                          <p:stCondLst>
                                            <p:cond delay="0"/>
                                          </p:stCondLst>
                                        </p:cTn>
                                        <p:tgtEl>
                                          <p:spTgt spid="17"/>
                                        </p:tgtEl>
                                        <p:attrNameLst>
                                          <p:attrName>style.visibility</p:attrName>
                                        </p:attrNameLst>
                                      </p:cBhvr>
                                      <p:to>
                                        <p:strVal val="visible"/>
                                      </p:to>
                                    </p:set>
                                    <p:anim calcmode="lin" valueType="num">
                                      <p:cBhvr>
                                        <p:cTn id="612" dur="500" fill="hold"/>
                                        <p:tgtEl>
                                          <p:spTgt spid="17"/>
                                        </p:tgtEl>
                                        <p:attrNameLst>
                                          <p:attrName>ppt_w</p:attrName>
                                        </p:attrNameLst>
                                      </p:cBhvr>
                                      <p:tavLst>
                                        <p:tav tm="0">
                                          <p:val>
                                            <p:fltVal val="0"/>
                                          </p:val>
                                        </p:tav>
                                        <p:tav tm="100000">
                                          <p:val>
                                            <p:strVal val="#ppt_w"/>
                                          </p:val>
                                        </p:tav>
                                      </p:tavLst>
                                    </p:anim>
                                    <p:anim calcmode="lin" valueType="num">
                                      <p:cBhvr>
                                        <p:cTn id="613" dur="500" fill="hold"/>
                                        <p:tgtEl>
                                          <p:spTgt spid="17"/>
                                        </p:tgtEl>
                                        <p:attrNameLst>
                                          <p:attrName>ppt_h</p:attrName>
                                        </p:attrNameLst>
                                      </p:cBhvr>
                                      <p:tavLst>
                                        <p:tav tm="0">
                                          <p:val>
                                            <p:fltVal val="0"/>
                                          </p:val>
                                        </p:tav>
                                        <p:tav tm="100000">
                                          <p:val>
                                            <p:strVal val="#ppt_h"/>
                                          </p:val>
                                        </p:tav>
                                      </p:tavLst>
                                    </p:anim>
                                    <p:animEffect transition="in" filter="fade">
                                      <p:cBhvr>
                                        <p:cTn id="614" dur="500"/>
                                        <p:tgtEl>
                                          <p:spTgt spid="17"/>
                                        </p:tgtEl>
                                      </p:cBhvr>
                                    </p:animEffect>
                                  </p:childTnLst>
                                </p:cTn>
                              </p:par>
                              <p:par>
                                <p:cTn id="615" presetID="53" presetClass="entr" presetSubtype="16" fill="hold" grpId="0" nodeType="withEffect">
                                  <p:stCondLst>
                                    <p:cond delay="0"/>
                                  </p:stCondLst>
                                  <p:childTnLst>
                                    <p:set>
                                      <p:cBhvr>
                                        <p:cTn id="616" dur="1" fill="hold">
                                          <p:stCondLst>
                                            <p:cond delay="0"/>
                                          </p:stCondLst>
                                        </p:cTn>
                                        <p:tgtEl>
                                          <p:spTgt spid="20"/>
                                        </p:tgtEl>
                                        <p:attrNameLst>
                                          <p:attrName>style.visibility</p:attrName>
                                        </p:attrNameLst>
                                      </p:cBhvr>
                                      <p:to>
                                        <p:strVal val="visible"/>
                                      </p:to>
                                    </p:set>
                                    <p:anim calcmode="lin" valueType="num">
                                      <p:cBhvr>
                                        <p:cTn id="617" dur="500" fill="hold"/>
                                        <p:tgtEl>
                                          <p:spTgt spid="20"/>
                                        </p:tgtEl>
                                        <p:attrNameLst>
                                          <p:attrName>ppt_w</p:attrName>
                                        </p:attrNameLst>
                                      </p:cBhvr>
                                      <p:tavLst>
                                        <p:tav tm="0">
                                          <p:val>
                                            <p:fltVal val="0"/>
                                          </p:val>
                                        </p:tav>
                                        <p:tav tm="100000">
                                          <p:val>
                                            <p:strVal val="#ppt_w"/>
                                          </p:val>
                                        </p:tav>
                                      </p:tavLst>
                                    </p:anim>
                                    <p:anim calcmode="lin" valueType="num">
                                      <p:cBhvr>
                                        <p:cTn id="618" dur="500" fill="hold"/>
                                        <p:tgtEl>
                                          <p:spTgt spid="20"/>
                                        </p:tgtEl>
                                        <p:attrNameLst>
                                          <p:attrName>ppt_h</p:attrName>
                                        </p:attrNameLst>
                                      </p:cBhvr>
                                      <p:tavLst>
                                        <p:tav tm="0">
                                          <p:val>
                                            <p:fltVal val="0"/>
                                          </p:val>
                                        </p:tav>
                                        <p:tav tm="100000">
                                          <p:val>
                                            <p:strVal val="#ppt_h"/>
                                          </p:val>
                                        </p:tav>
                                      </p:tavLst>
                                    </p:anim>
                                    <p:animEffect transition="in" filter="fade">
                                      <p:cBhvr>
                                        <p:cTn id="619" dur="500"/>
                                        <p:tgtEl>
                                          <p:spTgt spid="20"/>
                                        </p:tgtEl>
                                      </p:cBhvr>
                                    </p:animEffect>
                                  </p:childTnLst>
                                </p:cTn>
                              </p:par>
                              <p:par>
                                <p:cTn id="620" presetID="53" presetClass="entr" presetSubtype="16" fill="hold" grpId="0" nodeType="withEffect">
                                  <p:stCondLst>
                                    <p:cond delay="0"/>
                                  </p:stCondLst>
                                  <p:childTnLst>
                                    <p:set>
                                      <p:cBhvr>
                                        <p:cTn id="621" dur="1" fill="hold">
                                          <p:stCondLst>
                                            <p:cond delay="0"/>
                                          </p:stCondLst>
                                        </p:cTn>
                                        <p:tgtEl>
                                          <p:spTgt spid="37"/>
                                        </p:tgtEl>
                                        <p:attrNameLst>
                                          <p:attrName>style.visibility</p:attrName>
                                        </p:attrNameLst>
                                      </p:cBhvr>
                                      <p:to>
                                        <p:strVal val="visible"/>
                                      </p:to>
                                    </p:set>
                                    <p:anim calcmode="lin" valueType="num">
                                      <p:cBhvr>
                                        <p:cTn id="622" dur="500" fill="hold"/>
                                        <p:tgtEl>
                                          <p:spTgt spid="37"/>
                                        </p:tgtEl>
                                        <p:attrNameLst>
                                          <p:attrName>ppt_w</p:attrName>
                                        </p:attrNameLst>
                                      </p:cBhvr>
                                      <p:tavLst>
                                        <p:tav tm="0">
                                          <p:val>
                                            <p:fltVal val="0"/>
                                          </p:val>
                                        </p:tav>
                                        <p:tav tm="100000">
                                          <p:val>
                                            <p:strVal val="#ppt_w"/>
                                          </p:val>
                                        </p:tav>
                                      </p:tavLst>
                                    </p:anim>
                                    <p:anim calcmode="lin" valueType="num">
                                      <p:cBhvr>
                                        <p:cTn id="623" dur="500" fill="hold"/>
                                        <p:tgtEl>
                                          <p:spTgt spid="37"/>
                                        </p:tgtEl>
                                        <p:attrNameLst>
                                          <p:attrName>ppt_h</p:attrName>
                                        </p:attrNameLst>
                                      </p:cBhvr>
                                      <p:tavLst>
                                        <p:tav tm="0">
                                          <p:val>
                                            <p:fltVal val="0"/>
                                          </p:val>
                                        </p:tav>
                                        <p:tav tm="100000">
                                          <p:val>
                                            <p:strVal val="#ppt_h"/>
                                          </p:val>
                                        </p:tav>
                                      </p:tavLst>
                                    </p:anim>
                                    <p:animEffect transition="in" filter="fade">
                                      <p:cBhvr>
                                        <p:cTn id="624" dur="500"/>
                                        <p:tgtEl>
                                          <p:spTgt spid="37"/>
                                        </p:tgtEl>
                                      </p:cBhvr>
                                    </p:animEffect>
                                  </p:childTnLst>
                                </p:cTn>
                              </p:par>
                            </p:childTnLst>
                          </p:cTn>
                        </p:par>
                      </p:childTnLst>
                    </p:cTn>
                  </p:par>
                  <p:par>
                    <p:cTn id="625" fill="hold">
                      <p:stCondLst>
                        <p:cond delay="indefinite"/>
                      </p:stCondLst>
                      <p:childTnLst>
                        <p:par>
                          <p:cTn id="626" fill="hold">
                            <p:stCondLst>
                              <p:cond delay="0"/>
                            </p:stCondLst>
                            <p:childTnLst>
                              <p:par>
                                <p:cTn id="627" presetID="1" presetClass="exit" presetSubtype="0" fill="hold" grpId="1" nodeType="clickEffect">
                                  <p:stCondLst>
                                    <p:cond delay="0"/>
                                  </p:stCondLst>
                                  <p:childTnLst>
                                    <p:set>
                                      <p:cBhvr>
                                        <p:cTn id="628" dur="1" fill="hold">
                                          <p:stCondLst>
                                            <p:cond delay="0"/>
                                          </p:stCondLst>
                                        </p:cTn>
                                        <p:tgtEl>
                                          <p:spTgt spid="93"/>
                                        </p:tgtEl>
                                        <p:attrNameLst>
                                          <p:attrName>style.visibility</p:attrName>
                                        </p:attrNameLst>
                                      </p:cBhvr>
                                      <p:to>
                                        <p:strVal val="hidden"/>
                                      </p:to>
                                    </p:set>
                                  </p:childTnLst>
                                </p:cTn>
                              </p:par>
                            </p:childTnLst>
                          </p:cTn>
                        </p:par>
                        <p:par>
                          <p:cTn id="629" fill="hold">
                            <p:stCondLst>
                              <p:cond delay="0"/>
                            </p:stCondLst>
                            <p:childTnLst>
                              <p:par>
                                <p:cTn id="630" presetID="10" presetClass="entr" presetSubtype="0" fill="hold" grpId="2" nodeType="afterEffect">
                                  <p:stCondLst>
                                    <p:cond delay="0"/>
                                  </p:stCondLst>
                                  <p:childTnLst>
                                    <p:set>
                                      <p:cBhvr>
                                        <p:cTn id="631" dur="1" fill="hold">
                                          <p:stCondLst>
                                            <p:cond delay="0"/>
                                          </p:stCondLst>
                                        </p:cTn>
                                        <p:tgtEl>
                                          <p:spTgt spid="66"/>
                                        </p:tgtEl>
                                        <p:attrNameLst>
                                          <p:attrName>style.visibility</p:attrName>
                                        </p:attrNameLst>
                                      </p:cBhvr>
                                      <p:to>
                                        <p:strVal val="visible"/>
                                      </p:to>
                                    </p:set>
                                    <p:animEffect transition="in" filter="fade">
                                      <p:cBhvr>
                                        <p:cTn id="632" dur="500"/>
                                        <p:tgtEl>
                                          <p:spTgt spid="66"/>
                                        </p:tgtEl>
                                      </p:cBhvr>
                                    </p:animEffect>
                                  </p:childTnLst>
                                </p:cTn>
                              </p:par>
                              <p:par>
                                <p:cTn id="633" presetID="10" presetClass="entr" presetSubtype="0" fill="hold" grpId="2" nodeType="withEffect">
                                  <p:stCondLst>
                                    <p:cond delay="0"/>
                                  </p:stCondLst>
                                  <p:childTnLst>
                                    <p:set>
                                      <p:cBhvr>
                                        <p:cTn id="634" dur="1" fill="hold">
                                          <p:stCondLst>
                                            <p:cond delay="0"/>
                                          </p:stCondLst>
                                        </p:cTn>
                                        <p:tgtEl>
                                          <p:spTgt spid="10"/>
                                        </p:tgtEl>
                                        <p:attrNameLst>
                                          <p:attrName>style.visibility</p:attrName>
                                        </p:attrNameLst>
                                      </p:cBhvr>
                                      <p:to>
                                        <p:strVal val="visible"/>
                                      </p:to>
                                    </p:set>
                                    <p:animEffect transition="in" filter="fade">
                                      <p:cBhvr>
                                        <p:cTn id="635" dur="500"/>
                                        <p:tgtEl>
                                          <p:spTgt spid="10"/>
                                        </p:tgtEl>
                                      </p:cBhvr>
                                    </p:animEffect>
                                  </p:childTnLst>
                                </p:cTn>
                              </p:par>
                              <p:par>
                                <p:cTn id="636" presetID="10" presetClass="entr" presetSubtype="0" fill="hold" grpId="2" nodeType="withEffect">
                                  <p:stCondLst>
                                    <p:cond delay="0"/>
                                  </p:stCondLst>
                                  <p:childTnLst>
                                    <p:set>
                                      <p:cBhvr>
                                        <p:cTn id="637" dur="1" fill="hold">
                                          <p:stCondLst>
                                            <p:cond delay="0"/>
                                          </p:stCondLst>
                                        </p:cTn>
                                        <p:tgtEl>
                                          <p:spTgt spid="29"/>
                                        </p:tgtEl>
                                        <p:attrNameLst>
                                          <p:attrName>style.visibility</p:attrName>
                                        </p:attrNameLst>
                                      </p:cBhvr>
                                      <p:to>
                                        <p:strVal val="visible"/>
                                      </p:to>
                                    </p:set>
                                    <p:animEffect transition="in" filter="fade">
                                      <p:cBhvr>
                                        <p:cTn id="638" dur="500"/>
                                        <p:tgtEl>
                                          <p:spTgt spid="29"/>
                                        </p:tgtEl>
                                      </p:cBhvr>
                                    </p:animEffect>
                                  </p:childTnLst>
                                </p:cTn>
                              </p:par>
                              <p:par>
                                <p:cTn id="639" presetID="10" presetClass="entr" presetSubtype="0" fill="hold" grpId="2" nodeType="withEffect">
                                  <p:stCondLst>
                                    <p:cond delay="0"/>
                                  </p:stCondLst>
                                  <p:childTnLst>
                                    <p:set>
                                      <p:cBhvr>
                                        <p:cTn id="640" dur="1" fill="hold">
                                          <p:stCondLst>
                                            <p:cond delay="0"/>
                                          </p:stCondLst>
                                        </p:cTn>
                                        <p:tgtEl>
                                          <p:spTgt spid="9"/>
                                        </p:tgtEl>
                                        <p:attrNameLst>
                                          <p:attrName>style.visibility</p:attrName>
                                        </p:attrNameLst>
                                      </p:cBhvr>
                                      <p:to>
                                        <p:strVal val="visible"/>
                                      </p:to>
                                    </p:set>
                                    <p:animEffect transition="in" filter="fade">
                                      <p:cBhvr>
                                        <p:cTn id="641" dur="500"/>
                                        <p:tgtEl>
                                          <p:spTgt spid="9"/>
                                        </p:tgtEl>
                                      </p:cBhvr>
                                    </p:animEffect>
                                  </p:childTnLst>
                                </p:cTn>
                              </p:par>
                              <p:par>
                                <p:cTn id="642" presetID="10" presetClass="entr" presetSubtype="0" fill="hold" grpId="3" nodeType="withEffect">
                                  <p:stCondLst>
                                    <p:cond delay="0"/>
                                  </p:stCondLst>
                                  <p:childTnLst>
                                    <p:set>
                                      <p:cBhvr>
                                        <p:cTn id="643" dur="1" fill="hold">
                                          <p:stCondLst>
                                            <p:cond delay="0"/>
                                          </p:stCondLst>
                                        </p:cTn>
                                        <p:tgtEl>
                                          <p:spTgt spid="28"/>
                                        </p:tgtEl>
                                        <p:attrNameLst>
                                          <p:attrName>style.visibility</p:attrName>
                                        </p:attrNameLst>
                                      </p:cBhvr>
                                      <p:to>
                                        <p:strVal val="visible"/>
                                      </p:to>
                                    </p:set>
                                    <p:animEffect transition="in" filter="fade">
                                      <p:cBhvr>
                                        <p:cTn id="644" dur="500"/>
                                        <p:tgtEl>
                                          <p:spTgt spid="28"/>
                                        </p:tgtEl>
                                      </p:cBhvr>
                                    </p:animEffect>
                                  </p:childTnLst>
                                </p:cTn>
                              </p:par>
                              <p:par>
                                <p:cTn id="645" presetID="10" presetClass="entr" presetSubtype="0" fill="hold" grpId="4" nodeType="withEffect">
                                  <p:stCondLst>
                                    <p:cond delay="0"/>
                                  </p:stCondLst>
                                  <p:childTnLst>
                                    <p:set>
                                      <p:cBhvr>
                                        <p:cTn id="646" dur="1" fill="hold">
                                          <p:stCondLst>
                                            <p:cond delay="0"/>
                                          </p:stCondLst>
                                        </p:cTn>
                                        <p:tgtEl>
                                          <p:spTgt spid="77"/>
                                        </p:tgtEl>
                                        <p:attrNameLst>
                                          <p:attrName>style.visibility</p:attrName>
                                        </p:attrNameLst>
                                      </p:cBhvr>
                                      <p:to>
                                        <p:strVal val="visible"/>
                                      </p:to>
                                    </p:set>
                                    <p:animEffect transition="in" filter="fade">
                                      <p:cBhvr>
                                        <p:cTn id="647" dur="500"/>
                                        <p:tgtEl>
                                          <p:spTgt spid="77"/>
                                        </p:tgtEl>
                                      </p:cBhvr>
                                    </p:animEffect>
                                  </p:childTnLst>
                                </p:cTn>
                              </p:par>
                              <p:par>
                                <p:cTn id="648" presetID="10" presetClass="entr" presetSubtype="0" fill="hold" grpId="2" nodeType="withEffect">
                                  <p:stCondLst>
                                    <p:cond delay="0"/>
                                  </p:stCondLst>
                                  <p:childTnLst>
                                    <p:set>
                                      <p:cBhvr>
                                        <p:cTn id="649" dur="1" fill="hold">
                                          <p:stCondLst>
                                            <p:cond delay="0"/>
                                          </p:stCondLst>
                                        </p:cTn>
                                        <p:tgtEl>
                                          <p:spTgt spid="67"/>
                                        </p:tgtEl>
                                        <p:attrNameLst>
                                          <p:attrName>style.visibility</p:attrName>
                                        </p:attrNameLst>
                                      </p:cBhvr>
                                      <p:to>
                                        <p:strVal val="visible"/>
                                      </p:to>
                                    </p:set>
                                    <p:animEffect transition="in" filter="fade">
                                      <p:cBhvr>
                                        <p:cTn id="650" dur="500"/>
                                        <p:tgtEl>
                                          <p:spTgt spid="67"/>
                                        </p:tgtEl>
                                      </p:cBhvr>
                                    </p:animEffect>
                                  </p:childTnLst>
                                </p:cTn>
                              </p:par>
                              <p:par>
                                <p:cTn id="651" presetID="10" presetClass="entr" presetSubtype="0" fill="hold" grpId="2" nodeType="withEffect">
                                  <p:stCondLst>
                                    <p:cond delay="0"/>
                                  </p:stCondLst>
                                  <p:childTnLst>
                                    <p:set>
                                      <p:cBhvr>
                                        <p:cTn id="652" dur="1" fill="hold">
                                          <p:stCondLst>
                                            <p:cond delay="0"/>
                                          </p:stCondLst>
                                        </p:cTn>
                                        <p:tgtEl>
                                          <p:spTgt spid="47"/>
                                        </p:tgtEl>
                                        <p:attrNameLst>
                                          <p:attrName>style.visibility</p:attrName>
                                        </p:attrNameLst>
                                      </p:cBhvr>
                                      <p:to>
                                        <p:strVal val="visible"/>
                                      </p:to>
                                    </p:set>
                                    <p:animEffect transition="in" filter="fade">
                                      <p:cBhvr>
                                        <p:cTn id="653" dur="500"/>
                                        <p:tgtEl>
                                          <p:spTgt spid="47"/>
                                        </p:tgtEl>
                                      </p:cBhvr>
                                    </p:animEffect>
                                  </p:childTnLst>
                                </p:cTn>
                              </p:par>
                              <p:par>
                                <p:cTn id="654" presetID="10" presetClass="entr" presetSubtype="0" fill="hold" grpId="2" nodeType="withEffect">
                                  <p:stCondLst>
                                    <p:cond delay="0"/>
                                  </p:stCondLst>
                                  <p:childTnLst>
                                    <p:set>
                                      <p:cBhvr>
                                        <p:cTn id="655" dur="1" fill="hold">
                                          <p:stCondLst>
                                            <p:cond delay="0"/>
                                          </p:stCondLst>
                                        </p:cTn>
                                        <p:tgtEl>
                                          <p:spTgt spid="49"/>
                                        </p:tgtEl>
                                        <p:attrNameLst>
                                          <p:attrName>style.visibility</p:attrName>
                                        </p:attrNameLst>
                                      </p:cBhvr>
                                      <p:to>
                                        <p:strVal val="visible"/>
                                      </p:to>
                                    </p:set>
                                    <p:animEffect transition="in" filter="fade">
                                      <p:cBhvr>
                                        <p:cTn id="656" dur="500"/>
                                        <p:tgtEl>
                                          <p:spTgt spid="49"/>
                                        </p:tgtEl>
                                      </p:cBhvr>
                                    </p:animEffect>
                                  </p:childTnLst>
                                </p:cTn>
                              </p:par>
                              <p:par>
                                <p:cTn id="657" presetID="10" presetClass="entr" presetSubtype="0" fill="hold" grpId="2" nodeType="withEffect">
                                  <p:stCondLst>
                                    <p:cond delay="0"/>
                                  </p:stCondLst>
                                  <p:childTnLst>
                                    <p:set>
                                      <p:cBhvr>
                                        <p:cTn id="658" dur="1" fill="hold">
                                          <p:stCondLst>
                                            <p:cond delay="0"/>
                                          </p:stCondLst>
                                        </p:cTn>
                                        <p:tgtEl>
                                          <p:spTgt spid="48"/>
                                        </p:tgtEl>
                                        <p:attrNameLst>
                                          <p:attrName>style.visibility</p:attrName>
                                        </p:attrNameLst>
                                      </p:cBhvr>
                                      <p:to>
                                        <p:strVal val="visible"/>
                                      </p:to>
                                    </p:set>
                                    <p:animEffect transition="in" filter="fade">
                                      <p:cBhvr>
                                        <p:cTn id="659" dur="500"/>
                                        <p:tgtEl>
                                          <p:spTgt spid="48"/>
                                        </p:tgtEl>
                                      </p:cBhvr>
                                    </p:animEffect>
                                  </p:childTnLst>
                                </p:cTn>
                              </p:par>
                              <p:par>
                                <p:cTn id="660" presetID="10" presetClass="entr" presetSubtype="0" fill="hold" grpId="2" nodeType="withEffect">
                                  <p:stCondLst>
                                    <p:cond delay="0"/>
                                  </p:stCondLst>
                                  <p:childTnLst>
                                    <p:set>
                                      <p:cBhvr>
                                        <p:cTn id="661" dur="1" fill="hold">
                                          <p:stCondLst>
                                            <p:cond delay="0"/>
                                          </p:stCondLst>
                                        </p:cTn>
                                        <p:tgtEl>
                                          <p:spTgt spid="50"/>
                                        </p:tgtEl>
                                        <p:attrNameLst>
                                          <p:attrName>style.visibility</p:attrName>
                                        </p:attrNameLst>
                                      </p:cBhvr>
                                      <p:to>
                                        <p:strVal val="visible"/>
                                      </p:to>
                                    </p:set>
                                    <p:animEffect transition="in" filter="fade">
                                      <p:cBhvr>
                                        <p:cTn id="662" dur="500"/>
                                        <p:tgtEl>
                                          <p:spTgt spid="50"/>
                                        </p:tgtEl>
                                      </p:cBhvr>
                                    </p:animEffect>
                                  </p:childTnLst>
                                </p:cTn>
                              </p:par>
                              <p:par>
                                <p:cTn id="663" presetID="10" presetClass="entr" presetSubtype="0" fill="hold" grpId="3" nodeType="withEffect">
                                  <p:stCondLst>
                                    <p:cond delay="0"/>
                                  </p:stCondLst>
                                  <p:childTnLst>
                                    <p:set>
                                      <p:cBhvr>
                                        <p:cTn id="664" dur="1" fill="hold">
                                          <p:stCondLst>
                                            <p:cond delay="0"/>
                                          </p:stCondLst>
                                        </p:cTn>
                                        <p:tgtEl>
                                          <p:spTgt spid="55"/>
                                        </p:tgtEl>
                                        <p:attrNameLst>
                                          <p:attrName>style.visibility</p:attrName>
                                        </p:attrNameLst>
                                      </p:cBhvr>
                                      <p:to>
                                        <p:strVal val="visible"/>
                                      </p:to>
                                    </p:set>
                                    <p:animEffect transition="in" filter="fade">
                                      <p:cBhvr>
                                        <p:cTn id="665" dur="500"/>
                                        <p:tgtEl>
                                          <p:spTgt spid="55"/>
                                        </p:tgtEl>
                                      </p:cBhvr>
                                    </p:animEffect>
                                  </p:childTnLst>
                                </p:cTn>
                              </p:par>
                              <p:par>
                                <p:cTn id="666" presetID="10" presetClass="entr" presetSubtype="0" fill="hold" nodeType="withEffect">
                                  <p:stCondLst>
                                    <p:cond delay="0"/>
                                  </p:stCondLst>
                                  <p:childTnLst>
                                    <p:set>
                                      <p:cBhvr>
                                        <p:cTn id="667" dur="1" fill="hold">
                                          <p:stCondLst>
                                            <p:cond delay="0"/>
                                          </p:stCondLst>
                                        </p:cTn>
                                        <p:tgtEl>
                                          <p:spTgt spid="74"/>
                                        </p:tgtEl>
                                        <p:attrNameLst>
                                          <p:attrName>style.visibility</p:attrName>
                                        </p:attrNameLst>
                                      </p:cBhvr>
                                      <p:to>
                                        <p:strVal val="visible"/>
                                      </p:to>
                                    </p:set>
                                    <p:animEffect transition="in" filter="fade">
                                      <p:cBhvr>
                                        <p:cTn id="668" dur="500"/>
                                        <p:tgtEl>
                                          <p:spTgt spid="74"/>
                                        </p:tgtEl>
                                      </p:cBhvr>
                                    </p:animEffect>
                                  </p:childTnLst>
                                </p:cTn>
                              </p:par>
                              <p:par>
                                <p:cTn id="669" presetID="10" presetClass="entr" presetSubtype="0" fill="hold" grpId="3" nodeType="withEffect">
                                  <p:stCondLst>
                                    <p:cond delay="0"/>
                                  </p:stCondLst>
                                  <p:childTnLst>
                                    <p:set>
                                      <p:cBhvr>
                                        <p:cTn id="670" dur="1" fill="hold">
                                          <p:stCondLst>
                                            <p:cond delay="0"/>
                                          </p:stCondLst>
                                        </p:cTn>
                                        <p:tgtEl>
                                          <p:spTgt spid="54"/>
                                        </p:tgtEl>
                                        <p:attrNameLst>
                                          <p:attrName>style.visibility</p:attrName>
                                        </p:attrNameLst>
                                      </p:cBhvr>
                                      <p:to>
                                        <p:strVal val="visible"/>
                                      </p:to>
                                    </p:set>
                                    <p:animEffect transition="in" filter="fade">
                                      <p:cBhvr>
                                        <p:cTn id="671" dur="500"/>
                                        <p:tgtEl>
                                          <p:spTgt spid="54"/>
                                        </p:tgtEl>
                                      </p:cBhvr>
                                    </p:animEffect>
                                  </p:childTnLst>
                                </p:cTn>
                              </p:par>
                              <p:par>
                                <p:cTn id="672" presetID="10" presetClass="entr" presetSubtype="0" fill="hold" nodeType="withEffect">
                                  <p:stCondLst>
                                    <p:cond delay="0"/>
                                  </p:stCondLst>
                                  <p:childTnLst>
                                    <p:set>
                                      <p:cBhvr>
                                        <p:cTn id="673" dur="1" fill="hold">
                                          <p:stCondLst>
                                            <p:cond delay="0"/>
                                          </p:stCondLst>
                                        </p:cTn>
                                        <p:tgtEl>
                                          <p:spTgt spid="75"/>
                                        </p:tgtEl>
                                        <p:attrNameLst>
                                          <p:attrName>style.visibility</p:attrName>
                                        </p:attrNameLst>
                                      </p:cBhvr>
                                      <p:to>
                                        <p:strVal val="visible"/>
                                      </p:to>
                                    </p:set>
                                    <p:animEffect transition="in" filter="fade">
                                      <p:cBhvr>
                                        <p:cTn id="674" dur="500"/>
                                        <p:tgtEl>
                                          <p:spTgt spid="75"/>
                                        </p:tgtEl>
                                      </p:cBhvr>
                                    </p:animEffect>
                                  </p:childTnLst>
                                </p:cTn>
                              </p:par>
                              <p:par>
                                <p:cTn id="675" presetID="10" presetClass="entr" presetSubtype="0" fill="hold" grpId="2" nodeType="withEffect">
                                  <p:stCondLst>
                                    <p:cond delay="0"/>
                                  </p:stCondLst>
                                  <p:childTnLst>
                                    <p:set>
                                      <p:cBhvr>
                                        <p:cTn id="676" dur="1" fill="hold">
                                          <p:stCondLst>
                                            <p:cond delay="0"/>
                                          </p:stCondLst>
                                        </p:cTn>
                                        <p:tgtEl>
                                          <p:spTgt spid="82"/>
                                        </p:tgtEl>
                                        <p:attrNameLst>
                                          <p:attrName>style.visibility</p:attrName>
                                        </p:attrNameLst>
                                      </p:cBhvr>
                                      <p:to>
                                        <p:strVal val="visible"/>
                                      </p:to>
                                    </p:set>
                                    <p:animEffect transition="in" filter="fade">
                                      <p:cBhvr>
                                        <p:cTn id="677" dur="500"/>
                                        <p:tgtEl>
                                          <p:spTgt spid="82"/>
                                        </p:tgtEl>
                                      </p:cBhvr>
                                    </p:animEffect>
                                  </p:childTnLst>
                                </p:cTn>
                              </p:par>
                              <p:par>
                                <p:cTn id="678" presetID="10" presetClass="entr" presetSubtype="0" fill="hold" grpId="2" nodeType="withEffect">
                                  <p:stCondLst>
                                    <p:cond delay="0"/>
                                  </p:stCondLst>
                                  <p:childTnLst>
                                    <p:set>
                                      <p:cBhvr>
                                        <p:cTn id="679" dur="1" fill="hold">
                                          <p:stCondLst>
                                            <p:cond delay="0"/>
                                          </p:stCondLst>
                                        </p:cTn>
                                        <p:tgtEl>
                                          <p:spTgt spid="76"/>
                                        </p:tgtEl>
                                        <p:attrNameLst>
                                          <p:attrName>style.visibility</p:attrName>
                                        </p:attrNameLst>
                                      </p:cBhvr>
                                      <p:to>
                                        <p:strVal val="visible"/>
                                      </p:to>
                                    </p:set>
                                    <p:animEffect transition="in" filter="fade">
                                      <p:cBhvr>
                                        <p:cTn id="680" dur="500"/>
                                        <p:tgtEl>
                                          <p:spTgt spid="76"/>
                                        </p:tgtEl>
                                      </p:cBhvr>
                                    </p:animEffect>
                                  </p:childTnLst>
                                </p:cTn>
                              </p:par>
                              <p:par>
                                <p:cTn id="681" presetID="10" presetClass="entr" presetSubtype="0" fill="hold" grpId="2" nodeType="withEffect">
                                  <p:stCondLst>
                                    <p:cond delay="0"/>
                                  </p:stCondLst>
                                  <p:childTnLst>
                                    <p:set>
                                      <p:cBhvr>
                                        <p:cTn id="682" dur="1" fill="hold">
                                          <p:stCondLst>
                                            <p:cond delay="0"/>
                                          </p:stCondLst>
                                        </p:cTn>
                                        <p:tgtEl>
                                          <p:spTgt spid="83"/>
                                        </p:tgtEl>
                                        <p:attrNameLst>
                                          <p:attrName>style.visibility</p:attrName>
                                        </p:attrNameLst>
                                      </p:cBhvr>
                                      <p:to>
                                        <p:strVal val="visible"/>
                                      </p:to>
                                    </p:set>
                                    <p:animEffect transition="in" filter="fade">
                                      <p:cBhvr>
                                        <p:cTn id="683" dur="500"/>
                                        <p:tgtEl>
                                          <p:spTgt spid="83"/>
                                        </p:tgtEl>
                                      </p:cBhvr>
                                    </p:animEffect>
                                  </p:childTnLst>
                                </p:cTn>
                              </p:par>
                              <p:par>
                                <p:cTn id="684" presetID="10" presetClass="entr" presetSubtype="0" fill="hold" grpId="2" nodeType="withEffect">
                                  <p:stCondLst>
                                    <p:cond delay="0"/>
                                  </p:stCondLst>
                                  <p:childTnLst>
                                    <p:set>
                                      <p:cBhvr>
                                        <p:cTn id="685" dur="1" fill="hold">
                                          <p:stCondLst>
                                            <p:cond delay="0"/>
                                          </p:stCondLst>
                                        </p:cTn>
                                        <p:tgtEl>
                                          <p:spTgt spid="59"/>
                                        </p:tgtEl>
                                        <p:attrNameLst>
                                          <p:attrName>style.visibility</p:attrName>
                                        </p:attrNameLst>
                                      </p:cBhvr>
                                      <p:to>
                                        <p:strVal val="visible"/>
                                      </p:to>
                                    </p:set>
                                    <p:animEffect transition="in" filter="fade">
                                      <p:cBhvr>
                                        <p:cTn id="686" dur="500"/>
                                        <p:tgtEl>
                                          <p:spTgt spid="59"/>
                                        </p:tgtEl>
                                      </p:cBhvr>
                                    </p:animEffect>
                                  </p:childTnLst>
                                </p:cTn>
                              </p:par>
                              <p:par>
                                <p:cTn id="687" presetID="10" presetClass="entr" presetSubtype="0" fill="hold" grpId="2" nodeType="withEffect">
                                  <p:stCondLst>
                                    <p:cond delay="0"/>
                                  </p:stCondLst>
                                  <p:childTnLst>
                                    <p:set>
                                      <p:cBhvr>
                                        <p:cTn id="688" dur="1" fill="hold">
                                          <p:stCondLst>
                                            <p:cond delay="0"/>
                                          </p:stCondLst>
                                        </p:cTn>
                                        <p:tgtEl>
                                          <p:spTgt spid="61"/>
                                        </p:tgtEl>
                                        <p:attrNameLst>
                                          <p:attrName>style.visibility</p:attrName>
                                        </p:attrNameLst>
                                      </p:cBhvr>
                                      <p:to>
                                        <p:strVal val="visible"/>
                                      </p:to>
                                    </p:set>
                                    <p:animEffect transition="in" filter="fade">
                                      <p:cBhvr>
                                        <p:cTn id="689" dur="500"/>
                                        <p:tgtEl>
                                          <p:spTgt spid="61"/>
                                        </p:tgtEl>
                                      </p:cBhvr>
                                    </p:animEffect>
                                  </p:childTnLst>
                                </p:cTn>
                              </p:par>
                              <p:par>
                                <p:cTn id="690" presetID="10" presetClass="entr" presetSubtype="0" fill="hold" grpId="2" nodeType="withEffect">
                                  <p:stCondLst>
                                    <p:cond delay="0"/>
                                  </p:stCondLst>
                                  <p:childTnLst>
                                    <p:set>
                                      <p:cBhvr>
                                        <p:cTn id="691" dur="1" fill="hold">
                                          <p:stCondLst>
                                            <p:cond delay="0"/>
                                          </p:stCondLst>
                                        </p:cTn>
                                        <p:tgtEl>
                                          <p:spTgt spid="58"/>
                                        </p:tgtEl>
                                        <p:attrNameLst>
                                          <p:attrName>style.visibility</p:attrName>
                                        </p:attrNameLst>
                                      </p:cBhvr>
                                      <p:to>
                                        <p:strVal val="visible"/>
                                      </p:to>
                                    </p:set>
                                    <p:animEffect transition="in" filter="fade">
                                      <p:cBhvr>
                                        <p:cTn id="692" dur="500"/>
                                        <p:tgtEl>
                                          <p:spTgt spid="58"/>
                                        </p:tgtEl>
                                      </p:cBhvr>
                                    </p:animEffect>
                                  </p:childTnLst>
                                </p:cTn>
                              </p:par>
                              <p:par>
                                <p:cTn id="693" presetID="10" presetClass="entr" presetSubtype="0" fill="hold" grpId="2" nodeType="withEffect">
                                  <p:stCondLst>
                                    <p:cond delay="0"/>
                                  </p:stCondLst>
                                  <p:childTnLst>
                                    <p:set>
                                      <p:cBhvr>
                                        <p:cTn id="694" dur="1" fill="hold">
                                          <p:stCondLst>
                                            <p:cond delay="0"/>
                                          </p:stCondLst>
                                        </p:cTn>
                                        <p:tgtEl>
                                          <p:spTgt spid="60"/>
                                        </p:tgtEl>
                                        <p:attrNameLst>
                                          <p:attrName>style.visibility</p:attrName>
                                        </p:attrNameLst>
                                      </p:cBhvr>
                                      <p:to>
                                        <p:strVal val="visible"/>
                                      </p:to>
                                    </p:set>
                                    <p:animEffect transition="in" filter="fade">
                                      <p:cBhvr>
                                        <p:cTn id="695" dur="500"/>
                                        <p:tgtEl>
                                          <p:spTgt spid="60"/>
                                        </p:tgtEl>
                                      </p:cBhvr>
                                    </p:animEffect>
                                  </p:childTnLst>
                                </p:cTn>
                              </p:par>
                              <p:par>
                                <p:cTn id="696" presetID="10" presetClass="entr" presetSubtype="0" fill="hold" grpId="2" nodeType="withEffect">
                                  <p:stCondLst>
                                    <p:cond delay="0"/>
                                  </p:stCondLst>
                                  <p:childTnLst>
                                    <p:set>
                                      <p:cBhvr>
                                        <p:cTn id="697" dur="1" fill="hold">
                                          <p:stCondLst>
                                            <p:cond delay="0"/>
                                          </p:stCondLst>
                                        </p:cTn>
                                        <p:tgtEl>
                                          <p:spTgt spid="63"/>
                                        </p:tgtEl>
                                        <p:attrNameLst>
                                          <p:attrName>style.visibility</p:attrName>
                                        </p:attrNameLst>
                                      </p:cBhvr>
                                      <p:to>
                                        <p:strVal val="visible"/>
                                      </p:to>
                                    </p:set>
                                    <p:animEffect transition="in" filter="fade">
                                      <p:cBhvr>
                                        <p:cTn id="698" dur="500"/>
                                        <p:tgtEl>
                                          <p:spTgt spid="63"/>
                                        </p:tgtEl>
                                      </p:cBhvr>
                                    </p:animEffect>
                                  </p:childTnLst>
                                </p:cTn>
                              </p:par>
                              <p:par>
                                <p:cTn id="699" presetID="10" presetClass="entr" presetSubtype="0" fill="hold" grpId="2" nodeType="withEffect">
                                  <p:stCondLst>
                                    <p:cond delay="0"/>
                                  </p:stCondLst>
                                  <p:childTnLst>
                                    <p:set>
                                      <p:cBhvr>
                                        <p:cTn id="700" dur="1" fill="hold">
                                          <p:stCondLst>
                                            <p:cond delay="0"/>
                                          </p:stCondLst>
                                        </p:cTn>
                                        <p:tgtEl>
                                          <p:spTgt spid="65"/>
                                        </p:tgtEl>
                                        <p:attrNameLst>
                                          <p:attrName>style.visibility</p:attrName>
                                        </p:attrNameLst>
                                      </p:cBhvr>
                                      <p:to>
                                        <p:strVal val="visible"/>
                                      </p:to>
                                    </p:set>
                                    <p:animEffect transition="in" filter="fade">
                                      <p:cBhvr>
                                        <p:cTn id="701" dur="500"/>
                                        <p:tgtEl>
                                          <p:spTgt spid="65"/>
                                        </p:tgtEl>
                                      </p:cBhvr>
                                    </p:animEffect>
                                  </p:childTnLst>
                                </p:cTn>
                              </p:par>
                              <p:par>
                                <p:cTn id="702" presetID="10" presetClass="entr" presetSubtype="0" fill="hold" grpId="2" nodeType="withEffect">
                                  <p:stCondLst>
                                    <p:cond delay="0"/>
                                  </p:stCondLst>
                                  <p:childTnLst>
                                    <p:set>
                                      <p:cBhvr>
                                        <p:cTn id="703" dur="1" fill="hold">
                                          <p:stCondLst>
                                            <p:cond delay="0"/>
                                          </p:stCondLst>
                                        </p:cTn>
                                        <p:tgtEl>
                                          <p:spTgt spid="62"/>
                                        </p:tgtEl>
                                        <p:attrNameLst>
                                          <p:attrName>style.visibility</p:attrName>
                                        </p:attrNameLst>
                                      </p:cBhvr>
                                      <p:to>
                                        <p:strVal val="visible"/>
                                      </p:to>
                                    </p:set>
                                    <p:animEffect transition="in" filter="fade">
                                      <p:cBhvr>
                                        <p:cTn id="704" dur="500"/>
                                        <p:tgtEl>
                                          <p:spTgt spid="62"/>
                                        </p:tgtEl>
                                      </p:cBhvr>
                                    </p:animEffect>
                                  </p:childTnLst>
                                </p:cTn>
                              </p:par>
                              <p:par>
                                <p:cTn id="705" presetID="10" presetClass="entr" presetSubtype="0" fill="hold" grpId="2" nodeType="withEffect">
                                  <p:stCondLst>
                                    <p:cond delay="0"/>
                                  </p:stCondLst>
                                  <p:childTnLst>
                                    <p:set>
                                      <p:cBhvr>
                                        <p:cTn id="706" dur="1" fill="hold">
                                          <p:stCondLst>
                                            <p:cond delay="0"/>
                                          </p:stCondLst>
                                        </p:cTn>
                                        <p:tgtEl>
                                          <p:spTgt spid="64"/>
                                        </p:tgtEl>
                                        <p:attrNameLst>
                                          <p:attrName>style.visibility</p:attrName>
                                        </p:attrNameLst>
                                      </p:cBhvr>
                                      <p:to>
                                        <p:strVal val="visible"/>
                                      </p:to>
                                    </p:set>
                                    <p:animEffect transition="in" filter="fade">
                                      <p:cBhvr>
                                        <p:cTn id="707" dur="500"/>
                                        <p:tgtEl>
                                          <p:spTgt spid="64"/>
                                        </p:tgtEl>
                                      </p:cBhvr>
                                    </p:animEffect>
                                  </p:childTnLst>
                                </p:cTn>
                              </p:par>
                              <p:par>
                                <p:cTn id="708" presetID="10" presetClass="entr" presetSubtype="0" fill="hold" grpId="2" nodeType="withEffect">
                                  <p:stCondLst>
                                    <p:cond delay="0"/>
                                  </p:stCondLst>
                                  <p:childTnLst>
                                    <p:set>
                                      <p:cBhvr>
                                        <p:cTn id="709" dur="1" fill="hold">
                                          <p:stCondLst>
                                            <p:cond delay="0"/>
                                          </p:stCondLst>
                                        </p:cTn>
                                        <p:tgtEl>
                                          <p:spTgt spid="85"/>
                                        </p:tgtEl>
                                        <p:attrNameLst>
                                          <p:attrName>style.visibility</p:attrName>
                                        </p:attrNameLst>
                                      </p:cBhvr>
                                      <p:to>
                                        <p:strVal val="visible"/>
                                      </p:to>
                                    </p:set>
                                    <p:animEffect transition="in" filter="fade">
                                      <p:cBhvr>
                                        <p:cTn id="710" dur="500"/>
                                        <p:tgtEl>
                                          <p:spTgt spid="85"/>
                                        </p:tgtEl>
                                      </p:cBhvr>
                                    </p:animEffect>
                                  </p:childTnLst>
                                </p:cTn>
                              </p:par>
                              <p:par>
                                <p:cTn id="711" presetID="10" presetClass="entr" presetSubtype="0" fill="hold" grpId="2" nodeType="withEffect">
                                  <p:stCondLst>
                                    <p:cond delay="0"/>
                                  </p:stCondLst>
                                  <p:childTnLst>
                                    <p:set>
                                      <p:cBhvr>
                                        <p:cTn id="712" dur="1" fill="hold">
                                          <p:stCondLst>
                                            <p:cond delay="0"/>
                                          </p:stCondLst>
                                        </p:cTn>
                                        <p:tgtEl>
                                          <p:spTgt spid="87"/>
                                        </p:tgtEl>
                                        <p:attrNameLst>
                                          <p:attrName>style.visibility</p:attrName>
                                        </p:attrNameLst>
                                      </p:cBhvr>
                                      <p:to>
                                        <p:strVal val="visible"/>
                                      </p:to>
                                    </p:set>
                                    <p:animEffect transition="in" filter="fade">
                                      <p:cBhvr>
                                        <p:cTn id="713" dur="500"/>
                                        <p:tgtEl>
                                          <p:spTgt spid="87"/>
                                        </p:tgtEl>
                                      </p:cBhvr>
                                    </p:animEffect>
                                  </p:childTnLst>
                                </p:cTn>
                              </p:par>
                              <p:par>
                                <p:cTn id="714" presetID="10" presetClass="entr" presetSubtype="0" fill="hold" grpId="2" nodeType="withEffect">
                                  <p:stCondLst>
                                    <p:cond delay="0"/>
                                  </p:stCondLst>
                                  <p:childTnLst>
                                    <p:set>
                                      <p:cBhvr>
                                        <p:cTn id="715" dur="1" fill="hold">
                                          <p:stCondLst>
                                            <p:cond delay="0"/>
                                          </p:stCondLst>
                                        </p:cTn>
                                        <p:tgtEl>
                                          <p:spTgt spid="84"/>
                                        </p:tgtEl>
                                        <p:attrNameLst>
                                          <p:attrName>style.visibility</p:attrName>
                                        </p:attrNameLst>
                                      </p:cBhvr>
                                      <p:to>
                                        <p:strVal val="visible"/>
                                      </p:to>
                                    </p:set>
                                    <p:animEffect transition="in" filter="fade">
                                      <p:cBhvr>
                                        <p:cTn id="716" dur="500"/>
                                        <p:tgtEl>
                                          <p:spTgt spid="84"/>
                                        </p:tgtEl>
                                      </p:cBhvr>
                                    </p:animEffect>
                                  </p:childTnLst>
                                </p:cTn>
                              </p:par>
                              <p:par>
                                <p:cTn id="717" presetID="10" presetClass="entr" presetSubtype="0" fill="hold" grpId="2" nodeType="withEffect">
                                  <p:stCondLst>
                                    <p:cond delay="0"/>
                                  </p:stCondLst>
                                  <p:childTnLst>
                                    <p:set>
                                      <p:cBhvr>
                                        <p:cTn id="718" dur="1" fill="hold">
                                          <p:stCondLst>
                                            <p:cond delay="0"/>
                                          </p:stCondLst>
                                        </p:cTn>
                                        <p:tgtEl>
                                          <p:spTgt spid="86"/>
                                        </p:tgtEl>
                                        <p:attrNameLst>
                                          <p:attrName>style.visibility</p:attrName>
                                        </p:attrNameLst>
                                      </p:cBhvr>
                                      <p:to>
                                        <p:strVal val="visible"/>
                                      </p:to>
                                    </p:set>
                                    <p:animEffect transition="in" filter="fade">
                                      <p:cBhvr>
                                        <p:cTn id="719" dur="500"/>
                                        <p:tgtEl>
                                          <p:spTgt spid="86"/>
                                        </p:tgtEl>
                                      </p:cBhvr>
                                    </p:animEffect>
                                  </p:childTnLst>
                                </p:cTn>
                              </p:par>
                              <p:par>
                                <p:cTn id="720" presetID="10" presetClass="entr" presetSubtype="0" fill="hold" grpId="2" nodeType="withEffect">
                                  <p:stCondLst>
                                    <p:cond delay="0"/>
                                  </p:stCondLst>
                                  <p:childTnLst>
                                    <p:set>
                                      <p:cBhvr>
                                        <p:cTn id="721" dur="1" fill="hold">
                                          <p:stCondLst>
                                            <p:cond delay="0"/>
                                          </p:stCondLst>
                                        </p:cTn>
                                        <p:tgtEl>
                                          <p:spTgt spid="89"/>
                                        </p:tgtEl>
                                        <p:attrNameLst>
                                          <p:attrName>style.visibility</p:attrName>
                                        </p:attrNameLst>
                                      </p:cBhvr>
                                      <p:to>
                                        <p:strVal val="visible"/>
                                      </p:to>
                                    </p:set>
                                    <p:animEffect transition="in" filter="fade">
                                      <p:cBhvr>
                                        <p:cTn id="722" dur="500"/>
                                        <p:tgtEl>
                                          <p:spTgt spid="89"/>
                                        </p:tgtEl>
                                      </p:cBhvr>
                                    </p:animEffect>
                                  </p:childTnLst>
                                </p:cTn>
                              </p:par>
                              <p:par>
                                <p:cTn id="723" presetID="10" presetClass="entr" presetSubtype="0" fill="hold" grpId="2" nodeType="withEffect">
                                  <p:stCondLst>
                                    <p:cond delay="0"/>
                                  </p:stCondLst>
                                  <p:childTnLst>
                                    <p:set>
                                      <p:cBhvr>
                                        <p:cTn id="724" dur="1" fill="hold">
                                          <p:stCondLst>
                                            <p:cond delay="0"/>
                                          </p:stCondLst>
                                        </p:cTn>
                                        <p:tgtEl>
                                          <p:spTgt spid="91"/>
                                        </p:tgtEl>
                                        <p:attrNameLst>
                                          <p:attrName>style.visibility</p:attrName>
                                        </p:attrNameLst>
                                      </p:cBhvr>
                                      <p:to>
                                        <p:strVal val="visible"/>
                                      </p:to>
                                    </p:set>
                                    <p:animEffect transition="in" filter="fade">
                                      <p:cBhvr>
                                        <p:cTn id="725" dur="500"/>
                                        <p:tgtEl>
                                          <p:spTgt spid="91"/>
                                        </p:tgtEl>
                                      </p:cBhvr>
                                    </p:animEffect>
                                  </p:childTnLst>
                                </p:cTn>
                              </p:par>
                              <p:par>
                                <p:cTn id="726" presetID="10" presetClass="entr" presetSubtype="0" fill="hold" grpId="2" nodeType="withEffect">
                                  <p:stCondLst>
                                    <p:cond delay="0"/>
                                  </p:stCondLst>
                                  <p:childTnLst>
                                    <p:set>
                                      <p:cBhvr>
                                        <p:cTn id="727" dur="1" fill="hold">
                                          <p:stCondLst>
                                            <p:cond delay="0"/>
                                          </p:stCondLst>
                                        </p:cTn>
                                        <p:tgtEl>
                                          <p:spTgt spid="88"/>
                                        </p:tgtEl>
                                        <p:attrNameLst>
                                          <p:attrName>style.visibility</p:attrName>
                                        </p:attrNameLst>
                                      </p:cBhvr>
                                      <p:to>
                                        <p:strVal val="visible"/>
                                      </p:to>
                                    </p:set>
                                    <p:animEffect transition="in" filter="fade">
                                      <p:cBhvr>
                                        <p:cTn id="728" dur="500"/>
                                        <p:tgtEl>
                                          <p:spTgt spid="88"/>
                                        </p:tgtEl>
                                      </p:cBhvr>
                                    </p:animEffect>
                                  </p:childTnLst>
                                </p:cTn>
                              </p:par>
                              <p:par>
                                <p:cTn id="729" presetID="10" presetClass="entr" presetSubtype="0" fill="hold" grpId="2" nodeType="withEffect">
                                  <p:stCondLst>
                                    <p:cond delay="0"/>
                                  </p:stCondLst>
                                  <p:childTnLst>
                                    <p:set>
                                      <p:cBhvr>
                                        <p:cTn id="730" dur="1" fill="hold">
                                          <p:stCondLst>
                                            <p:cond delay="0"/>
                                          </p:stCondLst>
                                        </p:cTn>
                                        <p:tgtEl>
                                          <p:spTgt spid="90"/>
                                        </p:tgtEl>
                                        <p:attrNameLst>
                                          <p:attrName>style.visibility</p:attrName>
                                        </p:attrNameLst>
                                      </p:cBhvr>
                                      <p:to>
                                        <p:strVal val="visible"/>
                                      </p:to>
                                    </p:set>
                                    <p:animEffect transition="in" filter="fade">
                                      <p:cBhvr>
                                        <p:cTn id="73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9" grpId="2" animBg="1"/>
      <p:bldP spid="10" grpId="0" animBg="1"/>
      <p:bldP spid="10" grpId="1" animBg="1"/>
      <p:bldP spid="10" grpId="2"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3" grpId="0" animBg="1"/>
      <p:bldP spid="27" grpId="0" animBg="1"/>
      <p:bldP spid="28" grpId="0" animBg="1"/>
      <p:bldP spid="28" grpId="1" animBg="1"/>
      <p:bldP spid="28" grpId="2" animBg="1"/>
      <p:bldP spid="28" grpId="3" animBg="1"/>
      <p:bldP spid="29" grpId="0" animBg="1"/>
      <p:bldP spid="29" grpId="1" animBg="1"/>
      <p:bldP spid="29" grpId="2" animBg="1"/>
      <p:bldP spid="30" grpId="0" animBg="1"/>
      <p:bldP spid="30" grpId="1" animBg="1"/>
      <p:bldP spid="31" grpId="0" animBg="1"/>
      <p:bldP spid="32" grpId="0" animBg="1"/>
      <p:bldP spid="32" grpId="1" animBg="1"/>
      <p:bldP spid="33" grpId="0" animBg="1"/>
      <p:bldP spid="34" grpId="0" animBg="1"/>
      <p:bldP spid="34" grpId="1" animBg="1"/>
      <p:bldP spid="35" grpId="0" animBg="1"/>
      <p:bldP spid="35" grpId="1" animBg="1"/>
      <p:bldP spid="36" grpId="0" animBg="1"/>
      <p:bldP spid="37" grpId="0" animBg="1"/>
      <p:bldP spid="38" grpId="0" animBg="1"/>
      <p:bldP spid="39" grpId="0" animBg="1"/>
      <p:bldP spid="40" grpId="0" animBg="1"/>
      <p:bldP spid="41" grpId="0" animBg="1"/>
      <p:bldP spid="42" grpId="0" animBg="1"/>
      <p:bldP spid="43" grpId="0" animBg="1"/>
      <p:bldP spid="44" grpId="0"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2" grpId="0" animBg="1"/>
      <p:bldP spid="54" grpId="0" animBg="1"/>
      <p:bldP spid="54" grpId="1" animBg="1"/>
      <p:bldP spid="54" grpId="2" animBg="1"/>
      <p:bldP spid="54" grpId="3" animBg="1"/>
      <p:bldP spid="55" grpId="0" animBg="1"/>
      <p:bldP spid="55" grpId="1" animBg="1"/>
      <p:bldP spid="55" grpId="2" animBg="1"/>
      <p:bldP spid="55" grpId="3" animBg="1"/>
      <p:bldP spid="58" grpId="0" animBg="1"/>
      <p:bldP spid="58" grpId="1" animBg="1"/>
      <p:bldP spid="58" grpId="2" animBg="1"/>
      <p:bldP spid="59" grpId="0" animBg="1"/>
      <p:bldP spid="59" grpId="1" animBg="1"/>
      <p:bldP spid="59" grpId="2" animBg="1"/>
      <p:bldP spid="60" grpId="0" animBg="1"/>
      <p:bldP spid="60" grpId="1" animBg="1"/>
      <p:bldP spid="60" grpId="2"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9" grpId="0" animBg="1"/>
      <p:bldP spid="70" grpId="0" animBg="1"/>
      <p:bldP spid="71" grpId="0" animBg="1"/>
      <p:bldP spid="72" grpId="0" animBg="1"/>
      <p:bldP spid="72" grpId="1" animBg="1"/>
      <p:bldP spid="72" grpId="2" animBg="1"/>
      <p:bldP spid="76" grpId="0" animBg="1"/>
      <p:bldP spid="76" grpId="1" animBg="1"/>
      <p:bldP spid="76" grpId="2" animBg="1"/>
      <p:bldP spid="77" grpId="0" animBg="1"/>
      <p:bldP spid="77" grpId="1" animBg="1"/>
      <p:bldP spid="77" grpId="2" animBg="1"/>
      <p:bldP spid="77" grpId="3" animBg="1"/>
      <p:bldP spid="77" grpId="4" animBg="1"/>
      <p:bldP spid="78" grpId="0" animBg="1"/>
      <p:bldP spid="78" grpId="1" animBg="1"/>
      <p:bldP spid="78" grpId="2" animBg="1"/>
      <p:bldP spid="79" grpId="0" animBg="1"/>
      <p:bldP spid="79" grpId="1" animBg="1"/>
      <p:bldP spid="79" grpId="2" animBg="1"/>
      <p:bldP spid="80" grpId="0" animBg="1"/>
      <p:bldP spid="80" grpId="1" animBg="1"/>
      <p:bldP spid="80" grpId="2" animBg="1"/>
      <p:bldP spid="82" grpId="0" animBg="1"/>
      <p:bldP spid="82" grpId="1" animBg="1"/>
      <p:bldP spid="82" grpId="2"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P spid="88" grpId="0" animBg="1"/>
      <p:bldP spid="88" grpId="1" animBg="1"/>
      <p:bldP spid="88" grpId="2" animBg="1"/>
      <p:bldP spid="89" grpId="0" animBg="1"/>
      <p:bldP spid="89" grpId="1" animBg="1"/>
      <p:bldP spid="89" grpId="2" animBg="1"/>
      <p:bldP spid="90" grpId="0" animBg="1"/>
      <p:bldP spid="90" grpId="1" animBg="1"/>
      <p:bldP spid="90" grpId="2" animBg="1"/>
      <p:bldP spid="91" grpId="0" animBg="1"/>
      <p:bldP spid="91" grpId="1" animBg="1"/>
      <p:bldP spid="91" grpId="2" animBg="1"/>
      <p:bldP spid="3" grpId="0" animBg="1"/>
      <p:bldP spid="3" grpId="1" animBg="1"/>
      <p:bldP spid="3" grpId="2" animBg="1"/>
      <p:bldP spid="4" grpId="0" animBg="1"/>
      <p:bldP spid="4" grpId="1" animBg="1"/>
      <p:bldP spid="4" grpId="2" animBg="1"/>
      <p:bldP spid="5" grpId="0" animBg="1"/>
      <p:bldP spid="5" grpId="1" animBg="1"/>
      <p:bldP spid="5" grpId="2" animBg="1"/>
      <p:bldP spid="26" grpId="0" animBg="1"/>
      <p:bldP spid="26" grpId="1" animBg="1"/>
      <p:bldP spid="26" grpId="2" animBg="1"/>
      <p:bldP spid="46" grpId="0"/>
      <p:bldP spid="57" grpId="0"/>
      <p:bldP spid="57" grpId="1"/>
      <p:bldP spid="73" grpId="0"/>
      <p:bldP spid="73" grpId="1"/>
      <p:bldP spid="81" grpId="0"/>
      <p:bldP spid="81" grpId="1"/>
      <p:bldP spid="92" grpId="0"/>
      <p:bldP spid="92" grpId="1"/>
      <p:bldP spid="93" grpId="0"/>
      <p:bldP spid="93"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p:txBody>
          <a:bodyPr>
            <a:normAutofit/>
          </a:bodyPr>
          <a:lstStyle/>
          <a:p>
            <a:r>
              <a:rPr lang="en-GB" dirty="0"/>
              <a:t>Sequencing a tumour’s genome tells us:</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7" y="2704749"/>
            <a:ext cx="5256743" cy="655833"/>
          </a:xfrm>
        </p:spPr>
        <p:txBody>
          <a:bodyPr>
            <a:noAutofit/>
          </a:bodyPr>
          <a:lstStyle/>
          <a:p>
            <a:r>
              <a:rPr lang="en-GB" sz="3200" dirty="0"/>
              <a:t>Suitable treatment options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882222"/>
            <a:ext cx="4908822" cy="655833"/>
          </a:xfrm>
        </p:spPr>
        <p:txBody>
          <a:bodyPr>
            <a:noAutofit/>
          </a:bodyPr>
          <a:lstStyle/>
          <a:p>
            <a:r>
              <a:rPr lang="en-GB" sz="3200" dirty="0"/>
              <a:t>The type of cancer</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696278"/>
            <a:ext cx="4990886" cy="655833"/>
          </a:xfrm>
        </p:spPr>
        <p:txBody>
          <a:bodyPr>
            <a:noAutofit/>
          </a:bodyPr>
          <a:lstStyle/>
          <a:p>
            <a:r>
              <a:rPr lang="en-GB" sz="3200" dirty="0"/>
              <a:t>The stage the cancer is at</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a:xfrm>
            <a:off x="1268771" y="4000501"/>
            <a:ext cx="10358547" cy="1732084"/>
          </a:xfrm>
        </p:spPr>
        <p:txBody>
          <a:bodyPr>
            <a:noAutofit/>
          </a:bodyPr>
          <a:lstStyle/>
          <a:p>
            <a:pPr marL="571500" marR="210820" indent="-571500">
              <a:spcBef>
                <a:spcPts val="465"/>
              </a:spcBef>
              <a:spcAft>
                <a:spcPts val="0"/>
              </a:spcAft>
              <a:buFont typeface="Arial" panose="020B0604020202020204" pitchFamily="34" charset="0"/>
              <a:buChar char="•"/>
              <a:tabLst>
                <a:tab pos="421640" algn="l"/>
              </a:tabLst>
            </a:pPr>
            <a:r>
              <a:rPr lang="en-GB" sz="2800" dirty="0">
                <a:latin typeface="Calibri" panose="020F0502020204030204" pitchFamily="34" charset="0"/>
                <a:ea typeface="Calibri" panose="020F0502020204030204" pitchFamily="34" charset="0"/>
              </a:rPr>
              <a:t>Sequencing the tumour’s genome tells us a lot about the cancer, like its type, stage and inform on potential treatment.</a:t>
            </a:r>
          </a:p>
          <a:p>
            <a:pPr marL="571500" marR="210820" indent="-571500">
              <a:spcBef>
                <a:spcPts val="465"/>
              </a:spcBef>
              <a:spcAft>
                <a:spcPts val="0"/>
              </a:spcAft>
              <a:buFont typeface="Arial" panose="020B0604020202020204" pitchFamily="34" charset="0"/>
              <a:buChar char="•"/>
              <a:tabLst>
                <a:tab pos="421640" algn="l"/>
              </a:tabLst>
            </a:pPr>
            <a:r>
              <a:rPr lang="en-GB" sz="2800" dirty="0">
                <a:latin typeface="Calibri" panose="020F0502020204030204" pitchFamily="34" charset="0"/>
                <a:ea typeface="Calibri" panose="020F0502020204030204" pitchFamily="34" charset="0"/>
              </a:rPr>
              <a:t>We would need to compare a patient’s ‘healthy’ genome to that of a relative to see if the cancer </a:t>
            </a:r>
            <a:r>
              <a:rPr lang="en-GB" sz="2800" dirty="0">
                <a:latin typeface="Calibri"/>
                <a:ea typeface="Calibri" panose="020F0502020204030204" pitchFamily="34" charset="0"/>
                <a:cs typeface="Calibri"/>
              </a:rPr>
              <a:t>is a result of an inherited variant.</a:t>
            </a:r>
            <a:endParaRPr lang="en-GB" sz="2800" dirty="0">
              <a:effectLst/>
              <a:latin typeface="Calibri"/>
              <a:ea typeface="Calibri" panose="020F0502020204030204" pitchFamily="34" charset="0"/>
              <a:cs typeface="Calibri"/>
            </a:endParaRP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If the cancer is inherited</a:t>
            </a:r>
          </a:p>
        </p:txBody>
      </p:sp>
      <p:sp>
        <p:nvSpPr>
          <p:cNvPr id="2" name="Rectangle 1">
            <a:extLst>
              <a:ext uri="{FF2B5EF4-FFF2-40B4-BE49-F238E27FC236}">
                <a16:creationId xmlns:a16="http://schemas.microsoft.com/office/drawing/2014/main" id="{867FF41B-5F07-0C1D-08A9-D34DCEA1BC2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93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How is genomics used in cancer care?">
            <a:hlinkClick r:id="" action="ppaction://media"/>
            <a:extLst>
              <a:ext uri="{FF2B5EF4-FFF2-40B4-BE49-F238E27FC236}">
                <a16:creationId xmlns:a16="http://schemas.microsoft.com/office/drawing/2014/main" id="{2859FF84-7B36-316C-BD1B-8B6D3852F601}"/>
              </a:ext>
            </a:extLst>
          </p:cNvPr>
          <p:cNvPicPr>
            <a:picLocks noGrp="1" noRot="1" noChangeAspect="1"/>
          </p:cNvPicPr>
          <p:nvPr>
            <p:ph type="media" sz="quarter" idx="13"/>
            <a:videoFile r:link="rId1"/>
          </p:nvPr>
        </p:nvPicPr>
        <p:blipFill>
          <a:blip r:embed="rId3"/>
          <a:stretch>
            <a:fillRect/>
          </a:stretch>
        </p:blipFill>
        <p:spPr>
          <a:xfrm>
            <a:off x="1495425" y="841375"/>
            <a:ext cx="9201150" cy="5175250"/>
          </a:xfrm>
          <a:prstGeom prst="rect">
            <a:avLst/>
          </a:prstGeom>
          <a:ln>
            <a:solidFill>
              <a:srgbClr val="222222"/>
            </a:solidFill>
          </a:ln>
        </p:spPr>
      </p:pic>
    </p:spTree>
    <p:extLst>
      <p:ext uri="{BB962C8B-B14F-4D97-AF65-F5344CB8AC3E}">
        <p14:creationId xmlns:p14="http://schemas.microsoft.com/office/powerpoint/2010/main" val="275862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29343" y="923026"/>
            <a:ext cx="10830053" cy="767662"/>
          </a:xfrm>
        </p:spPr>
        <p:txBody>
          <a:bodyPr>
            <a:noAutofit/>
          </a:bodyPr>
          <a:lstStyle/>
          <a:p>
            <a:r>
              <a:rPr lang="en-GB" sz="3200" dirty="0"/>
              <a:t>The word ‘familial’ in familial disease means the disease:</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p:txBody>
          <a:bodyPr>
            <a:noAutofit/>
          </a:bodyPr>
          <a:lstStyle/>
          <a:p>
            <a:r>
              <a:rPr lang="en-GB" sz="2800" dirty="0"/>
              <a:t>is familiar to doctors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p:txBody>
          <a:bodyPr>
            <a:noAutofit/>
          </a:bodyPr>
          <a:lstStyle/>
          <a:p>
            <a:r>
              <a:rPr lang="en-GB" sz="2800" dirty="0"/>
              <a:t>is related to family</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p:txBody>
          <a:bodyPr>
            <a:noAutofit/>
          </a:bodyPr>
          <a:lstStyle/>
          <a:p>
            <a:r>
              <a:rPr lang="en-GB" sz="2800" dirty="0"/>
              <a:t>is due to a living situation </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chor="t">
            <a:normAutofit/>
          </a:bodyPr>
          <a:lstStyle/>
          <a:p>
            <a:pPr marL="571500" indent="-571500">
              <a:buFont typeface="Arial" panose="020B0604020202020204" pitchFamily="34" charset="0"/>
              <a:buChar char="•"/>
            </a:pPr>
            <a:r>
              <a:rPr lang="en-GB" sz="2800" dirty="0"/>
              <a:t>The word familial means that a disease or a condition occurs within families or family members.</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2800" dirty="0"/>
              <a:t>is related to diet</a:t>
            </a:r>
          </a:p>
        </p:txBody>
      </p:sp>
      <p:sp>
        <p:nvSpPr>
          <p:cNvPr id="2" name="Rectangle 1">
            <a:extLst>
              <a:ext uri="{FF2B5EF4-FFF2-40B4-BE49-F238E27FC236}">
                <a16:creationId xmlns:a16="http://schemas.microsoft.com/office/drawing/2014/main" id="{BB797FA7-BA0F-8192-FF1A-F6F4365B3EAE}"/>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245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8">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9">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18457" y="923026"/>
            <a:ext cx="10840939" cy="767662"/>
          </a:xfrm>
        </p:spPr>
        <p:txBody>
          <a:bodyPr>
            <a:noAutofit/>
          </a:bodyPr>
          <a:lstStyle/>
          <a:p>
            <a:r>
              <a:rPr lang="en-GB" sz="3600" dirty="0"/>
              <a:t>In a clinical context, what is a family history?</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48293"/>
            <a:ext cx="4780534" cy="655833"/>
          </a:xfrm>
        </p:spPr>
        <p:txBody>
          <a:bodyPr>
            <a:normAutofit fontScale="70000" lnSpcReduction="20000"/>
          </a:bodyPr>
          <a:lstStyle/>
          <a:p>
            <a:r>
              <a:rPr lang="en-GB" dirty="0"/>
              <a:t>Data on a family’s hospital visits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882222"/>
            <a:ext cx="4930594" cy="655833"/>
          </a:xfrm>
        </p:spPr>
        <p:txBody>
          <a:bodyPr>
            <a:noAutofit/>
          </a:bodyPr>
          <a:lstStyle/>
          <a:p>
            <a:r>
              <a:rPr lang="en-GB" sz="2500" dirty="0"/>
              <a:t>A doctor’s photo album</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p:txBody>
          <a:bodyPr>
            <a:normAutofit/>
          </a:bodyPr>
          <a:lstStyle/>
          <a:p>
            <a:r>
              <a:rPr lang="en-GB" sz="2500" dirty="0"/>
              <a:t>A patient’s ancestry information</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chor="t">
            <a:normAutofit fontScale="92500" lnSpcReduction="20000"/>
          </a:bodyPr>
          <a:lstStyle/>
          <a:p>
            <a:pPr marL="571500" indent="-571500">
              <a:lnSpc>
                <a:spcPct val="110000"/>
              </a:lnSpc>
              <a:spcBef>
                <a:spcPts val="600"/>
              </a:spcBef>
              <a:buFont typeface="Arial" panose="020B0604020202020204" pitchFamily="34" charset="0"/>
              <a:buChar char="•"/>
            </a:pPr>
            <a:r>
              <a:rPr lang="en-GB" sz="2800" dirty="0"/>
              <a:t>It documents an individual’s health information and that of their close relatives.</a:t>
            </a:r>
          </a:p>
          <a:p>
            <a:pPr marL="571500" indent="-571500">
              <a:lnSpc>
                <a:spcPct val="110000"/>
              </a:lnSpc>
              <a:spcBef>
                <a:spcPts val="600"/>
              </a:spcBef>
              <a:buFont typeface="Arial" panose="020B0604020202020204" pitchFamily="34" charset="0"/>
              <a:buChar char="•"/>
            </a:pPr>
            <a:r>
              <a:rPr lang="en-GB" sz="2800" dirty="0"/>
              <a:t>A family history is usually presented in a pictorial diagram known as a genetic family tree, or pedigree.</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Autofit/>
          </a:bodyPr>
          <a:lstStyle/>
          <a:p>
            <a:pPr>
              <a:spcBef>
                <a:spcPts val="0"/>
              </a:spcBef>
            </a:pPr>
            <a:r>
              <a:rPr lang="en-GB" sz="2500" dirty="0"/>
              <a:t>Health details of an individual and their close relatives</a:t>
            </a:r>
          </a:p>
        </p:txBody>
      </p:sp>
      <p:sp>
        <p:nvSpPr>
          <p:cNvPr id="2" name="Rectangle 1">
            <a:extLst>
              <a:ext uri="{FF2B5EF4-FFF2-40B4-BE49-F238E27FC236}">
                <a16:creationId xmlns:a16="http://schemas.microsoft.com/office/drawing/2014/main" id="{55B6CB49-0592-330D-6191-FCC1E5569852}"/>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72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B18C1C-0228-CD19-2CBF-975C5AAF3081}"/>
              </a:ext>
            </a:extLst>
          </p:cNvPr>
          <p:cNvSpPr txBox="1"/>
          <p:nvPr/>
        </p:nvSpPr>
        <p:spPr>
          <a:xfrm>
            <a:off x="1061050" y="4025900"/>
            <a:ext cx="10069900" cy="1625600"/>
          </a:xfrm>
          <a:prstGeom prst="rect">
            <a:avLst/>
          </a:prstGeom>
          <a:noFill/>
        </p:spPr>
        <p:txBody>
          <a:bodyPr wrap="square" numCol="2" rtlCol="0">
            <a:noAutofit/>
          </a:bodyPr>
          <a:lstStyle/>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hereditary breast cancer</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hereditary ovarian cancer</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Li-Fraumeni syndrome</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Lynch syndrome</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familial adenomatous polyposis</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retinoblastoma</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multiple endocrine neoplasia</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among others …</a:t>
            </a:r>
          </a:p>
        </p:txBody>
      </p:sp>
      <p:sp>
        <p:nvSpPr>
          <p:cNvPr id="4" name="Title 3">
            <a:extLst>
              <a:ext uri="{FF2B5EF4-FFF2-40B4-BE49-F238E27FC236}">
                <a16:creationId xmlns:a16="http://schemas.microsoft.com/office/drawing/2014/main" id="{9359A743-3081-8B4D-242B-999EEC660D25}"/>
              </a:ext>
            </a:extLst>
          </p:cNvPr>
          <p:cNvSpPr>
            <a:spLocks noGrp="1"/>
          </p:cNvSpPr>
          <p:nvPr>
            <p:ph type="title"/>
          </p:nvPr>
        </p:nvSpPr>
        <p:spPr/>
        <p:txBody>
          <a:bodyPr/>
          <a:lstStyle/>
          <a:p>
            <a:r>
              <a:rPr lang="en-GB" dirty="0"/>
              <a:t>It runs in the family</a:t>
            </a:r>
          </a:p>
        </p:txBody>
      </p:sp>
      <p:sp>
        <p:nvSpPr>
          <p:cNvPr id="5" name="Content Placeholder 4">
            <a:extLst>
              <a:ext uri="{FF2B5EF4-FFF2-40B4-BE49-F238E27FC236}">
                <a16:creationId xmlns:a16="http://schemas.microsoft.com/office/drawing/2014/main" id="{CE663ABE-0247-2F78-0E2D-48D9DE1E438F}"/>
              </a:ext>
            </a:extLst>
          </p:cNvPr>
          <p:cNvSpPr>
            <a:spLocks noGrp="1"/>
          </p:cNvSpPr>
          <p:nvPr>
            <p:ph sz="quarter" idx="19"/>
          </p:nvPr>
        </p:nvSpPr>
        <p:spPr>
          <a:xfrm>
            <a:off x="1279239" y="1992702"/>
            <a:ext cx="9851711" cy="2033198"/>
          </a:xfrm>
        </p:spPr>
        <p:txBody>
          <a:bodyPr>
            <a:normAutofit/>
          </a:bodyPr>
          <a:lstStyle/>
          <a:p>
            <a:pPr marL="421640" marR="143510">
              <a:spcBef>
                <a:spcPts val="1235"/>
              </a:spcBef>
              <a:spcAft>
                <a:spcPts val="0"/>
              </a:spcAft>
            </a:pPr>
            <a:r>
              <a:rPr lang="en-GB" sz="2800" dirty="0">
                <a:effectLst/>
                <a:latin typeface="Calibri" panose="020F0502020204030204" pitchFamily="34" charset="0"/>
                <a:ea typeface="Calibri" panose="020F0502020204030204" pitchFamily="34" charset="0"/>
              </a:rPr>
              <a:t>For every 100 diagnosed cancer cases, between 5 and 10 of them are thought to be due to an inherited genetic variant.</a:t>
            </a:r>
          </a:p>
          <a:p>
            <a:pPr marL="421640" marR="143510">
              <a:spcBef>
                <a:spcPts val="1235"/>
              </a:spcBef>
            </a:pPr>
            <a:r>
              <a:rPr lang="en-GB" sz="2800" dirty="0">
                <a:solidFill>
                  <a:srgbClr val="9C2167"/>
                </a:solidFill>
              </a:rPr>
              <a:t>Discuss: Do you know of any inherited cancer syndromes?</a:t>
            </a:r>
          </a:p>
        </p:txBody>
      </p:sp>
      <p:sp>
        <p:nvSpPr>
          <p:cNvPr id="3" name="Rectangle 2">
            <a:extLst>
              <a:ext uri="{FF2B5EF4-FFF2-40B4-BE49-F238E27FC236}">
                <a16:creationId xmlns:a16="http://schemas.microsoft.com/office/drawing/2014/main" id="{DD15A02B-ADF0-8C82-A433-7368095AB356}"/>
              </a:ext>
            </a:extLst>
          </p:cNvPr>
          <p:cNvSpPr/>
          <p:nvPr/>
        </p:nvSpPr>
        <p:spPr>
          <a:xfrm>
            <a:off x="947057" y="4083050"/>
            <a:ext cx="10381343" cy="1511300"/>
          </a:xfrm>
          <a:prstGeom prst="rect">
            <a:avLst/>
          </a:prstGeom>
          <a:solidFill>
            <a:schemeClr val="bg2">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Click to reveal answers.</a:t>
            </a:r>
          </a:p>
        </p:txBody>
      </p:sp>
      <p:sp>
        <p:nvSpPr>
          <p:cNvPr id="2" name="Rectangle 1">
            <a:extLst>
              <a:ext uri="{FF2B5EF4-FFF2-40B4-BE49-F238E27FC236}">
                <a16:creationId xmlns:a16="http://schemas.microsoft.com/office/drawing/2014/main" id="{19B0C8AA-99C8-5948-D85F-774513F3B8E5}"/>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54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689429" y="923026"/>
            <a:ext cx="10891739" cy="767662"/>
          </a:xfrm>
        </p:spPr>
        <p:txBody>
          <a:bodyPr>
            <a:noAutofit/>
          </a:bodyPr>
          <a:lstStyle/>
          <a:p>
            <a:r>
              <a:rPr lang="en-GB" sz="3200" dirty="0"/>
              <a:t>A patient is worried about an inherited condition. Do you:</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37407"/>
            <a:ext cx="4780534" cy="655833"/>
          </a:xfrm>
        </p:spPr>
        <p:txBody>
          <a:bodyPr>
            <a:normAutofit fontScale="70000" lnSpcReduction="20000"/>
          </a:bodyPr>
          <a:lstStyle/>
          <a:p>
            <a:r>
              <a:rPr lang="en-GB" dirty="0"/>
              <a:t>meet with the patient’s immediate family</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914880"/>
            <a:ext cx="4720522" cy="655833"/>
          </a:xfrm>
        </p:spPr>
        <p:txBody>
          <a:bodyPr>
            <a:normAutofit fontScale="70000" lnSpcReduction="20000"/>
          </a:bodyPr>
          <a:lstStyle/>
          <a:p>
            <a:r>
              <a:rPr lang="en-GB" dirty="0"/>
              <a:t>access the family’s medical records</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728936"/>
            <a:ext cx="4738112" cy="655833"/>
          </a:xfrm>
        </p:spPr>
        <p:txBody>
          <a:bodyPr>
            <a:normAutofit fontScale="70000" lnSpcReduction="20000"/>
          </a:bodyPr>
          <a:lstStyle/>
          <a:p>
            <a:r>
              <a:rPr lang="en-GB" dirty="0"/>
              <a:t>share the patient’s genetic results with family members</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ormAutofit/>
          </a:bodyPr>
          <a:lstStyle/>
          <a:p>
            <a:pPr marL="457200" indent="-457200">
              <a:buFont typeface="Arial" panose="020B0604020202020204" pitchFamily="34" charset="0"/>
              <a:buChar char="•"/>
            </a:pPr>
            <a:r>
              <a:rPr lang="en-GB" sz="2800" dirty="0"/>
              <a:t>By drawing a family history of an individual and their close family members, it may be possible to identify patterns that could indicate an inherited condition.</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2500" dirty="0"/>
              <a:t>draw a family history</a:t>
            </a:r>
          </a:p>
        </p:txBody>
      </p:sp>
      <p:sp>
        <p:nvSpPr>
          <p:cNvPr id="2" name="Rectangle 1">
            <a:extLst>
              <a:ext uri="{FF2B5EF4-FFF2-40B4-BE49-F238E27FC236}">
                <a16:creationId xmlns:a16="http://schemas.microsoft.com/office/drawing/2014/main" id="{B9E0FA79-75EB-0773-7E77-FA0805C00D1B}"/>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463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11200" y="956337"/>
            <a:ext cx="10848196" cy="767662"/>
          </a:xfrm>
        </p:spPr>
        <p:txBody>
          <a:bodyPr>
            <a:noAutofit/>
          </a:bodyPr>
          <a:lstStyle/>
          <a:p>
            <a:r>
              <a:rPr lang="en-GB" sz="3600" dirty="0"/>
              <a:t>In a family history, which has the </a:t>
            </a:r>
            <a:r>
              <a:rPr lang="en-GB" sz="3600" u="sng" dirty="0"/>
              <a:t>least</a:t>
            </a:r>
            <a:r>
              <a:rPr lang="en-GB" sz="3600" dirty="0"/>
              <a:t> clinical value?</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p:txBody>
          <a:bodyPr>
            <a:normAutofit/>
          </a:bodyPr>
          <a:lstStyle/>
          <a:p>
            <a:r>
              <a:rPr lang="en-GB" sz="3200" dirty="0"/>
              <a:t>Relatives’ names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p:txBody>
          <a:bodyPr>
            <a:normAutofit/>
          </a:bodyPr>
          <a:lstStyle/>
          <a:p>
            <a:r>
              <a:rPr lang="en-GB" sz="3200" dirty="0"/>
              <a:t>Medical conditions</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696278"/>
            <a:ext cx="4521568" cy="655833"/>
          </a:xfrm>
        </p:spPr>
        <p:txBody>
          <a:bodyPr>
            <a:noAutofit/>
          </a:bodyPr>
          <a:lstStyle/>
          <a:p>
            <a:r>
              <a:rPr lang="en-GB" sz="3200" dirty="0"/>
              <a:t>Relatives’ ages at death</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a:xfrm>
            <a:off x="1268772" y="4000501"/>
            <a:ext cx="9279485" cy="1732084"/>
          </a:xfrm>
        </p:spPr>
        <p:txBody>
          <a:bodyPr>
            <a:noAutofit/>
          </a:bodyPr>
          <a:lstStyle/>
          <a:p>
            <a:pPr marL="571500" indent="-571500">
              <a:spcBef>
                <a:spcPts val="600"/>
              </a:spcBef>
              <a:buFont typeface="Arial" panose="020B0604020202020204" pitchFamily="34" charset="0"/>
              <a:buChar char="•"/>
            </a:pPr>
            <a:r>
              <a:rPr lang="en-GB" sz="2800" dirty="0">
                <a:solidFill>
                  <a:schemeClr val="tx1"/>
                </a:solidFill>
              </a:rPr>
              <a:t>All four can be recorded on a genetic family history, but the names of relatives are </a:t>
            </a:r>
            <a:r>
              <a:rPr lang="en-GB" sz="2800" u="sng" dirty="0">
                <a:solidFill>
                  <a:schemeClr val="tx1"/>
                </a:solidFill>
              </a:rPr>
              <a:t>least</a:t>
            </a:r>
            <a:r>
              <a:rPr lang="en-GB" sz="2800" dirty="0">
                <a:solidFill>
                  <a:schemeClr val="tx1"/>
                </a:solidFill>
              </a:rPr>
              <a:t> important.</a:t>
            </a:r>
            <a:endParaRPr lang="en-GB" sz="2800" dirty="0"/>
          </a:p>
          <a:p>
            <a:pPr marL="571500" indent="-571500">
              <a:spcBef>
                <a:spcPts val="600"/>
              </a:spcBef>
              <a:buFont typeface="Arial" panose="020B0604020202020204" pitchFamily="34" charset="0"/>
              <a:buChar char="•"/>
            </a:pPr>
            <a:r>
              <a:rPr lang="en-GB" sz="2800" dirty="0"/>
              <a:t>Genetic family histories can be used to identify if an inherited condition exists.</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Biological relationships</a:t>
            </a:r>
          </a:p>
        </p:txBody>
      </p:sp>
      <p:sp>
        <p:nvSpPr>
          <p:cNvPr id="2" name="Rectangle 1">
            <a:extLst>
              <a:ext uri="{FF2B5EF4-FFF2-40B4-BE49-F238E27FC236}">
                <a16:creationId xmlns:a16="http://schemas.microsoft.com/office/drawing/2014/main" id="{2A0EF2D4-09BA-DE73-F64F-DED402A84E2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036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03346FE-580B-20B6-A4E2-61F4F2391F63}"/>
              </a:ext>
            </a:extLst>
          </p:cNvPr>
          <p:cNvSpPr>
            <a:spLocks noGrp="1"/>
          </p:cNvSpPr>
          <p:nvPr>
            <p:ph type="title"/>
          </p:nvPr>
        </p:nvSpPr>
        <p:spPr>
          <a:xfrm>
            <a:off x="735496" y="923026"/>
            <a:ext cx="10813774" cy="767662"/>
          </a:xfrm>
        </p:spPr>
        <p:txBody>
          <a:bodyPr>
            <a:noAutofit/>
          </a:bodyPr>
          <a:lstStyle/>
          <a:p>
            <a:r>
              <a:rPr lang="en-GB" dirty="0"/>
              <a:t>Often used symbols when taking a history</a:t>
            </a:r>
          </a:p>
        </p:txBody>
      </p:sp>
      <p:pic>
        <p:nvPicPr>
          <p:cNvPr id="7" name="Picture 2">
            <a:extLst>
              <a:ext uri="{FF2B5EF4-FFF2-40B4-BE49-F238E27FC236}">
                <a16:creationId xmlns:a16="http://schemas.microsoft.com/office/drawing/2014/main" id="{0BD86C5C-9F16-243B-E9D1-F2C5CAA8AEEB}"/>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3760787" y="2042712"/>
            <a:ext cx="4670425" cy="3651250"/>
          </a:xfrm>
          <a:prstGeom prst="rect">
            <a:avLst/>
          </a:prstGeom>
          <a:ln>
            <a:noFill/>
          </a:ln>
          <a:effectLst>
            <a:outerShdw blurRad="292100" dist="139700" dir="2700000" algn="tl" rotWithShape="0">
              <a:srgbClr val="333333">
                <a:alpha val="65000"/>
              </a:srgbClr>
            </a:outerShdw>
          </a:effectLst>
        </p:spPr>
      </p:pic>
      <p:sp>
        <p:nvSpPr>
          <p:cNvPr id="10" name="Oval 9">
            <a:extLst>
              <a:ext uri="{FF2B5EF4-FFF2-40B4-BE49-F238E27FC236}">
                <a16:creationId xmlns:a16="http://schemas.microsoft.com/office/drawing/2014/main" id="{868E0AA7-699B-93F9-7FDE-888A9B91A3A6}"/>
              </a:ext>
            </a:extLst>
          </p:cNvPr>
          <p:cNvSpPr/>
          <p:nvPr/>
        </p:nvSpPr>
        <p:spPr>
          <a:xfrm>
            <a:off x="451414" y="3926065"/>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394912B-D1E9-AD6C-B381-83DE5FC1BF40}"/>
              </a:ext>
            </a:extLst>
          </p:cNvPr>
          <p:cNvSpPr txBox="1"/>
          <p:nvPr/>
        </p:nvSpPr>
        <p:spPr>
          <a:xfrm>
            <a:off x="886483" y="3331958"/>
            <a:ext cx="2675669" cy="1031051"/>
          </a:xfrm>
          <a:prstGeom prst="rect">
            <a:avLst/>
          </a:prstGeom>
          <a:noFill/>
        </p:spPr>
        <p:txBody>
          <a:bodyPr wrap="none" rtlCol="0">
            <a:spAutoFit/>
          </a:bodyPr>
          <a:lstStyle/>
          <a:p>
            <a:pPr>
              <a:spcAft>
                <a:spcPts val="600"/>
              </a:spcAft>
            </a:pPr>
            <a:r>
              <a:rPr lang="en-GB" sz="2800" dirty="0">
                <a:latin typeface="Arial" panose="020B0604020202020204" pitchFamily="34" charset="0"/>
                <a:cs typeface="Arial" panose="020B0604020202020204" pitchFamily="34" charset="0"/>
              </a:rPr>
              <a:t>Affected male</a:t>
            </a:r>
          </a:p>
          <a:p>
            <a:pPr>
              <a:spcAft>
                <a:spcPts val="600"/>
              </a:spcAft>
            </a:pPr>
            <a:r>
              <a:rPr lang="en-GB" sz="2800" dirty="0">
                <a:latin typeface="Arial" panose="020B0604020202020204" pitchFamily="34" charset="0"/>
                <a:cs typeface="Arial" panose="020B0604020202020204" pitchFamily="34" charset="0"/>
              </a:rPr>
              <a:t>Affected female</a:t>
            </a:r>
          </a:p>
        </p:txBody>
      </p:sp>
      <p:sp>
        <p:nvSpPr>
          <p:cNvPr id="12" name="Rectangle 11">
            <a:extLst>
              <a:ext uri="{FF2B5EF4-FFF2-40B4-BE49-F238E27FC236}">
                <a16:creationId xmlns:a16="http://schemas.microsoft.com/office/drawing/2014/main" id="{B8B7F505-C10A-1AD9-C881-370753B8886A}"/>
              </a:ext>
            </a:extLst>
          </p:cNvPr>
          <p:cNvSpPr/>
          <p:nvPr/>
        </p:nvSpPr>
        <p:spPr>
          <a:xfrm>
            <a:off x="451414" y="3410511"/>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EF6FBF5-1610-466A-1544-EA63B0917B82}"/>
              </a:ext>
            </a:extLst>
          </p:cNvPr>
          <p:cNvSpPr/>
          <p:nvPr/>
        </p:nvSpPr>
        <p:spPr>
          <a:xfrm>
            <a:off x="347470" y="3284534"/>
            <a:ext cx="3223503" cy="11073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4" name="Oval 13">
            <a:extLst>
              <a:ext uri="{FF2B5EF4-FFF2-40B4-BE49-F238E27FC236}">
                <a16:creationId xmlns:a16="http://schemas.microsoft.com/office/drawing/2014/main" id="{A3D6EC99-BB81-A166-50A1-FE647CECC7FD}"/>
              </a:ext>
            </a:extLst>
          </p:cNvPr>
          <p:cNvSpPr/>
          <p:nvPr/>
        </p:nvSpPr>
        <p:spPr>
          <a:xfrm>
            <a:off x="9229950" y="2112966"/>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53C8897-8E63-0627-2207-CE0A063B5077}"/>
              </a:ext>
            </a:extLst>
          </p:cNvPr>
          <p:cNvSpPr txBox="1"/>
          <p:nvPr/>
        </p:nvSpPr>
        <p:spPr>
          <a:xfrm>
            <a:off x="9972399" y="2031356"/>
            <a:ext cx="1864612" cy="523220"/>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Deceased </a:t>
            </a:r>
          </a:p>
        </p:txBody>
      </p:sp>
      <p:sp>
        <p:nvSpPr>
          <p:cNvPr id="16" name="Rectangle 15">
            <a:extLst>
              <a:ext uri="{FF2B5EF4-FFF2-40B4-BE49-F238E27FC236}">
                <a16:creationId xmlns:a16="http://schemas.microsoft.com/office/drawing/2014/main" id="{3FD606B4-4CB3-2308-5E61-C41B08317CDB}"/>
              </a:ext>
            </a:extLst>
          </p:cNvPr>
          <p:cNvSpPr/>
          <p:nvPr/>
        </p:nvSpPr>
        <p:spPr>
          <a:xfrm>
            <a:off x="8724970" y="2112966"/>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87020BF4-815C-5BAA-DA01-CD0E6660EF9B}"/>
              </a:ext>
            </a:extLst>
          </p:cNvPr>
          <p:cNvSpPr/>
          <p:nvPr/>
        </p:nvSpPr>
        <p:spPr>
          <a:xfrm>
            <a:off x="8621026" y="1986989"/>
            <a:ext cx="3223503" cy="671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8" name="Oval 17">
            <a:extLst>
              <a:ext uri="{FF2B5EF4-FFF2-40B4-BE49-F238E27FC236}">
                <a16:creationId xmlns:a16="http://schemas.microsoft.com/office/drawing/2014/main" id="{C0E8124E-6722-2CE7-E575-89E4AD211B52}"/>
              </a:ext>
            </a:extLst>
          </p:cNvPr>
          <p:cNvSpPr/>
          <p:nvPr/>
        </p:nvSpPr>
        <p:spPr>
          <a:xfrm>
            <a:off x="451414" y="2623988"/>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C98DA326-D312-EA37-8CC2-28FF5A2419EE}"/>
              </a:ext>
            </a:extLst>
          </p:cNvPr>
          <p:cNvSpPr txBox="1"/>
          <p:nvPr/>
        </p:nvSpPr>
        <p:spPr>
          <a:xfrm>
            <a:off x="886483" y="2029881"/>
            <a:ext cx="1385316" cy="1031051"/>
          </a:xfrm>
          <a:prstGeom prst="rect">
            <a:avLst/>
          </a:prstGeom>
          <a:noFill/>
        </p:spPr>
        <p:txBody>
          <a:bodyPr wrap="none" rtlCol="0">
            <a:spAutoFit/>
          </a:bodyPr>
          <a:lstStyle/>
          <a:p>
            <a:pPr>
              <a:spcAft>
                <a:spcPts val="600"/>
              </a:spcAft>
            </a:pPr>
            <a:r>
              <a:rPr lang="en-GB" sz="2800" dirty="0">
                <a:latin typeface="Arial" panose="020B0604020202020204" pitchFamily="34" charset="0"/>
                <a:cs typeface="Arial" panose="020B0604020202020204" pitchFamily="34" charset="0"/>
              </a:rPr>
              <a:t>Male</a:t>
            </a:r>
          </a:p>
          <a:p>
            <a:pPr>
              <a:spcAft>
                <a:spcPts val="600"/>
              </a:spcAft>
            </a:pPr>
            <a:r>
              <a:rPr lang="en-GB" sz="2800" dirty="0">
                <a:latin typeface="Arial" panose="020B0604020202020204" pitchFamily="34" charset="0"/>
                <a:cs typeface="Arial" panose="020B0604020202020204" pitchFamily="34" charset="0"/>
              </a:rPr>
              <a:t>Female</a:t>
            </a:r>
          </a:p>
        </p:txBody>
      </p:sp>
      <p:sp>
        <p:nvSpPr>
          <p:cNvPr id="20" name="Rectangle 19">
            <a:extLst>
              <a:ext uri="{FF2B5EF4-FFF2-40B4-BE49-F238E27FC236}">
                <a16:creationId xmlns:a16="http://schemas.microsoft.com/office/drawing/2014/main" id="{06EA4FA2-00E3-FB37-9AB1-AC92857B73EA}"/>
              </a:ext>
            </a:extLst>
          </p:cNvPr>
          <p:cNvSpPr/>
          <p:nvPr/>
        </p:nvSpPr>
        <p:spPr>
          <a:xfrm>
            <a:off x="451414" y="2108434"/>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9F3C6442-862E-CD55-2C19-BD9AC0775A88}"/>
              </a:ext>
            </a:extLst>
          </p:cNvPr>
          <p:cNvSpPr/>
          <p:nvPr/>
        </p:nvSpPr>
        <p:spPr>
          <a:xfrm>
            <a:off x="347470" y="1982457"/>
            <a:ext cx="3223503" cy="11073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F9BEC057-BA68-AB6D-9543-466EAF1EC243}"/>
              </a:ext>
            </a:extLst>
          </p:cNvPr>
          <p:cNvCxnSpPr>
            <a:cxnSpLocks/>
          </p:cNvCxnSpPr>
          <p:nvPr/>
        </p:nvCxnSpPr>
        <p:spPr>
          <a:xfrm flipV="1">
            <a:off x="9196043" y="2075024"/>
            <a:ext cx="432000" cy="43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69B9169F-7BA2-42E3-8A6D-475953DD8BAA}"/>
              </a:ext>
            </a:extLst>
          </p:cNvPr>
          <p:cNvCxnSpPr>
            <a:cxnSpLocks/>
          </p:cNvCxnSpPr>
          <p:nvPr/>
        </p:nvCxnSpPr>
        <p:spPr>
          <a:xfrm flipV="1">
            <a:off x="8696514" y="2071680"/>
            <a:ext cx="432000" cy="43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D8520FD-B09E-D91C-29FE-B7FE74F05F30}"/>
              </a:ext>
            </a:extLst>
          </p:cNvPr>
          <p:cNvCxnSpPr>
            <a:cxnSpLocks/>
          </p:cNvCxnSpPr>
          <p:nvPr/>
        </p:nvCxnSpPr>
        <p:spPr>
          <a:xfrm flipV="1">
            <a:off x="8734767" y="2126810"/>
            <a:ext cx="336444" cy="3384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30513F4-1ED1-AD15-42F8-3D49104E205C}"/>
              </a:ext>
            </a:extLst>
          </p:cNvPr>
          <p:cNvCxnSpPr>
            <a:cxnSpLocks/>
            <a:stCxn id="14" idx="3"/>
            <a:endCxn id="14" idx="7"/>
          </p:cNvCxnSpPr>
          <p:nvPr/>
        </p:nvCxnSpPr>
        <p:spPr>
          <a:xfrm flipV="1">
            <a:off x="9282671" y="2165687"/>
            <a:ext cx="254558" cy="254558"/>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F819AC17-9582-DB7D-19ED-E8921F2FADD4}"/>
              </a:ext>
            </a:extLst>
          </p:cNvPr>
          <p:cNvSpPr/>
          <p:nvPr/>
        </p:nvSpPr>
        <p:spPr>
          <a:xfrm>
            <a:off x="997992" y="4802210"/>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C0737533-5EEA-34E7-912E-6313363FF03C}"/>
              </a:ext>
            </a:extLst>
          </p:cNvPr>
          <p:cNvSpPr txBox="1"/>
          <p:nvPr/>
        </p:nvSpPr>
        <p:spPr>
          <a:xfrm>
            <a:off x="1187789" y="4660916"/>
            <a:ext cx="2374363" cy="954107"/>
          </a:xfrm>
          <a:prstGeom prst="rect">
            <a:avLst/>
          </a:prstGeom>
          <a:noFill/>
        </p:spPr>
        <p:txBody>
          <a:bodyPr wrap="square" rtlCol="0">
            <a:spAutoFit/>
          </a:bodyPr>
          <a:lstStyle/>
          <a:p>
            <a:pPr algn="r">
              <a:spcAft>
                <a:spcPts val="600"/>
              </a:spcAft>
            </a:pPr>
            <a:r>
              <a:rPr lang="en-GB" sz="2800" dirty="0">
                <a:latin typeface="Arial" panose="020B0604020202020204" pitchFamily="34" charset="0"/>
                <a:cs typeface="Arial" panose="020B0604020202020204" pitchFamily="34" charset="0"/>
              </a:rPr>
              <a:t>Arrow points to proband</a:t>
            </a:r>
          </a:p>
        </p:txBody>
      </p:sp>
      <p:sp>
        <p:nvSpPr>
          <p:cNvPr id="33" name="Rectangle 32">
            <a:extLst>
              <a:ext uri="{FF2B5EF4-FFF2-40B4-BE49-F238E27FC236}">
                <a16:creationId xmlns:a16="http://schemas.microsoft.com/office/drawing/2014/main" id="{7F045455-CABE-9176-19D5-7D831B599A4E}"/>
              </a:ext>
            </a:extLst>
          </p:cNvPr>
          <p:cNvSpPr/>
          <p:nvPr/>
        </p:nvSpPr>
        <p:spPr>
          <a:xfrm>
            <a:off x="493012" y="4802210"/>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4D8EE561-3A17-FA84-CFB8-20340C04AC54}"/>
              </a:ext>
            </a:extLst>
          </p:cNvPr>
          <p:cNvCxnSpPr>
            <a:cxnSpLocks/>
          </p:cNvCxnSpPr>
          <p:nvPr/>
        </p:nvCxnSpPr>
        <p:spPr>
          <a:xfrm flipV="1">
            <a:off x="1021474" y="5185467"/>
            <a:ext cx="108000" cy="2125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0AA42452-683C-E2DC-8769-ADAC55F18F87}"/>
              </a:ext>
            </a:extLst>
          </p:cNvPr>
          <p:cNvCxnSpPr>
            <a:cxnSpLocks/>
          </p:cNvCxnSpPr>
          <p:nvPr/>
        </p:nvCxnSpPr>
        <p:spPr>
          <a:xfrm flipV="1">
            <a:off x="493853" y="5184757"/>
            <a:ext cx="108000" cy="2125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3" name="Rectangle: Rounded Corners 42">
            <a:extLst>
              <a:ext uri="{FF2B5EF4-FFF2-40B4-BE49-F238E27FC236}">
                <a16:creationId xmlns:a16="http://schemas.microsoft.com/office/drawing/2014/main" id="{2888EB4C-9E19-6451-8E0F-8AFA2E368742}"/>
              </a:ext>
            </a:extLst>
          </p:cNvPr>
          <p:cNvSpPr/>
          <p:nvPr/>
        </p:nvSpPr>
        <p:spPr>
          <a:xfrm>
            <a:off x="347470" y="4584295"/>
            <a:ext cx="3223503" cy="11073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5" name="Oval 44">
            <a:extLst>
              <a:ext uri="{FF2B5EF4-FFF2-40B4-BE49-F238E27FC236}">
                <a16:creationId xmlns:a16="http://schemas.microsoft.com/office/drawing/2014/main" id="{33AF1A4B-02DA-8B97-F01B-0258E522ABFC}"/>
              </a:ext>
            </a:extLst>
          </p:cNvPr>
          <p:cNvSpPr/>
          <p:nvPr/>
        </p:nvSpPr>
        <p:spPr>
          <a:xfrm>
            <a:off x="9574984" y="2971958"/>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937D8D94-E026-0C40-0818-7363B12C0121}"/>
              </a:ext>
            </a:extLst>
          </p:cNvPr>
          <p:cNvSpPr/>
          <p:nvPr/>
        </p:nvSpPr>
        <p:spPr>
          <a:xfrm>
            <a:off x="8744292" y="2971958"/>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55FBCFF2-FB33-7089-B06C-C3D1D464DC1D}"/>
              </a:ext>
            </a:extLst>
          </p:cNvPr>
          <p:cNvCxnSpPr>
            <a:cxnSpLocks/>
            <a:stCxn id="46" idx="3"/>
            <a:endCxn id="45" idx="2"/>
          </p:cNvCxnSpPr>
          <p:nvPr/>
        </p:nvCxnSpPr>
        <p:spPr>
          <a:xfrm>
            <a:off x="9104292" y="3151958"/>
            <a:ext cx="470692" cy="0"/>
          </a:xfrm>
          <a:prstGeom prst="line">
            <a:avLst/>
          </a:prstGeom>
          <a:ln w="38100"/>
        </p:spPr>
        <p:style>
          <a:lnRef idx="1">
            <a:schemeClr val="dk1"/>
          </a:lnRef>
          <a:fillRef idx="0">
            <a:schemeClr val="dk1"/>
          </a:fillRef>
          <a:effectRef idx="0">
            <a:schemeClr val="dk1"/>
          </a:effectRef>
          <a:fontRef idx="minor">
            <a:schemeClr val="tx1"/>
          </a:fontRef>
        </p:style>
      </p:cxnSp>
      <p:sp>
        <p:nvSpPr>
          <p:cNvPr id="50" name="Rectangle: Rounded Corners 49">
            <a:extLst>
              <a:ext uri="{FF2B5EF4-FFF2-40B4-BE49-F238E27FC236}">
                <a16:creationId xmlns:a16="http://schemas.microsoft.com/office/drawing/2014/main" id="{3AAC4C0D-46EF-3AA7-3FFA-7E2ED3E0C61C}"/>
              </a:ext>
            </a:extLst>
          </p:cNvPr>
          <p:cNvSpPr/>
          <p:nvPr/>
        </p:nvSpPr>
        <p:spPr>
          <a:xfrm>
            <a:off x="8621026" y="2838176"/>
            <a:ext cx="3223503" cy="671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1" name="TextBox 50">
            <a:extLst>
              <a:ext uri="{FF2B5EF4-FFF2-40B4-BE49-F238E27FC236}">
                <a16:creationId xmlns:a16="http://schemas.microsoft.com/office/drawing/2014/main" id="{1C1E8C18-4493-C825-01A7-D90A3BF74F51}"/>
              </a:ext>
            </a:extLst>
          </p:cNvPr>
          <p:cNvSpPr txBox="1"/>
          <p:nvPr/>
        </p:nvSpPr>
        <p:spPr>
          <a:xfrm>
            <a:off x="9972400" y="2875881"/>
            <a:ext cx="1864612" cy="523220"/>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Partners</a:t>
            </a:r>
          </a:p>
        </p:txBody>
      </p:sp>
      <p:sp>
        <p:nvSpPr>
          <p:cNvPr id="52" name="Oval 51">
            <a:extLst>
              <a:ext uri="{FF2B5EF4-FFF2-40B4-BE49-F238E27FC236}">
                <a16:creationId xmlns:a16="http://schemas.microsoft.com/office/drawing/2014/main" id="{DFE7420F-5FA8-F82E-ACA1-E2AE67F85BE3}"/>
              </a:ext>
            </a:extLst>
          </p:cNvPr>
          <p:cNvSpPr/>
          <p:nvPr/>
        </p:nvSpPr>
        <p:spPr>
          <a:xfrm>
            <a:off x="9574984" y="3776928"/>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0F66021F-6779-EE34-E053-9C13B913BA37}"/>
              </a:ext>
            </a:extLst>
          </p:cNvPr>
          <p:cNvSpPr/>
          <p:nvPr/>
        </p:nvSpPr>
        <p:spPr>
          <a:xfrm>
            <a:off x="8744292" y="3776928"/>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BA00511E-14AD-960D-2B13-6527C0435B27}"/>
              </a:ext>
            </a:extLst>
          </p:cNvPr>
          <p:cNvCxnSpPr>
            <a:cxnSpLocks/>
            <a:stCxn id="53" idx="3"/>
            <a:endCxn id="52" idx="2"/>
          </p:cNvCxnSpPr>
          <p:nvPr/>
        </p:nvCxnSpPr>
        <p:spPr>
          <a:xfrm>
            <a:off x="9104292" y="3956928"/>
            <a:ext cx="470692" cy="0"/>
          </a:xfrm>
          <a:prstGeom prst="line">
            <a:avLst/>
          </a:prstGeom>
          <a:ln w="38100"/>
        </p:spPr>
        <p:style>
          <a:lnRef idx="1">
            <a:schemeClr val="dk1"/>
          </a:lnRef>
          <a:fillRef idx="0">
            <a:schemeClr val="dk1"/>
          </a:fillRef>
          <a:effectRef idx="0">
            <a:schemeClr val="dk1"/>
          </a:effectRef>
          <a:fontRef idx="minor">
            <a:schemeClr val="tx1"/>
          </a:fontRef>
        </p:style>
      </p:cxnSp>
      <p:sp>
        <p:nvSpPr>
          <p:cNvPr id="55" name="Rectangle: Rounded Corners 54">
            <a:extLst>
              <a:ext uri="{FF2B5EF4-FFF2-40B4-BE49-F238E27FC236}">
                <a16:creationId xmlns:a16="http://schemas.microsoft.com/office/drawing/2014/main" id="{60C79866-B897-7A08-3375-9F40135E1F9C}"/>
              </a:ext>
            </a:extLst>
          </p:cNvPr>
          <p:cNvSpPr/>
          <p:nvPr/>
        </p:nvSpPr>
        <p:spPr>
          <a:xfrm>
            <a:off x="8621026" y="3643146"/>
            <a:ext cx="3223503" cy="671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6" name="TextBox 55">
            <a:extLst>
              <a:ext uri="{FF2B5EF4-FFF2-40B4-BE49-F238E27FC236}">
                <a16:creationId xmlns:a16="http://schemas.microsoft.com/office/drawing/2014/main" id="{EFACAED4-9212-5A02-E0DB-88A7E1A107A1}"/>
              </a:ext>
            </a:extLst>
          </p:cNvPr>
          <p:cNvSpPr txBox="1"/>
          <p:nvPr/>
        </p:nvSpPr>
        <p:spPr>
          <a:xfrm>
            <a:off x="9972399" y="3680851"/>
            <a:ext cx="1864613" cy="523220"/>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Separated</a:t>
            </a:r>
          </a:p>
        </p:txBody>
      </p:sp>
      <p:cxnSp>
        <p:nvCxnSpPr>
          <p:cNvPr id="58" name="Straight Connector 57">
            <a:extLst>
              <a:ext uri="{FF2B5EF4-FFF2-40B4-BE49-F238E27FC236}">
                <a16:creationId xmlns:a16="http://schemas.microsoft.com/office/drawing/2014/main" id="{3F69C0B2-FEAA-1CD6-C017-6E9B8A1D601B}"/>
              </a:ext>
            </a:extLst>
          </p:cNvPr>
          <p:cNvCxnSpPr/>
          <p:nvPr/>
        </p:nvCxnSpPr>
        <p:spPr>
          <a:xfrm flipH="1">
            <a:off x="9258038" y="3835400"/>
            <a:ext cx="124722" cy="228600"/>
          </a:xfrm>
          <a:prstGeom prst="line">
            <a:avLst/>
          </a:prstGeom>
          <a:ln w="28575"/>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59EC52EE-0A67-9931-C7B8-CEC0CA3C81CB}"/>
              </a:ext>
            </a:extLst>
          </p:cNvPr>
          <p:cNvCxnSpPr/>
          <p:nvPr/>
        </p:nvCxnSpPr>
        <p:spPr>
          <a:xfrm flipH="1">
            <a:off x="9344398" y="3840480"/>
            <a:ext cx="124722" cy="228600"/>
          </a:xfrm>
          <a:prstGeom prst="line">
            <a:avLst/>
          </a:prstGeom>
          <a:ln w="28575"/>
        </p:spPr>
        <p:style>
          <a:lnRef idx="1">
            <a:schemeClr val="dk1"/>
          </a:lnRef>
          <a:fillRef idx="0">
            <a:schemeClr val="dk1"/>
          </a:fillRef>
          <a:effectRef idx="0">
            <a:schemeClr val="dk1"/>
          </a:effectRef>
          <a:fontRef idx="minor">
            <a:schemeClr val="tx1"/>
          </a:fontRef>
        </p:style>
      </p:cxnSp>
      <p:sp>
        <p:nvSpPr>
          <p:cNvPr id="69" name="Oval 68">
            <a:extLst>
              <a:ext uri="{FF2B5EF4-FFF2-40B4-BE49-F238E27FC236}">
                <a16:creationId xmlns:a16="http://schemas.microsoft.com/office/drawing/2014/main" id="{C98E7FF7-ED42-A15F-02F8-D2FA246024CF}"/>
              </a:ext>
            </a:extLst>
          </p:cNvPr>
          <p:cNvSpPr/>
          <p:nvPr/>
        </p:nvSpPr>
        <p:spPr>
          <a:xfrm>
            <a:off x="9579744" y="4506055"/>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D04F87D1-1EEE-253A-6C3D-46A45BEBEAA3}"/>
              </a:ext>
            </a:extLst>
          </p:cNvPr>
          <p:cNvSpPr/>
          <p:nvPr/>
        </p:nvSpPr>
        <p:spPr>
          <a:xfrm>
            <a:off x="8749052" y="4506055"/>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3B6A79DF-9653-28E6-ECB0-DCC260E56112}"/>
              </a:ext>
            </a:extLst>
          </p:cNvPr>
          <p:cNvCxnSpPr>
            <a:cxnSpLocks/>
            <a:stCxn id="70" idx="3"/>
            <a:endCxn id="69" idx="2"/>
          </p:cNvCxnSpPr>
          <p:nvPr/>
        </p:nvCxnSpPr>
        <p:spPr>
          <a:xfrm>
            <a:off x="9109052" y="4686055"/>
            <a:ext cx="47069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29B2312A-7831-2B31-2A20-16142BF3D28F}"/>
              </a:ext>
            </a:extLst>
          </p:cNvPr>
          <p:cNvCxnSpPr>
            <a:cxnSpLocks/>
          </p:cNvCxnSpPr>
          <p:nvPr/>
        </p:nvCxnSpPr>
        <p:spPr>
          <a:xfrm>
            <a:off x="9361332" y="4686055"/>
            <a:ext cx="0" cy="331235"/>
          </a:xfrm>
          <a:prstGeom prst="line">
            <a:avLst/>
          </a:prstGeom>
          <a:ln w="38100"/>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36A8902E-32FB-B4FB-AC1F-A4BE45442345}"/>
              </a:ext>
            </a:extLst>
          </p:cNvPr>
          <p:cNvCxnSpPr>
            <a:cxnSpLocks/>
          </p:cNvCxnSpPr>
          <p:nvPr/>
        </p:nvCxnSpPr>
        <p:spPr>
          <a:xfrm>
            <a:off x="8993338" y="5012633"/>
            <a:ext cx="720000" cy="0"/>
          </a:xfrm>
          <a:prstGeom prst="line">
            <a:avLst/>
          </a:prstGeom>
          <a:ln w="38100"/>
        </p:spPr>
        <p:style>
          <a:lnRef idx="1">
            <a:schemeClr val="dk1"/>
          </a:lnRef>
          <a:fillRef idx="0">
            <a:schemeClr val="dk1"/>
          </a:fillRef>
          <a:effectRef idx="0">
            <a:schemeClr val="dk1"/>
          </a:effectRef>
          <a:fontRef idx="minor">
            <a:schemeClr val="tx1"/>
          </a:fontRef>
        </p:style>
      </p:cxnSp>
      <p:sp>
        <p:nvSpPr>
          <p:cNvPr id="80" name="Oval 79">
            <a:extLst>
              <a:ext uri="{FF2B5EF4-FFF2-40B4-BE49-F238E27FC236}">
                <a16:creationId xmlns:a16="http://schemas.microsoft.com/office/drawing/2014/main" id="{722018B0-B4AC-0EC6-DBF7-6BD959D0A695}"/>
              </a:ext>
            </a:extLst>
          </p:cNvPr>
          <p:cNvSpPr/>
          <p:nvPr/>
        </p:nvSpPr>
        <p:spPr>
          <a:xfrm>
            <a:off x="9524872" y="5190964"/>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07665C94-3E60-ACEF-0090-974C761A0C89}"/>
              </a:ext>
            </a:extLst>
          </p:cNvPr>
          <p:cNvSpPr/>
          <p:nvPr/>
        </p:nvSpPr>
        <p:spPr>
          <a:xfrm>
            <a:off x="8830095" y="5197289"/>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C2892F44-8525-A818-D5AB-0D995F91387C}"/>
              </a:ext>
            </a:extLst>
          </p:cNvPr>
          <p:cNvCxnSpPr>
            <a:cxnSpLocks/>
          </p:cNvCxnSpPr>
          <p:nvPr/>
        </p:nvCxnSpPr>
        <p:spPr>
          <a:xfrm>
            <a:off x="9010095" y="4999142"/>
            <a:ext cx="0" cy="180000"/>
          </a:xfrm>
          <a:prstGeom prst="line">
            <a:avLst/>
          </a:prstGeom>
          <a:ln w="3810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E4CC4833-7E4D-1AAF-DBF3-68C821A0A932}"/>
              </a:ext>
            </a:extLst>
          </p:cNvPr>
          <p:cNvCxnSpPr>
            <a:cxnSpLocks/>
          </p:cNvCxnSpPr>
          <p:nvPr/>
        </p:nvCxnSpPr>
        <p:spPr>
          <a:xfrm>
            <a:off x="9700639" y="4999142"/>
            <a:ext cx="0" cy="180000"/>
          </a:xfrm>
          <a:prstGeom prst="line">
            <a:avLst/>
          </a:prstGeom>
          <a:ln w="38100"/>
        </p:spPr>
        <p:style>
          <a:lnRef idx="1">
            <a:schemeClr val="dk1"/>
          </a:lnRef>
          <a:fillRef idx="0">
            <a:schemeClr val="dk1"/>
          </a:fillRef>
          <a:effectRef idx="0">
            <a:schemeClr val="dk1"/>
          </a:effectRef>
          <a:fontRef idx="minor">
            <a:schemeClr val="tx1"/>
          </a:fontRef>
        </p:style>
      </p:cxnSp>
      <p:sp>
        <p:nvSpPr>
          <p:cNvPr id="85" name="Rectangle: Rounded Corners 84">
            <a:extLst>
              <a:ext uri="{FF2B5EF4-FFF2-40B4-BE49-F238E27FC236}">
                <a16:creationId xmlns:a16="http://schemas.microsoft.com/office/drawing/2014/main" id="{0DE22293-C831-B17D-56D8-FEBAAD6E2E09}"/>
              </a:ext>
            </a:extLst>
          </p:cNvPr>
          <p:cNvSpPr/>
          <p:nvPr/>
        </p:nvSpPr>
        <p:spPr>
          <a:xfrm>
            <a:off x="8621026" y="4413537"/>
            <a:ext cx="3223503" cy="1278107"/>
          </a:xfrm>
          <a:prstGeom prst="roundRect">
            <a:avLst>
              <a:gd name="adj" fmla="val 11233"/>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6" name="TextBox 85">
            <a:extLst>
              <a:ext uri="{FF2B5EF4-FFF2-40B4-BE49-F238E27FC236}">
                <a16:creationId xmlns:a16="http://schemas.microsoft.com/office/drawing/2014/main" id="{CD67C741-E3D4-D329-D1E1-CDE5AA061085}"/>
              </a:ext>
            </a:extLst>
          </p:cNvPr>
          <p:cNvSpPr txBox="1"/>
          <p:nvPr/>
        </p:nvSpPr>
        <p:spPr>
          <a:xfrm>
            <a:off x="9972399" y="4483616"/>
            <a:ext cx="1864613" cy="1031051"/>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Children &amp;</a:t>
            </a:r>
          </a:p>
          <a:p>
            <a:pPr algn="r">
              <a:spcAft>
                <a:spcPts val="600"/>
              </a:spcAft>
            </a:pPr>
            <a:r>
              <a:rPr lang="en-GB" sz="2800" dirty="0">
                <a:latin typeface="Arial" panose="020B0604020202020204" pitchFamily="34" charset="0"/>
                <a:cs typeface="Arial" panose="020B0604020202020204" pitchFamily="34" charset="0"/>
              </a:rPr>
              <a:t>siblings</a:t>
            </a:r>
          </a:p>
        </p:txBody>
      </p:sp>
      <p:sp>
        <p:nvSpPr>
          <p:cNvPr id="87" name="Rectangle 86">
            <a:extLst>
              <a:ext uri="{FF2B5EF4-FFF2-40B4-BE49-F238E27FC236}">
                <a16:creationId xmlns:a16="http://schemas.microsoft.com/office/drawing/2014/main" id="{CF8C4050-9F32-8780-F09E-51700E46751D}"/>
              </a:ext>
            </a:extLst>
          </p:cNvPr>
          <p:cNvSpPr/>
          <p:nvPr/>
        </p:nvSpPr>
        <p:spPr>
          <a:xfrm>
            <a:off x="3760787" y="2042712"/>
            <a:ext cx="1420813" cy="581276"/>
          </a:xfrm>
          <a:prstGeom prst="rect">
            <a:avLst/>
          </a:prstGeom>
          <a:solidFill>
            <a:srgbClr val="FFFF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80C2D44E-68FF-9AA0-EA43-84F4B68B726B}"/>
              </a:ext>
            </a:extLst>
          </p:cNvPr>
          <p:cNvSpPr/>
          <p:nvPr/>
        </p:nvSpPr>
        <p:spPr>
          <a:xfrm>
            <a:off x="6893733" y="5012633"/>
            <a:ext cx="1420813" cy="581276"/>
          </a:xfrm>
          <a:prstGeom prst="rect">
            <a:avLst/>
          </a:prstGeom>
          <a:solidFill>
            <a:srgbClr val="FFFF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84C20C0-AFF1-1CBF-BD92-2A25FC880AB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5868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07571" y="923026"/>
            <a:ext cx="10851825" cy="767662"/>
          </a:xfrm>
        </p:spPr>
        <p:txBody>
          <a:bodyPr>
            <a:noAutofit/>
          </a:bodyPr>
          <a:lstStyle/>
          <a:p>
            <a:r>
              <a:rPr lang="en-GB" sz="3600" dirty="0"/>
              <a:t>Which clinical clues may hint at a genetic condition?</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p:txBody>
          <a:bodyPr>
            <a:normAutofit fontScale="70000" lnSpcReduction="20000"/>
          </a:bodyPr>
          <a:lstStyle/>
          <a:p>
            <a:r>
              <a:rPr lang="en-GB" dirty="0"/>
              <a:t>A step-parent who had the condition</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p:txBody>
          <a:bodyPr>
            <a:normAutofit fontScale="70000" lnSpcReduction="20000"/>
          </a:bodyPr>
          <a:lstStyle/>
          <a:p>
            <a:r>
              <a:rPr lang="en-GB" dirty="0"/>
              <a:t>Young person with a condition that usually presents later in life</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p:txBody>
          <a:bodyPr>
            <a:normAutofit fontScale="70000" lnSpcReduction="20000"/>
          </a:bodyPr>
          <a:lstStyle/>
          <a:p>
            <a:r>
              <a:rPr lang="en-GB" dirty="0"/>
              <a:t>A condition that ‘runs’ in families</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oAutofit/>
          </a:bodyPr>
          <a:lstStyle/>
          <a:p>
            <a:pPr marL="571500" indent="-571500">
              <a:spcBef>
                <a:spcPts val="600"/>
              </a:spcBef>
              <a:buFont typeface="Arial" panose="020B0604020202020204" pitchFamily="34" charset="0"/>
              <a:buChar char="•"/>
            </a:pPr>
            <a:r>
              <a:rPr lang="en-GB" sz="2800" dirty="0"/>
              <a:t>Many signs or symptoms, which are referred to as </a:t>
            </a:r>
            <a:br>
              <a:rPr lang="en-GB" sz="2800" dirty="0"/>
            </a:br>
            <a:r>
              <a:rPr lang="en-GB" sz="2800" dirty="0"/>
              <a:t>‘clinical clues’, can indicate an inherited condition.</a:t>
            </a:r>
          </a:p>
          <a:p>
            <a:pPr marL="571500" indent="-571500">
              <a:spcBef>
                <a:spcPts val="600"/>
              </a:spcBef>
              <a:buFont typeface="Arial" panose="020B0604020202020204" pitchFamily="34" charset="0"/>
              <a:buChar char="•"/>
            </a:pPr>
            <a:r>
              <a:rPr lang="en-GB" sz="2800" dirty="0"/>
              <a:t>As genetic information connects blood relatives, </a:t>
            </a:r>
            <a:br>
              <a:rPr lang="en-GB" sz="2800" dirty="0"/>
            </a:br>
            <a:r>
              <a:rPr lang="en-GB" sz="2800" dirty="0"/>
              <a:t>a step-parent with the condition isn’t deemed a clinical clue.</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fontScale="70000" lnSpcReduction="20000"/>
          </a:bodyPr>
          <a:lstStyle/>
          <a:p>
            <a:r>
              <a:rPr lang="en-GB" dirty="0"/>
              <a:t>An unusual presentation, for instance multiple symptoms</a:t>
            </a:r>
          </a:p>
        </p:txBody>
      </p:sp>
      <p:sp>
        <p:nvSpPr>
          <p:cNvPr id="2" name="Rectangle 1">
            <a:extLst>
              <a:ext uri="{FF2B5EF4-FFF2-40B4-BE49-F238E27FC236}">
                <a16:creationId xmlns:a16="http://schemas.microsoft.com/office/drawing/2014/main" id="{13B0C561-8E53-008D-C819-7057F4FA5A0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27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DAF39F1-EF07-8675-9A3E-A492B8D78DC4}"/>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3" name="Text Placeholder 2">
            <a:extLst>
              <a:ext uri="{FF2B5EF4-FFF2-40B4-BE49-F238E27FC236}">
                <a16:creationId xmlns:a16="http://schemas.microsoft.com/office/drawing/2014/main" id="{FFB86710-3E37-52D1-0AE8-C496EFB67211}"/>
              </a:ext>
            </a:extLst>
          </p:cNvPr>
          <p:cNvSpPr>
            <a:spLocks noGrp="1" noRot="1" noMove="1" noResize="1" noEditPoints="1" noAdjustHandles="1" noChangeArrowheads="1" noChangeShapeType="1"/>
          </p:cNvSpPr>
          <p:nvPr>
            <p:ph type="body" sz="quarter" idx="18"/>
          </p:nvPr>
        </p:nvSpPr>
        <p:spPr>
          <a:xfrm>
            <a:off x="1299410" y="4000501"/>
            <a:ext cx="10263939" cy="1743074"/>
          </a:xfrm>
        </p:spPr>
        <p:txBody>
          <a:bodyPr anchor="ctr" anchorCtr="0">
            <a:normAutofit lnSpcReduction="10000"/>
          </a:bodyPr>
          <a:lstStyle/>
          <a:p>
            <a:pPr marL="571500" indent="-571500">
              <a:buFont typeface="Arial" panose="020B0604020202020204" pitchFamily="34" charset="0"/>
              <a:buChar char="•"/>
            </a:pPr>
            <a:r>
              <a:rPr lang="en-GB" dirty="0"/>
              <a:t>Genetics is the study of individual genes.</a:t>
            </a:r>
          </a:p>
          <a:p>
            <a:pPr marL="571500" indent="-571500">
              <a:buFont typeface="Arial" panose="020B0604020202020204" pitchFamily="34" charset="0"/>
              <a:buChar char="•"/>
            </a:pPr>
            <a:r>
              <a:rPr lang="en-GB" dirty="0"/>
              <a:t>The study of all an organism’s DNA is called genomics.</a:t>
            </a:r>
          </a:p>
        </p:txBody>
      </p:sp>
      <p:sp>
        <p:nvSpPr>
          <p:cNvPr id="10" name="Text Placeholder 9">
            <a:extLst>
              <a:ext uri="{FF2B5EF4-FFF2-40B4-BE49-F238E27FC236}">
                <a16:creationId xmlns:a16="http://schemas.microsoft.com/office/drawing/2014/main" id="{FF70814E-FA78-D38F-D82A-433AD212B53E}"/>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F941CDF5-2867-4B1F-A002-9FE5BF7BBB1F}"/>
              </a:ext>
            </a:extLst>
          </p:cNvPr>
          <p:cNvSpPr>
            <a:spLocks noGrp="1" noRot="1" noMove="1" noResize="1" noEditPoints="1" noAdjustHandles="1" noChangeArrowheads="1" noChangeShapeType="1"/>
          </p:cNvSpPr>
          <p:nvPr>
            <p:ph type="title"/>
          </p:nvPr>
        </p:nvSpPr>
        <p:spPr/>
        <p:txBody>
          <a:bodyPr>
            <a:noAutofit/>
          </a:bodyPr>
          <a:lstStyle/>
          <a:p>
            <a:pPr>
              <a:lnSpc>
                <a:spcPct val="100000"/>
              </a:lnSpc>
            </a:pPr>
            <a:r>
              <a:rPr lang="en-GB" dirty="0"/>
              <a:t>Genetics is the study of </a:t>
            </a:r>
            <a:r>
              <a:rPr lang="en-GB" u="sng" dirty="0"/>
              <a:t>all</a:t>
            </a:r>
            <a:r>
              <a:rPr lang="en-GB" dirty="0"/>
              <a:t> an individual’s DNA</a:t>
            </a:r>
          </a:p>
        </p:txBody>
      </p:sp>
      <p:sp>
        <p:nvSpPr>
          <p:cNvPr id="4" name="Rectangle 3">
            <a:extLst>
              <a:ext uri="{FF2B5EF4-FFF2-40B4-BE49-F238E27FC236}">
                <a16:creationId xmlns:a16="http://schemas.microsoft.com/office/drawing/2014/main" id="{7B373AE0-0789-2EBC-9F67-19A25C31257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51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8">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10">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 grpId="0" uiExpand="1" build="p"/>
      <p:bldP spid="10"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3238F4-93B4-BF45-B347-489525157E8A}"/>
              </a:ext>
            </a:extLst>
          </p:cNvPr>
          <p:cNvSpPr>
            <a:spLocks noGrp="1"/>
          </p:cNvSpPr>
          <p:nvPr>
            <p:ph type="title"/>
          </p:nvPr>
        </p:nvSpPr>
        <p:spPr/>
        <p:txBody>
          <a:bodyPr>
            <a:normAutofit fontScale="90000"/>
          </a:bodyPr>
          <a:lstStyle/>
          <a:p>
            <a:r>
              <a:rPr lang="en-GB" dirty="0"/>
              <a:t>Clinical clues from relatives who died young</a:t>
            </a:r>
          </a:p>
        </p:txBody>
      </p:sp>
      <p:sp>
        <p:nvSpPr>
          <p:cNvPr id="5" name="Content Placeholder 4">
            <a:extLst>
              <a:ext uri="{FF2B5EF4-FFF2-40B4-BE49-F238E27FC236}">
                <a16:creationId xmlns:a16="http://schemas.microsoft.com/office/drawing/2014/main" id="{38FB8015-0921-E68B-CBA2-75EE57492399}"/>
              </a:ext>
            </a:extLst>
          </p:cNvPr>
          <p:cNvSpPr>
            <a:spLocks noGrp="1"/>
          </p:cNvSpPr>
          <p:nvPr>
            <p:ph sz="quarter" idx="19"/>
          </p:nvPr>
        </p:nvSpPr>
        <p:spPr/>
        <p:txBody>
          <a:bodyPr>
            <a:normAutofit/>
          </a:bodyPr>
          <a:lstStyle/>
          <a:p>
            <a:r>
              <a:rPr lang="en-GB" sz="2800" dirty="0"/>
              <a:t>Family history shows multiple relatives who died young.</a:t>
            </a:r>
          </a:p>
          <a:p>
            <a:r>
              <a:rPr lang="en-GB" sz="2800" dirty="0"/>
              <a:t>Gives a clue that this family has an inherited type of cancer.</a:t>
            </a:r>
          </a:p>
        </p:txBody>
      </p:sp>
      <p:sp>
        <p:nvSpPr>
          <p:cNvPr id="12" name="Content Placeholder 11">
            <a:extLst>
              <a:ext uri="{FF2B5EF4-FFF2-40B4-BE49-F238E27FC236}">
                <a16:creationId xmlns:a16="http://schemas.microsoft.com/office/drawing/2014/main" id="{2DD22BF0-065B-2565-FAC2-3296937C9F4A}"/>
              </a:ext>
            </a:extLst>
          </p:cNvPr>
          <p:cNvSpPr>
            <a:spLocks noGrp="1"/>
          </p:cNvSpPr>
          <p:nvPr>
            <p:ph sz="quarter" idx="20"/>
          </p:nvPr>
        </p:nvSpPr>
        <p:spPr/>
        <p:txBody>
          <a:bodyPr/>
          <a:lstStyle/>
          <a:p>
            <a:endParaRPr lang="en-GB" dirty="0"/>
          </a:p>
        </p:txBody>
      </p:sp>
      <p:sp>
        <p:nvSpPr>
          <p:cNvPr id="14" name="Rectangle 13">
            <a:extLst>
              <a:ext uri="{FF2B5EF4-FFF2-40B4-BE49-F238E27FC236}">
                <a16:creationId xmlns:a16="http://schemas.microsoft.com/office/drawing/2014/main" id="{4B8D116B-ACEC-913D-44E6-9A3E18483D90}"/>
              </a:ext>
            </a:extLst>
          </p:cNvPr>
          <p:cNvSpPr/>
          <p:nvPr/>
        </p:nvSpPr>
        <p:spPr>
          <a:xfrm>
            <a:off x="5144600" y="1992313"/>
            <a:ext cx="6415575" cy="3739882"/>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B7118F27-D7E8-6B25-C8C5-B6A89246AACA}"/>
              </a:ext>
            </a:extLst>
          </p:cNvPr>
          <p:cNvSpPr/>
          <p:nvPr/>
        </p:nvSpPr>
        <p:spPr>
          <a:xfrm>
            <a:off x="8938453" y="2113186"/>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FCA6585E-3655-778B-C0F3-FAD8F8B3DF8A}"/>
              </a:ext>
            </a:extLst>
          </p:cNvPr>
          <p:cNvSpPr/>
          <p:nvPr/>
        </p:nvSpPr>
        <p:spPr>
          <a:xfrm>
            <a:off x="7220088" y="2113186"/>
            <a:ext cx="533898" cy="533898"/>
          </a:xfrm>
          <a:prstGeom prst="rect">
            <a:avLst/>
          </a:prstGeom>
          <a:solidFill>
            <a:schemeClr val="tx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C1CFEFDB-7ABF-FBB0-4C18-AB9D47626DC3}"/>
              </a:ext>
            </a:extLst>
          </p:cNvPr>
          <p:cNvCxnSpPr>
            <a:cxnSpLocks/>
            <a:stCxn id="57" idx="3"/>
            <a:endCxn id="56" idx="2"/>
          </p:cNvCxnSpPr>
          <p:nvPr/>
        </p:nvCxnSpPr>
        <p:spPr>
          <a:xfrm>
            <a:off x="7753986" y="2380135"/>
            <a:ext cx="118446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849F8DA6-3C75-1A95-C989-F66E99271738}"/>
              </a:ext>
            </a:extLst>
          </p:cNvPr>
          <p:cNvCxnSpPr>
            <a:cxnSpLocks/>
          </p:cNvCxnSpPr>
          <p:nvPr/>
        </p:nvCxnSpPr>
        <p:spPr>
          <a:xfrm>
            <a:off x="8376396" y="2385947"/>
            <a:ext cx="0" cy="864000"/>
          </a:xfrm>
          <a:prstGeom prst="line">
            <a:avLst/>
          </a:prstGeom>
          <a:ln w="38100"/>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4FA6025B-3D6B-0653-AA02-B37DF56DED45}"/>
              </a:ext>
            </a:extLst>
          </p:cNvPr>
          <p:cNvSpPr txBox="1"/>
          <p:nvPr/>
        </p:nvSpPr>
        <p:spPr>
          <a:xfrm>
            <a:off x="6617512" y="2625321"/>
            <a:ext cx="1681871" cy="523220"/>
          </a:xfrm>
          <a:prstGeom prst="rect">
            <a:avLst/>
          </a:prstGeom>
          <a:noFill/>
        </p:spPr>
        <p:txBody>
          <a:bodyPr wrap="none" rtlCol="0">
            <a:spAutoFit/>
          </a:bodyPr>
          <a:lstStyle/>
          <a:p>
            <a:r>
              <a:rPr lang="en-GB" sz="2800" dirty="0"/>
              <a:t>d: 49, PC</a:t>
            </a:r>
          </a:p>
        </p:txBody>
      </p:sp>
      <p:sp>
        <p:nvSpPr>
          <p:cNvPr id="81" name="Oval 80">
            <a:extLst>
              <a:ext uri="{FF2B5EF4-FFF2-40B4-BE49-F238E27FC236}">
                <a16:creationId xmlns:a16="http://schemas.microsoft.com/office/drawing/2014/main" id="{232B88C5-9454-00BB-B219-FC813E58903E}"/>
              </a:ext>
            </a:extLst>
          </p:cNvPr>
          <p:cNvSpPr/>
          <p:nvPr/>
        </p:nvSpPr>
        <p:spPr>
          <a:xfrm>
            <a:off x="8272683" y="3511074"/>
            <a:ext cx="533898" cy="533898"/>
          </a:xfrm>
          <a:prstGeom prst="ellipse">
            <a:avLst/>
          </a:prstGeom>
          <a:solidFill>
            <a:schemeClr val="tx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B8FA626B-BF9E-A310-1245-8439B1795D17}"/>
              </a:ext>
            </a:extLst>
          </p:cNvPr>
          <p:cNvSpPr/>
          <p:nvPr/>
        </p:nvSpPr>
        <p:spPr>
          <a:xfrm>
            <a:off x="9598904" y="3509037"/>
            <a:ext cx="533898" cy="533898"/>
          </a:xfrm>
          <a:prstGeom prst="ellipse">
            <a:avLst/>
          </a:prstGeom>
          <a:solidFill>
            <a:schemeClr val="tx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3F3B46CF-FD12-640F-0A61-A3530E9558E3}"/>
              </a:ext>
            </a:extLst>
          </p:cNvPr>
          <p:cNvSpPr/>
          <p:nvPr/>
        </p:nvSpPr>
        <p:spPr>
          <a:xfrm>
            <a:off x="6426476" y="3503234"/>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EDF609BC-2B8A-61E3-E7D5-11EB3F330712}"/>
              </a:ext>
            </a:extLst>
          </p:cNvPr>
          <p:cNvSpPr/>
          <p:nvPr/>
        </p:nvSpPr>
        <p:spPr>
          <a:xfrm>
            <a:off x="10719567" y="3499439"/>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AB0F3E9C-D6EF-FC9B-D2B4-63A71894EF7F}"/>
              </a:ext>
            </a:extLst>
          </p:cNvPr>
          <p:cNvSpPr/>
          <p:nvPr/>
        </p:nvSpPr>
        <p:spPr>
          <a:xfrm>
            <a:off x="5392079" y="3499439"/>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8E2ABBAE-02A0-65E7-AA97-B7AEEE4C662E}"/>
              </a:ext>
            </a:extLst>
          </p:cNvPr>
          <p:cNvCxnSpPr>
            <a:cxnSpLocks/>
            <a:stCxn id="85" idx="6"/>
            <a:endCxn id="83" idx="1"/>
          </p:cNvCxnSpPr>
          <p:nvPr/>
        </p:nvCxnSpPr>
        <p:spPr>
          <a:xfrm>
            <a:off x="5925977" y="3766388"/>
            <a:ext cx="500499" cy="3795"/>
          </a:xfrm>
          <a:prstGeom prst="line">
            <a:avLst/>
          </a:prstGeom>
          <a:ln w="38100"/>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E2A1158B-A99D-4899-C2DE-8F57343C7AA1}"/>
              </a:ext>
            </a:extLst>
          </p:cNvPr>
          <p:cNvCxnSpPr>
            <a:cxnSpLocks/>
          </p:cNvCxnSpPr>
          <p:nvPr/>
        </p:nvCxnSpPr>
        <p:spPr>
          <a:xfrm flipV="1">
            <a:off x="6754764" y="3231376"/>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F337180C-4EBC-8029-EB38-5A36AAF12DAE}"/>
              </a:ext>
            </a:extLst>
          </p:cNvPr>
          <p:cNvCxnSpPr>
            <a:cxnSpLocks/>
          </p:cNvCxnSpPr>
          <p:nvPr/>
        </p:nvCxnSpPr>
        <p:spPr>
          <a:xfrm flipV="1">
            <a:off x="8523890" y="3259074"/>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EE242C0C-94EE-7F2F-AD14-CB1828C66CEF}"/>
              </a:ext>
            </a:extLst>
          </p:cNvPr>
          <p:cNvCxnSpPr>
            <a:cxnSpLocks/>
          </p:cNvCxnSpPr>
          <p:nvPr/>
        </p:nvCxnSpPr>
        <p:spPr>
          <a:xfrm flipV="1">
            <a:off x="9865853" y="3238850"/>
            <a:ext cx="0" cy="288000"/>
          </a:xfrm>
          <a:prstGeom prst="line">
            <a:avLst/>
          </a:prstGeom>
          <a:ln w="38100"/>
        </p:spPr>
        <p:style>
          <a:lnRef idx="1">
            <a:schemeClr val="dk1"/>
          </a:lnRef>
          <a:fillRef idx="0">
            <a:schemeClr val="dk1"/>
          </a:fillRef>
          <a:effectRef idx="0">
            <a:schemeClr val="dk1"/>
          </a:effectRef>
          <a:fontRef idx="minor">
            <a:schemeClr val="tx1"/>
          </a:fontRef>
        </p:style>
      </p:cxnSp>
      <p:sp>
        <p:nvSpPr>
          <p:cNvPr id="96" name="TextBox 95">
            <a:extLst>
              <a:ext uri="{FF2B5EF4-FFF2-40B4-BE49-F238E27FC236}">
                <a16:creationId xmlns:a16="http://schemas.microsoft.com/office/drawing/2014/main" id="{B051D922-6EF9-3F04-0B5F-F3A90FED3780}"/>
              </a:ext>
            </a:extLst>
          </p:cNvPr>
          <p:cNvSpPr txBox="1"/>
          <p:nvPr/>
        </p:nvSpPr>
        <p:spPr>
          <a:xfrm>
            <a:off x="8032753" y="3962248"/>
            <a:ext cx="1083951" cy="954107"/>
          </a:xfrm>
          <a:prstGeom prst="rect">
            <a:avLst/>
          </a:prstGeom>
          <a:noFill/>
        </p:spPr>
        <p:txBody>
          <a:bodyPr wrap="none" rtlCol="0">
            <a:spAutoFit/>
          </a:bodyPr>
          <a:lstStyle/>
          <a:p>
            <a:pPr algn="ctr"/>
            <a:r>
              <a:rPr lang="en-GB" sz="2800" dirty="0"/>
              <a:t>d: 50,</a:t>
            </a:r>
          </a:p>
          <a:p>
            <a:pPr algn="ctr"/>
            <a:r>
              <a:rPr lang="en-GB" sz="2800" dirty="0"/>
              <a:t>EC</a:t>
            </a:r>
          </a:p>
        </p:txBody>
      </p:sp>
      <p:sp>
        <p:nvSpPr>
          <p:cNvPr id="97" name="TextBox 96">
            <a:extLst>
              <a:ext uri="{FF2B5EF4-FFF2-40B4-BE49-F238E27FC236}">
                <a16:creationId xmlns:a16="http://schemas.microsoft.com/office/drawing/2014/main" id="{7281D780-E8F8-CB53-3FAA-36E4D126CA39}"/>
              </a:ext>
            </a:extLst>
          </p:cNvPr>
          <p:cNvSpPr txBox="1"/>
          <p:nvPr/>
        </p:nvSpPr>
        <p:spPr>
          <a:xfrm>
            <a:off x="9350940" y="3974948"/>
            <a:ext cx="1083951" cy="954107"/>
          </a:xfrm>
          <a:prstGeom prst="rect">
            <a:avLst/>
          </a:prstGeom>
          <a:noFill/>
        </p:spPr>
        <p:txBody>
          <a:bodyPr wrap="none" rtlCol="0">
            <a:spAutoFit/>
          </a:bodyPr>
          <a:lstStyle/>
          <a:p>
            <a:pPr algn="ctr"/>
            <a:r>
              <a:rPr lang="en-GB" sz="2800" dirty="0"/>
              <a:t>d: 48,</a:t>
            </a:r>
          </a:p>
          <a:p>
            <a:pPr algn="ctr"/>
            <a:r>
              <a:rPr lang="en-GB" sz="2800" dirty="0"/>
              <a:t>EC</a:t>
            </a:r>
          </a:p>
        </p:txBody>
      </p:sp>
      <p:cxnSp>
        <p:nvCxnSpPr>
          <p:cNvPr id="98" name="Straight Connector 97">
            <a:extLst>
              <a:ext uri="{FF2B5EF4-FFF2-40B4-BE49-F238E27FC236}">
                <a16:creationId xmlns:a16="http://schemas.microsoft.com/office/drawing/2014/main" id="{7E008322-9DD5-EBAE-FE50-99778247BBF4}"/>
              </a:ext>
            </a:extLst>
          </p:cNvPr>
          <p:cNvCxnSpPr>
            <a:cxnSpLocks/>
          </p:cNvCxnSpPr>
          <p:nvPr/>
        </p:nvCxnSpPr>
        <p:spPr>
          <a:xfrm flipV="1">
            <a:off x="10972227" y="3230496"/>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BE42D494-811B-644E-1655-8432B1653EE7}"/>
              </a:ext>
            </a:extLst>
          </p:cNvPr>
          <p:cNvCxnSpPr>
            <a:cxnSpLocks/>
          </p:cNvCxnSpPr>
          <p:nvPr/>
        </p:nvCxnSpPr>
        <p:spPr>
          <a:xfrm>
            <a:off x="6734115" y="3238487"/>
            <a:ext cx="4252401"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92368B17-5B6D-F4BF-50D6-0460349CE297}"/>
              </a:ext>
            </a:extLst>
          </p:cNvPr>
          <p:cNvSpPr txBox="1"/>
          <p:nvPr/>
        </p:nvSpPr>
        <p:spPr>
          <a:xfrm>
            <a:off x="6272643" y="3994271"/>
            <a:ext cx="1564852" cy="954107"/>
          </a:xfrm>
          <a:prstGeom prst="rect">
            <a:avLst/>
          </a:prstGeom>
          <a:noFill/>
        </p:spPr>
        <p:txBody>
          <a:bodyPr wrap="none" rtlCol="0">
            <a:spAutoFit/>
          </a:bodyPr>
          <a:lstStyle/>
          <a:p>
            <a:pPr algn="r"/>
            <a:r>
              <a:rPr lang="en-GB" sz="2800" dirty="0" err="1"/>
              <a:t>diag</a:t>
            </a:r>
            <a:r>
              <a:rPr lang="en-GB" sz="2800" dirty="0"/>
              <a:t>: 49,</a:t>
            </a:r>
          </a:p>
          <a:p>
            <a:pPr algn="ctr"/>
            <a:r>
              <a:rPr lang="en-GB" sz="2800" dirty="0"/>
              <a:t>PC</a:t>
            </a:r>
          </a:p>
        </p:txBody>
      </p:sp>
      <p:cxnSp>
        <p:nvCxnSpPr>
          <p:cNvPr id="103" name="Straight Arrow Connector 102">
            <a:extLst>
              <a:ext uri="{FF2B5EF4-FFF2-40B4-BE49-F238E27FC236}">
                <a16:creationId xmlns:a16="http://schemas.microsoft.com/office/drawing/2014/main" id="{311D813E-8E80-39EA-5DE0-E2EE069C76F5}"/>
              </a:ext>
            </a:extLst>
          </p:cNvPr>
          <p:cNvCxnSpPr>
            <a:cxnSpLocks/>
          </p:cNvCxnSpPr>
          <p:nvPr/>
        </p:nvCxnSpPr>
        <p:spPr>
          <a:xfrm flipV="1">
            <a:off x="6217178" y="4050274"/>
            <a:ext cx="21600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766D1464-8491-F910-A1C6-853AFDE3E276}"/>
              </a:ext>
            </a:extLst>
          </p:cNvPr>
          <p:cNvCxnSpPr>
            <a:cxnSpLocks/>
          </p:cNvCxnSpPr>
          <p:nvPr/>
        </p:nvCxnSpPr>
        <p:spPr>
          <a:xfrm>
            <a:off x="6096000" y="3775986"/>
            <a:ext cx="0" cy="1098836"/>
          </a:xfrm>
          <a:prstGeom prst="line">
            <a:avLst/>
          </a:prstGeom>
          <a:ln w="38100"/>
        </p:spPr>
        <p:style>
          <a:lnRef idx="1">
            <a:schemeClr val="dk1"/>
          </a:lnRef>
          <a:fillRef idx="0">
            <a:schemeClr val="dk1"/>
          </a:fillRef>
          <a:effectRef idx="0">
            <a:schemeClr val="dk1"/>
          </a:effectRef>
          <a:fontRef idx="minor">
            <a:schemeClr val="tx1"/>
          </a:fontRef>
        </p:style>
      </p:cxnSp>
      <p:sp>
        <p:nvSpPr>
          <p:cNvPr id="111" name="Oval 110">
            <a:extLst>
              <a:ext uri="{FF2B5EF4-FFF2-40B4-BE49-F238E27FC236}">
                <a16:creationId xmlns:a16="http://schemas.microsoft.com/office/drawing/2014/main" id="{5D5807A7-9193-8B84-C054-72E98C3A20F1}"/>
              </a:ext>
            </a:extLst>
          </p:cNvPr>
          <p:cNvSpPr/>
          <p:nvPr/>
        </p:nvSpPr>
        <p:spPr>
          <a:xfrm>
            <a:off x="5392079" y="5072671"/>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B2153312-A186-9978-0B19-60C2C63ECBD7}"/>
              </a:ext>
            </a:extLst>
          </p:cNvPr>
          <p:cNvSpPr/>
          <p:nvPr/>
        </p:nvSpPr>
        <p:spPr>
          <a:xfrm>
            <a:off x="6273662" y="5071394"/>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9A3BDB2D-168F-32E5-8BE3-7B4CBF2DE253}"/>
              </a:ext>
            </a:extLst>
          </p:cNvPr>
          <p:cNvSpPr/>
          <p:nvPr/>
        </p:nvSpPr>
        <p:spPr>
          <a:xfrm>
            <a:off x="7830547" y="5072766"/>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D6F4310A-AADE-E868-80BE-1D1F9BB58B19}"/>
              </a:ext>
            </a:extLst>
          </p:cNvPr>
          <p:cNvSpPr/>
          <p:nvPr/>
        </p:nvSpPr>
        <p:spPr>
          <a:xfrm>
            <a:off x="8675748" y="5077104"/>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D8FDAF9E-EA0C-697A-0CBE-B6C609A67053}"/>
              </a:ext>
            </a:extLst>
          </p:cNvPr>
          <p:cNvSpPr/>
          <p:nvPr/>
        </p:nvSpPr>
        <p:spPr>
          <a:xfrm>
            <a:off x="9625650" y="5071394"/>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47CB5568-3191-1173-60C2-CD43FF2AAAF6}"/>
              </a:ext>
            </a:extLst>
          </p:cNvPr>
          <p:cNvSpPr/>
          <p:nvPr/>
        </p:nvSpPr>
        <p:spPr>
          <a:xfrm>
            <a:off x="10719567" y="5074918"/>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118" name="Straight Connector 117">
            <a:extLst>
              <a:ext uri="{FF2B5EF4-FFF2-40B4-BE49-F238E27FC236}">
                <a16:creationId xmlns:a16="http://schemas.microsoft.com/office/drawing/2014/main" id="{C9B885F7-8B68-54B9-291F-20B329B9DE45}"/>
              </a:ext>
            </a:extLst>
          </p:cNvPr>
          <p:cNvCxnSpPr>
            <a:cxnSpLocks/>
          </p:cNvCxnSpPr>
          <p:nvPr/>
        </p:nvCxnSpPr>
        <p:spPr>
          <a:xfrm>
            <a:off x="5623093" y="4885830"/>
            <a:ext cx="9175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FA562962-BC3E-6B66-077B-BE7B9BED1B6C}"/>
              </a:ext>
            </a:extLst>
          </p:cNvPr>
          <p:cNvCxnSpPr>
            <a:cxnSpLocks/>
          </p:cNvCxnSpPr>
          <p:nvPr/>
        </p:nvCxnSpPr>
        <p:spPr>
          <a:xfrm flipV="1">
            <a:off x="5639930" y="4871387"/>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738753C9-468C-3B5E-0D98-1DA64AFF1A6F}"/>
              </a:ext>
            </a:extLst>
          </p:cNvPr>
          <p:cNvCxnSpPr>
            <a:cxnSpLocks/>
          </p:cNvCxnSpPr>
          <p:nvPr/>
        </p:nvCxnSpPr>
        <p:spPr>
          <a:xfrm flipV="1">
            <a:off x="6527911" y="4871387"/>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5D95CB7C-90F6-A66A-F638-C919AEA39F14}"/>
              </a:ext>
            </a:extLst>
          </p:cNvPr>
          <p:cNvCxnSpPr>
            <a:cxnSpLocks/>
          </p:cNvCxnSpPr>
          <p:nvPr/>
        </p:nvCxnSpPr>
        <p:spPr>
          <a:xfrm>
            <a:off x="8098224" y="4858687"/>
            <a:ext cx="9175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10B186E8-13D6-E8E3-DE82-414F0C52E7F9}"/>
              </a:ext>
            </a:extLst>
          </p:cNvPr>
          <p:cNvCxnSpPr>
            <a:cxnSpLocks/>
          </p:cNvCxnSpPr>
          <p:nvPr/>
        </p:nvCxnSpPr>
        <p:spPr>
          <a:xfrm flipV="1">
            <a:off x="8115061" y="4856944"/>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BE188D21-798B-8D92-1A89-A0117FEBB02F}"/>
              </a:ext>
            </a:extLst>
          </p:cNvPr>
          <p:cNvCxnSpPr>
            <a:cxnSpLocks/>
          </p:cNvCxnSpPr>
          <p:nvPr/>
        </p:nvCxnSpPr>
        <p:spPr>
          <a:xfrm flipV="1">
            <a:off x="9003042" y="4856944"/>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A0B9DABC-97D6-61D6-A03E-025540B94A83}"/>
              </a:ext>
            </a:extLst>
          </p:cNvPr>
          <p:cNvCxnSpPr>
            <a:cxnSpLocks/>
          </p:cNvCxnSpPr>
          <p:nvPr/>
        </p:nvCxnSpPr>
        <p:spPr>
          <a:xfrm flipV="1">
            <a:off x="9892599" y="4812999"/>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84C8EEC1-688C-E0B0-BEBA-4437304C072F}"/>
              </a:ext>
            </a:extLst>
          </p:cNvPr>
          <p:cNvCxnSpPr>
            <a:cxnSpLocks/>
          </p:cNvCxnSpPr>
          <p:nvPr/>
        </p:nvCxnSpPr>
        <p:spPr>
          <a:xfrm flipV="1">
            <a:off x="10971526" y="4050274"/>
            <a:ext cx="0" cy="1026973"/>
          </a:xfrm>
          <a:prstGeom prst="line">
            <a:avLst/>
          </a:prstGeom>
          <a:ln w="38100"/>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51C1E678-1B28-38C8-BD9C-F4A965088505}"/>
              </a:ext>
            </a:extLst>
          </p:cNvPr>
          <p:cNvCxnSpPr/>
          <p:nvPr/>
        </p:nvCxnSpPr>
        <p:spPr>
          <a:xfrm flipV="1">
            <a:off x="7082463" y="2089192"/>
            <a:ext cx="809149" cy="540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C56D5644-2C24-08C4-B55B-4684BFA3A218}"/>
              </a:ext>
            </a:extLst>
          </p:cNvPr>
          <p:cNvCxnSpPr/>
          <p:nvPr/>
        </p:nvCxnSpPr>
        <p:spPr>
          <a:xfrm flipV="1">
            <a:off x="8163431" y="3540113"/>
            <a:ext cx="756000" cy="468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E06E1A84-8D12-80D8-3102-51244CF86C7E}"/>
              </a:ext>
            </a:extLst>
          </p:cNvPr>
          <p:cNvCxnSpPr/>
          <p:nvPr/>
        </p:nvCxnSpPr>
        <p:spPr>
          <a:xfrm flipV="1">
            <a:off x="9499394" y="3551804"/>
            <a:ext cx="756000" cy="468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9A4BFD31-6535-BE62-1F04-ADF121FE73B0}"/>
              </a:ext>
            </a:extLst>
          </p:cNvPr>
          <p:cNvCxnSpPr>
            <a:cxnSpLocks/>
          </p:cNvCxnSpPr>
          <p:nvPr/>
        </p:nvCxnSpPr>
        <p:spPr>
          <a:xfrm flipV="1">
            <a:off x="8301850" y="3629024"/>
            <a:ext cx="468000" cy="2880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04CAE206-355E-75CD-CF64-A82B5F1BD814}"/>
              </a:ext>
            </a:extLst>
          </p:cNvPr>
          <p:cNvCxnSpPr>
            <a:cxnSpLocks/>
          </p:cNvCxnSpPr>
          <p:nvPr/>
        </p:nvCxnSpPr>
        <p:spPr>
          <a:xfrm flipV="1">
            <a:off x="9635785" y="3640904"/>
            <a:ext cx="468000" cy="2880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1FA50C67-6D9D-DEF8-0B84-6B6476D2A596}"/>
              </a:ext>
            </a:extLst>
          </p:cNvPr>
          <p:cNvCxnSpPr>
            <a:cxnSpLocks/>
          </p:cNvCxnSpPr>
          <p:nvPr/>
        </p:nvCxnSpPr>
        <p:spPr>
          <a:xfrm flipV="1">
            <a:off x="7215658" y="2176878"/>
            <a:ext cx="540000" cy="3600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sp>
        <p:nvSpPr>
          <p:cNvPr id="139" name="Oval 138">
            <a:extLst>
              <a:ext uri="{FF2B5EF4-FFF2-40B4-BE49-F238E27FC236}">
                <a16:creationId xmlns:a16="http://schemas.microsoft.com/office/drawing/2014/main" id="{FF26D025-05F3-4F81-02E7-1DA73E08BCC4}"/>
              </a:ext>
            </a:extLst>
          </p:cNvPr>
          <p:cNvSpPr/>
          <p:nvPr/>
        </p:nvSpPr>
        <p:spPr>
          <a:xfrm>
            <a:off x="6504662" y="2380135"/>
            <a:ext cx="1736538" cy="970458"/>
          </a:xfrm>
          <a:custGeom>
            <a:avLst/>
            <a:gdLst>
              <a:gd name="connsiteX0" fmla="*/ 0 w 1736538"/>
              <a:gd name="connsiteY0" fmla="*/ 485229 h 970458"/>
              <a:gd name="connsiteX1" fmla="*/ 868269 w 1736538"/>
              <a:gd name="connsiteY1" fmla="*/ 0 h 970458"/>
              <a:gd name="connsiteX2" fmla="*/ 1736538 w 1736538"/>
              <a:gd name="connsiteY2" fmla="*/ 485229 h 970458"/>
              <a:gd name="connsiteX3" fmla="*/ 868269 w 1736538"/>
              <a:gd name="connsiteY3" fmla="*/ 970458 h 970458"/>
              <a:gd name="connsiteX4" fmla="*/ 0 w 1736538"/>
              <a:gd name="connsiteY4" fmla="*/ 485229 h 97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538" h="970458" extrusionOk="0">
                <a:moveTo>
                  <a:pt x="0" y="485229"/>
                </a:moveTo>
                <a:cubicBezTo>
                  <a:pt x="7749" y="210191"/>
                  <a:pt x="419608" y="78331"/>
                  <a:pt x="868269" y="0"/>
                </a:cubicBezTo>
                <a:cubicBezTo>
                  <a:pt x="1307897" y="-22070"/>
                  <a:pt x="1714542" y="224607"/>
                  <a:pt x="1736538" y="485229"/>
                </a:cubicBezTo>
                <a:cubicBezTo>
                  <a:pt x="1815750" y="782496"/>
                  <a:pt x="1339060" y="981533"/>
                  <a:pt x="868269" y="970458"/>
                </a:cubicBezTo>
                <a:cubicBezTo>
                  <a:pt x="429541" y="1002589"/>
                  <a:pt x="-23869" y="767019"/>
                  <a:pt x="0" y="485229"/>
                </a:cubicBezTo>
                <a:close/>
              </a:path>
            </a:pathLst>
          </a:custGeom>
          <a:noFill/>
          <a:ln w="57150">
            <a:solidFill>
              <a:schemeClr val="accent5"/>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a:extLst>
              <a:ext uri="{FF2B5EF4-FFF2-40B4-BE49-F238E27FC236}">
                <a16:creationId xmlns:a16="http://schemas.microsoft.com/office/drawing/2014/main" id="{0F2827E8-3892-06EE-253A-8B936E779DE8}"/>
              </a:ext>
            </a:extLst>
          </p:cNvPr>
          <p:cNvSpPr/>
          <p:nvPr/>
        </p:nvSpPr>
        <p:spPr>
          <a:xfrm>
            <a:off x="7874376" y="3783659"/>
            <a:ext cx="1260615" cy="1203495"/>
          </a:xfrm>
          <a:custGeom>
            <a:avLst/>
            <a:gdLst>
              <a:gd name="connsiteX0" fmla="*/ 0 w 1260615"/>
              <a:gd name="connsiteY0" fmla="*/ 601748 h 1203495"/>
              <a:gd name="connsiteX1" fmla="*/ 630308 w 1260615"/>
              <a:gd name="connsiteY1" fmla="*/ 0 h 1203495"/>
              <a:gd name="connsiteX2" fmla="*/ 1260616 w 1260615"/>
              <a:gd name="connsiteY2" fmla="*/ 601748 h 1203495"/>
              <a:gd name="connsiteX3" fmla="*/ 630308 w 1260615"/>
              <a:gd name="connsiteY3" fmla="*/ 1203496 h 1203495"/>
              <a:gd name="connsiteX4" fmla="*/ 0 w 1260615"/>
              <a:gd name="connsiteY4" fmla="*/ 601748 h 120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615" h="1203495" extrusionOk="0">
                <a:moveTo>
                  <a:pt x="0" y="601748"/>
                </a:moveTo>
                <a:cubicBezTo>
                  <a:pt x="14610" y="256115"/>
                  <a:pt x="293449" y="28544"/>
                  <a:pt x="630308" y="0"/>
                </a:cubicBezTo>
                <a:cubicBezTo>
                  <a:pt x="948765" y="-16400"/>
                  <a:pt x="1210098" y="286322"/>
                  <a:pt x="1260616" y="601748"/>
                </a:cubicBezTo>
                <a:cubicBezTo>
                  <a:pt x="1268575" y="937026"/>
                  <a:pt x="968129" y="1216531"/>
                  <a:pt x="630308" y="1203496"/>
                </a:cubicBezTo>
                <a:cubicBezTo>
                  <a:pt x="317048" y="1230938"/>
                  <a:pt x="-51235" y="963717"/>
                  <a:pt x="0" y="601748"/>
                </a:cubicBezTo>
                <a:close/>
              </a:path>
            </a:pathLst>
          </a:custGeom>
          <a:noFill/>
          <a:ln w="57150">
            <a:solidFill>
              <a:schemeClr val="accent5"/>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a:extLst>
              <a:ext uri="{FF2B5EF4-FFF2-40B4-BE49-F238E27FC236}">
                <a16:creationId xmlns:a16="http://schemas.microsoft.com/office/drawing/2014/main" id="{51CF73EE-63FF-6EA2-49A4-8A3031AD587F}"/>
              </a:ext>
            </a:extLst>
          </p:cNvPr>
          <p:cNvSpPr/>
          <p:nvPr/>
        </p:nvSpPr>
        <p:spPr>
          <a:xfrm>
            <a:off x="9180783" y="3850500"/>
            <a:ext cx="1445778" cy="1103648"/>
          </a:xfrm>
          <a:custGeom>
            <a:avLst/>
            <a:gdLst>
              <a:gd name="connsiteX0" fmla="*/ 0 w 1445778"/>
              <a:gd name="connsiteY0" fmla="*/ 551824 h 1103648"/>
              <a:gd name="connsiteX1" fmla="*/ 722889 w 1445778"/>
              <a:gd name="connsiteY1" fmla="*/ 0 h 1103648"/>
              <a:gd name="connsiteX2" fmla="*/ 1445778 w 1445778"/>
              <a:gd name="connsiteY2" fmla="*/ 551824 h 1103648"/>
              <a:gd name="connsiteX3" fmla="*/ 722889 w 1445778"/>
              <a:gd name="connsiteY3" fmla="*/ 1103648 h 1103648"/>
              <a:gd name="connsiteX4" fmla="*/ 0 w 1445778"/>
              <a:gd name="connsiteY4" fmla="*/ 551824 h 1103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778" h="1103648" extrusionOk="0">
                <a:moveTo>
                  <a:pt x="0" y="551824"/>
                </a:moveTo>
                <a:cubicBezTo>
                  <a:pt x="33168" y="216873"/>
                  <a:pt x="345608" y="55720"/>
                  <a:pt x="722889" y="0"/>
                </a:cubicBezTo>
                <a:cubicBezTo>
                  <a:pt x="1113284" y="-4892"/>
                  <a:pt x="1389116" y="266027"/>
                  <a:pt x="1445778" y="551824"/>
                </a:cubicBezTo>
                <a:cubicBezTo>
                  <a:pt x="1514066" y="881831"/>
                  <a:pt x="1080898" y="1155888"/>
                  <a:pt x="722889" y="1103648"/>
                </a:cubicBezTo>
                <a:cubicBezTo>
                  <a:pt x="357406" y="1130231"/>
                  <a:pt x="-22643" y="869684"/>
                  <a:pt x="0" y="551824"/>
                </a:cubicBezTo>
                <a:close/>
              </a:path>
            </a:pathLst>
          </a:custGeom>
          <a:noFill/>
          <a:ln w="57150">
            <a:solidFill>
              <a:schemeClr val="accent5"/>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46BC5152-B111-3C2A-4036-E96E8AF7B626}"/>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865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21" presetClass="entr" presetSubtype="1" fill="hold" grpId="0" nodeType="afterEffect">
                                  <p:stCondLst>
                                    <p:cond delay="500"/>
                                  </p:stCondLst>
                                  <p:childTnLst>
                                    <p:set>
                                      <p:cBhvr>
                                        <p:cTn id="10" dur="1" fill="hold">
                                          <p:stCondLst>
                                            <p:cond delay="0"/>
                                          </p:stCondLst>
                                        </p:cTn>
                                        <p:tgtEl>
                                          <p:spTgt spid="139"/>
                                        </p:tgtEl>
                                        <p:attrNameLst>
                                          <p:attrName>style.visibility</p:attrName>
                                        </p:attrNameLst>
                                      </p:cBhvr>
                                      <p:to>
                                        <p:strVal val="visible"/>
                                      </p:to>
                                    </p:set>
                                    <p:animEffect transition="in" filter="wheel(1)">
                                      <p:cBhvr>
                                        <p:cTn id="11" dur="750"/>
                                        <p:tgtEl>
                                          <p:spTgt spid="139"/>
                                        </p:tgtEl>
                                      </p:cBhvr>
                                    </p:animEffect>
                                  </p:childTnLst>
                                </p:cTn>
                              </p:par>
                            </p:childTnLst>
                          </p:cTn>
                        </p:par>
                        <p:par>
                          <p:cTn id="12" fill="hold">
                            <p:stCondLst>
                              <p:cond delay="2250"/>
                            </p:stCondLst>
                            <p:childTnLst>
                              <p:par>
                                <p:cTn id="13" presetID="21" presetClass="entr" presetSubtype="1" fill="hold" grpId="0" nodeType="after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wheel(1)">
                                      <p:cBhvr>
                                        <p:cTn id="15" dur="750"/>
                                        <p:tgtEl>
                                          <p:spTgt spid="140"/>
                                        </p:tgtEl>
                                      </p:cBhvr>
                                    </p:animEffect>
                                  </p:childTnLst>
                                </p:cTn>
                              </p:par>
                            </p:childTnLst>
                          </p:cTn>
                        </p:par>
                        <p:par>
                          <p:cTn id="16" fill="hold">
                            <p:stCondLst>
                              <p:cond delay="3000"/>
                            </p:stCondLst>
                            <p:childTnLst>
                              <p:par>
                                <p:cTn id="17" presetID="21" presetClass="entr" presetSubtype="1" fill="hold" grpId="0" nodeType="after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wheel(1)">
                                      <p:cBhvr>
                                        <p:cTn id="19" dur="750"/>
                                        <p:tgtEl>
                                          <p:spTgt spid="141"/>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animBg="1"/>
      <p:bldP spid="14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AF2FF0-DE97-273A-BC79-159C42DB7F34}"/>
              </a:ext>
            </a:extLst>
          </p:cNvPr>
          <p:cNvSpPr>
            <a:spLocks noGrp="1"/>
          </p:cNvSpPr>
          <p:nvPr>
            <p:ph type="title"/>
          </p:nvPr>
        </p:nvSpPr>
        <p:spPr/>
        <p:txBody>
          <a:bodyPr/>
          <a:lstStyle/>
          <a:p>
            <a:r>
              <a:rPr lang="en-GB" dirty="0"/>
              <a:t>Family histories are valuable</a:t>
            </a:r>
          </a:p>
        </p:txBody>
      </p:sp>
      <p:sp>
        <p:nvSpPr>
          <p:cNvPr id="9" name="Content Placeholder 8">
            <a:extLst>
              <a:ext uri="{FF2B5EF4-FFF2-40B4-BE49-F238E27FC236}">
                <a16:creationId xmlns:a16="http://schemas.microsoft.com/office/drawing/2014/main" id="{22B89246-FCDE-C149-3AAF-D9FED6FB4876}"/>
              </a:ext>
            </a:extLst>
          </p:cNvPr>
          <p:cNvSpPr>
            <a:spLocks noGrp="1"/>
          </p:cNvSpPr>
          <p:nvPr>
            <p:ph sz="quarter" idx="19"/>
          </p:nvPr>
        </p:nvSpPr>
        <p:spPr>
          <a:xfrm>
            <a:off x="1279239" y="1992702"/>
            <a:ext cx="9851711" cy="1258498"/>
          </a:xfrm>
        </p:spPr>
        <p:txBody>
          <a:bodyPr/>
          <a:lstStyle/>
          <a:p>
            <a:r>
              <a:rPr lang="en-GB" dirty="0">
                <a:solidFill>
                  <a:schemeClr val="accent6"/>
                </a:solidFill>
              </a:rPr>
              <a:t>Discuss: What other information might be valuable when drawing a family history?</a:t>
            </a:r>
          </a:p>
        </p:txBody>
      </p:sp>
      <p:sp>
        <p:nvSpPr>
          <p:cNvPr id="10" name="TextBox 9">
            <a:extLst>
              <a:ext uri="{FF2B5EF4-FFF2-40B4-BE49-F238E27FC236}">
                <a16:creationId xmlns:a16="http://schemas.microsoft.com/office/drawing/2014/main" id="{1B508F9F-A424-1368-3A44-8B78C02209C2}"/>
              </a:ext>
            </a:extLst>
          </p:cNvPr>
          <p:cNvSpPr txBox="1"/>
          <p:nvPr/>
        </p:nvSpPr>
        <p:spPr>
          <a:xfrm>
            <a:off x="1279239" y="3251200"/>
            <a:ext cx="9851711" cy="2400300"/>
          </a:xfrm>
          <a:prstGeom prst="rect">
            <a:avLst/>
          </a:prstGeom>
          <a:noFill/>
        </p:spPr>
        <p:txBody>
          <a:bodyPr wrap="square" numCol="2" rtlCol="0">
            <a:noAutofit/>
          </a:bodyPr>
          <a:lstStyle/>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Cause of death</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Age at death</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Relationships</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Consanguinity</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Family medical conditions</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Anything that helps achieve diagnosis</a:t>
            </a:r>
          </a:p>
        </p:txBody>
      </p:sp>
      <p:sp>
        <p:nvSpPr>
          <p:cNvPr id="11" name="Rectangle 10">
            <a:extLst>
              <a:ext uri="{FF2B5EF4-FFF2-40B4-BE49-F238E27FC236}">
                <a16:creationId xmlns:a16="http://schemas.microsoft.com/office/drawing/2014/main" id="{F50096E0-13E6-2D92-5E76-B6648597A618}"/>
              </a:ext>
            </a:extLst>
          </p:cNvPr>
          <p:cNvSpPr/>
          <p:nvPr/>
        </p:nvSpPr>
        <p:spPr>
          <a:xfrm>
            <a:off x="1061050" y="3251200"/>
            <a:ext cx="10069899" cy="2400300"/>
          </a:xfrm>
          <a:prstGeom prst="rect">
            <a:avLst/>
          </a:prstGeom>
          <a:solidFill>
            <a:schemeClr val="bg2">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Click </a:t>
            </a:r>
            <a:r>
              <a:rPr lang="en-GB" sz="2800" dirty="0">
                <a:latin typeface="Arial" panose="020B0604020202020204" pitchFamily="34" charset="0"/>
                <a:cs typeface="Arial" panose="020B0604020202020204" pitchFamily="34" charset="0"/>
              </a:rPr>
              <a:t>to</a:t>
            </a:r>
            <a:r>
              <a:rPr lang="en-GB" sz="2800" dirty="0"/>
              <a:t> reveal answers.</a:t>
            </a:r>
          </a:p>
        </p:txBody>
      </p:sp>
      <p:sp>
        <p:nvSpPr>
          <p:cNvPr id="2" name="Rectangle 1">
            <a:extLst>
              <a:ext uri="{FF2B5EF4-FFF2-40B4-BE49-F238E27FC236}">
                <a16:creationId xmlns:a16="http://schemas.microsoft.com/office/drawing/2014/main" id="{734B1218-E0F0-C708-1F60-26A623D0EC3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610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E1FBD9-F42B-5CE3-4AEB-4DEE98CA1649}"/>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914214FB-EEDB-F2C4-2872-45E86E38E139}"/>
              </a:ext>
            </a:extLst>
          </p:cNvPr>
          <p:cNvSpPr>
            <a:spLocks noGrp="1" noRot="1" noMove="1" noResize="1" noEditPoints="1" noAdjustHandles="1" noChangeArrowheads="1" noChangeShapeType="1"/>
          </p:cNvSpPr>
          <p:nvPr>
            <p:ph type="body" sz="quarter" idx="18"/>
          </p:nvPr>
        </p:nvSpPr>
        <p:spPr>
          <a:xfrm>
            <a:off x="1307841" y="4000501"/>
            <a:ext cx="10278275" cy="1732084"/>
          </a:xfrm>
        </p:spPr>
        <p:txBody>
          <a:bodyPr>
            <a:noAutofit/>
          </a:bodyPr>
          <a:lstStyle/>
          <a:p>
            <a:pPr marL="571500" indent="-571500">
              <a:spcBef>
                <a:spcPts val="600"/>
              </a:spcBef>
              <a:buFont typeface="Arial" panose="020B0604020202020204" pitchFamily="34" charset="0"/>
              <a:buChar char="•"/>
            </a:pPr>
            <a:r>
              <a:rPr lang="en-GB" sz="2800" dirty="0"/>
              <a:t>A genetic test result may have a wider impact than that of other medical tests.</a:t>
            </a:r>
          </a:p>
          <a:p>
            <a:pPr marL="571500" indent="-571500">
              <a:spcBef>
                <a:spcPts val="600"/>
              </a:spcBef>
              <a:buFont typeface="Arial" panose="020B0604020202020204" pitchFamily="34" charset="0"/>
              <a:buChar char="•"/>
            </a:pPr>
            <a:r>
              <a:rPr lang="en-GB" sz="2800" dirty="0"/>
              <a:t>Genomic information is shared between blood relatives, so a test result may reveal a condition that may affect them.</a:t>
            </a:r>
          </a:p>
        </p:txBody>
      </p:sp>
      <p:sp>
        <p:nvSpPr>
          <p:cNvPr id="5" name="Text Placeholder 4">
            <a:extLst>
              <a:ext uri="{FF2B5EF4-FFF2-40B4-BE49-F238E27FC236}">
                <a16:creationId xmlns:a16="http://schemas.microsoft.com/office/drawing/2014/main" id="{E56656F4-1CF5-F72E-FC66-CF34D0B4B6E3}"/>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61CC2993-DD5E-8B86-80A5-CAE443CE8577}"/>
              </a:ext>
            </a:extLst>
          </p:cNvPr>
          <p:cNvSpPr>
            <a:spLocks noGrp="1" noRot="1" noMove="1" noResize="1" noEditPoints="1" noAdjustHandles="1" noChangeArrowheads="1" noChangeShapeType="1"/>
          </p:cNvSpPr>
          <p:nvPr>
            <p:ph type="title"/>
          </p:nvPr>
        </p:nvSpPr>
        <p:spPr>
          <a:xfrm>
            <a:off x="685800" y="923026"/>
            <a:ext cx="10900316" cy="1210025"/>
          </a:xfrm>
        </p:spPr>
        <p:txBody>
          <a:bodyPr>
            <a:noAutofit/>
          </a:bodyPr>
          <a:lstStyle/>
          <a:p>
            <a:r>
              <a:rPr lang="en-GB" dirty="0"/>
              <a:t>Results from a genetic test will have clinical implications for the patient, only.</a:t>
            </a:r>
          </a:p>
        </p:txBody>
      </p:sp>
      <p:sp>
        <p:nvSpPr>
          <p:cNvPr id="6" name="Rectangle 5">
            <a:extLst>
              <a:ext uri="{FF2B5EF4-FFF2-40B4-BE49-F238E27FC236}">
                <a16:creationId xmlns:a16="http://schemas.microsoft.com/office/drawing/2014/main" id="{5F3489F8-6D67-637C-01FA-44E828126EB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87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3">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pPr marL="571500" indent="-571500">
              <a:spcBef>
                <a:spcPts val="600"/>
              </a:spcBef>
              <a:buFont typeface="Arial" panose="020B0604020202020204" pitchFamily="34" charset="0"/>
              <a:buChar char="•"/>
            </a:pPr>
            <a:r>
              <a:rPr lang="en-GB" sz="2800" dirty="0"/>
              <a:t>The actor, Angelina Jolie, chose to have preventative surgery based on a genetic test.</a:t>
            </a:r>
          </a:p>
          <a:p>
            <a:pPr marL="571500" indent="-571500">
              <a:spcBef>
                <a:spcPts val="600"/>
              </a:spcBef>
              <a:buFont typeface="Arial" panose="020B0604020202020204" pitchFamily="34" charset="0"/>
              <a:buChar char="•"/>
            </a:pPr>
            <a:r>
              <a:rPr lang="en-GB" sz="2800" dirty="0"/>
              <a:t>The test had revealed a gene variation that increased the actor’s chance of developing breast cancer.</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29343" y="923026"/>
            <a:ext cx="10824027" cy="1210025"/>
          </a:xfrm>
        </p:spPr>
        <p:txBody>
          <a:bodyPr>
            <a:noAutofit/>
          </a:bodyPr>
          <a:lstStyle/>
          <a:p>
            <a:r>
              <a:rPr lang="en-GB" dirty="0"/>
              <a:t>Angelina Jolie chose to have a double mastectomy based on a genetic diagnosis.</a:t>
            </a:r>
          </a:p>
        </p:txBody>
      </p:sp>
      <p:sp>
        <p:nvSpPr>
          <p:cNvPr id="6" name="Rectangle 5">
            <a:extLst>
              <a:ext uri="{FF2B5EF4-FFF2-40B4-BE49-F238E27FC236}">
                <a16:creationId xmlns:a16="http://schemas.microsoft.com/office/drawing/2014/main" id="{EEAB3866-E071-5542-D4B4-4B7100CD75A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159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Let's talk about... The impact on families">
            <a:hlinkClick r:id="" action="ppaction://media"/>
            <a:extLst>
              <a:ext uri="{FF2B5EF4-FFF2-40B4-BE49-F238E27FC236}">
                <a16:creationId xmlns:a16="http://schemas.microsoft.com/office/drawing/2014/main" id="{D57BCB7A-A557-DDE4-58C6-934ECD7DFF77}"/>
              </a:ext>
            </a:extLst>
          </p:cNvPr>
          <p:cNvPicPr>
            <a:picLocks noGrp="1" noRot="1" noChangeAspect="1"/>
          </p:cNvPicPr>
          <p:nvPr>
            <p:ph type="media" sz="quarter" idx="13"/>
            <a:videoFile r:link="rId1"/>
          </p:nvPr>
        </p:nvPicPr>
        <p:blipFill>
          <a:blip r:embed="rId3"/>
          <a:stretch>
            <a:fillRect/>
          </a:stretch>
        </p:blipFill>
        <p:spPr>
          <a:xfrm>
            <a:off x="1501775" y="841375"/>
            <a:ext cx="9186863" cy="5175250"/>
          </a:xfrm>
          <a:prstGeom prst="rect">
            <a:avLst/>
          </a:prstGeom>
          <a:ln>
            <a:solidFill>
              <a:srgbClr val="222222"/>
            </a:solidFill>
          </a:ln>
        </p:spPr>
      </p:pic>
    </p:spTree>
    <p:extLst>
      <p:ext uri="{BB962C8B-B14F-4D97-AF65-F5344CB8AC3E}">
        <p14:creationId xmlns:p14="http://schemas.microsoft.com/office/powerpoint/2010/main" val="182897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a:xfrm>
            <a:off x="725714" y="923026"/>
            <a:ext cx="10842172" cy="767662"/>
          </a:xfrm>
        </p:spPr>
        <p:txBody>
          <a:bodyPr>
            <a:normAutofit fontScale="90000"/>
          </a:bodyPr>
          <a:lstStyle/>
          <a:p>
            <a:r>
              <a:rPr lang="en-GB" dirty="0"/>
              <a:t>Patients make choices based on genetic tests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Autofit/>
          </a:bodyPr>
          <a:lstStyle/>
          <a:p>
            <a:r>
              <a:rPr lang="en-GB" sz="2800" dirty="0"/>
              <a:t>In 2013, actor Angelina Jolie chose to have a double mastectomy.</a:t>
            </a:r>
          </a:p>
          <a:p>
            <a:r>
              <a:rPr lang="en-GB" sz="2800" dirty="0"/>
              <a:t>Her preventative surgery was based on a genetic test.</a:t>
            </a:r>
          </a:p>
          <a:p>
            <a:r>
              <a:rPr lang="en-GB" sz="2800" dirty="0"/>
              <a:t>The test had revealed she had a gene variant that raises her chance of developing breast cancer.</a:t>
            </a:r>
          </a:p>
          <a:p>
            <a:r>
              <a:rPr lang="en-GB" sz="2800" dirty="0">
                <a:solidFill>
                  <a:srgbClr val="9C2167"/>
                </a:solidFill>
              </a:rPr>
              <a:t>Discussion point: How can media stories raise awareness around genomics? Are there any others you know of?</a:t>
            </a:r>
          </a:p>
        </p:txBody>
      </p:sp>
      <p:sp>
        <p:nvSpPr>
          <p:cNvPr id="3" name="Rectangle 2">
            <a:extLst>
              <a:ext uri="{FF2B5EF4-FFF2-40B4-BE49-F238E27FC236}">
                <a16:creationId xmlns:a16="http://schemas.microsoft.com/office/drawing/2014/main" id="{78279AE5-891A-09D7-BBA9-C107B397EE94}"/>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69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585B4-9D29-E155-BBE7-0F43194EC1DB}"/>
              </a:ext>
            </a:extLst>
          </p:cNvPr>
          <p:cNvSpPr>
            <a:spLocks noGrp="1" noRot="1" noMove="1" noResize="1" noEditPoints="1" noAdjustHandles="1" noChangeArrowheads="1" noChangeShapeType="1"/>
          </p:cNvSpPr>
          <p:nvPr>
            <p:ph type="body" sz="quarter" idx="16"/>
          </p:nvPr>
        </p:nvSpPr>
        <p:spPr/>
        <p:txBody>
          <a:bodyPr>
            <a:noAutofit/>
          </a:bodyPr>
          <a:lstStyle/>
          <a:p>
            <a:r>
              <a:rPr lang="en-GB" sz="3600" dirty="0"/>
              <a:t>How can sensitive data be protected?</a:t>
            </a:r>
          </a:p>
        </p:txBody>
      </p:sp>
      <p:sp>
        <p:nvSpPr>
          <p:cNvPr id="6" name="Text Placeholder 5">
            <a:extLst>
              <a:ext uri="{FF2B5EF4-FFF2-40B4-BE49-F238E27FC236}">
                <a16:creationId xmlns:a16="http://schemas.microsoft.com/office/drawing/2014/main" id="{77392F89-BF32-7C56-9532-A80D0C59F6ED}"/>
              </a:ext>
            </a:extLst>
          </p:cNvPr>
          <p:cNvSpPr>
            <a:spLocks noGrp="1" noRot="1" noMove="1" noResize="1" noEditPoints="1" noAdjustHandles="1" noChangeArrowheads="1" noChangeShapeType="1"/>
          </p:cNvSpPr>
          <p:nvPr>
            <p:ph type="body" sz="quarter" idx="18"/>
          </p:nvPr>
        </p:nvSpPr>
        <p:spPr/>
        <p:txBody>
          <a:bodyPr numCol="2">
            <a:noAutofit/>
          </a:bodyPr>
          <a:lstStyle/>
          <a:p>
            <a:r>
              <a:rPr lang="en-GB" sz="2800" dirty="0"/>
              <a:t>Firewalls and encryption</a:t>
            </a:r>
          </a:p>
          <a:p>
            <a:r>
              <a:rPr lang="en-GB" sz="2800" dirty="0"/>
              <a:t>Storing data away from personal identifiers</a:t>
            </a:r>
          </a:p>
          <a:p>
            <a:r>
              <a:rPr lang="en-GB" sz="2800" dirty="0"/>
              <a:t>Restricting and monitoring access to data</a:t>
            </a:r>
          </a:p>
          <a:p>
            <a:r>
              <a:rPr lang="en-GB" sz="2800" dirty="0"/>
              <a:t>Robust consent process</a:t>
            </a:r>
          </a:p>
        </p:txBody>
      </p:sp>
      <p:sp>
        <p:nvSpPr>
          <p:cNvPr id="4" name="Title 3">
            <a:extLst>
              <a:ext uri="{FF2B5EF4-FFF2-40B4-BE49-F238E27FC236}">
                <a16:creationId xmlns:a16="http://schemas.microsoft.com/office/drawing/2014/main" id="{53D00BC8-31AD-1B6F-123E-B659F54F3A7A}"/>
              </a:ext>
            </a:extLst>
          </p:cNvPr>
          <p:cNvSpPr>
            <a:spLocks noGrp="1" noRot="1" noMove="1" noResize="1" noEditPoints="1" noAdjustHandles="1" noChangeArrowheads="1" noChangeShapeType="1"/>
          </p:cNvSpPr>
          <p:nvPr>
            <p:ph type="title"/>
          </p:nvPr>
        </p:nvSpPr>
        <p:spPr/>
        <p:txBody>
          <a:bodyPr>
            <a:noAutofit/>
          </a:bodyPr>
          <a:lstStyle/>
          <a:p>
            <a:r>
              <a:rPr lang="en-GB" sz="3600" dirty="0"/>
              <a:t>A patient’s genomic information should always be handled sensitively.</a:t>
            </a:r>
          </a:p>
        </p:txBody>
      </p:sp>
      <p:sp>
        <p:nvSpPr>
          <p:cNvPr id="2" name="Rectangle 1">
            <a:extLst>
              <a:ext uri="{FF2B5EF4-FFF2-40B4-BE49-F238E27FC236}">
                <a16:creationId xmlns:a16="http://schemas.microsoft.com/office/drawing/2014/main" id="{3CB06CC0-D811-C9C6-8E79-BDEF20F9DB3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355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500"/>
                                        <p:tgtEl>
                                          <p:spTgt spid="6">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500"/>
                                        <p:tgtEl>
                                          <p:spTgt spid="6">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500"/>
                                        <p:tgtEl>
                                          <p:spTgt spid="6">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D4C47F-D3D6-6A7A-877C-FE35E20D97F3}"/>
              </a:ext>
            </a:extLst>
          </p:cNvPr>
          <p:cNvSpPr>
            <a:spLocks noGrp="1"/>
          </p:cNvSpPr>
          <p:nvPr>
            <p:ph type="title"/>
          </p:nvPr>
        </p:nvSpPr>
        <p:spPr/>
        <p:txBody>
          <a:bodyPr/>
          <a:lstStyle/>
          <a:p>
            <a:r>
              <a:rPr lang="en-GB" dirty="0"/>
              <a:t>Protect sensitive data</a:t>
            </a:r>
          </a:p>
        </p:txBody>
      </p:sp>
      <p:sp>
        <p:nvSpPr>
          <p:cNvPr id="6" name="Content Placeholder 5">
            <a:extLst>
              <a:ext uri="{FF2B5EF4-FFF2-40B4-BE49-F238E27FC236}">
                <a16:creationId xmlns:a16="http://schemas.microsoft.com/office/drawing/2014/main" id="{68E617CA-5020-E65A-0C79-4F841CA6BF16}"/>
              </a:ext>
            </a:extLst>
          </p:cNvPr>
          <p:cNvSpPr>
            <a:spLocks noGrp="1"/>
          </p:cNvSpPr>
          <p:nvPr>
            <p:ph sz="quarter" idx="19"/>
          </p:nvPr>
        </p:nvSpPr>
        <p:spPr/>
        <p:txBody>
          <a:bodyPr>
            <a:noAutofit/>
          </a:bodyPr>
          <a:lstStyle/>
          <a:p>
            <a:r>
              <a:rPr lang="en-GB" dirty="0"/>
              <a:t>An individual’s genomic data is treated with the same sensitivity and confidentiality as other medical information.</a:t>
            </a:r>
          </a:p>
          <a:p>
            <a:r>
              <a:rPr lang="en-GB" dirty="0">
                <a:solidFill>
                  <a:srgbClr val="9C2167"/>
                </a:solidFill>
              </a:rPr>
              <a:t>Discuss: Since genetic information is shared between family members, why might some be more concerned about how this data is used?</a:t>
            </a:r>
          </a:p>
        </p:txBody>
      </p:sp>
      <p:sp>
        <p:nvSpPr>
          <p:cNvPr id="2" name="Rectangle 1">
            <a:extLst>
              <a:ext uri="{FF2B5EF4-FFF2-40B4-BE49-F238E27FC236}">
                <a16:creationId xmlns:a16="http://schemas.microsoft.com/office/drawing/2014/main" id="{178ED925-3E90-39FC-84E7-5D3C3098745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536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31520" y="951901"/>
            <a:ext cx="10827876" cy="767662"/>
          </a:xfrm>
        </p:spPr>
        <p:txBody>
          <a:bodyPr>
            <a:noAutofit/>
          </a:bodyPr>
          <a:lstStyle/>
          <a:p>
            <a:r>
              <a:rPr lang="en-GB" sz="3600" dirty="0"/>
              <a:t>Which best defines the word ‘pharmacogenomics’?</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26521"/>
            <a:ext cx="4780534" cy="655833"/>
          </a:xfrm>
        </p:spPr>
        <p:txBody>
          <a:bodyPr>
            <a:normAutofit fontScale="70000" lnSpcReduction="20000"/>
          </a:bodyPr>
          <a:lstStyle/>
          <a:p>
            <a:r>
              <a:rPr lang="en-GB" dirty="0"/>
              <a:t>A type of intervention that produces no side effects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929407"/>
            <a:ext cx="4720522" cy="630420"/>
          </a:xfrm>
        </p:spPr>
        <p:txBody>
          <a:bodyPr>
            <a:normAutofit fontScale="70000" lnSpcReduction="20000"/>
          </a:bodyPr>
          <a:lstStyle/>
          <a:p>
            <a:r>
              <a:rPr lang="en-GB" dirty="0"/>
              <a:t>A treatment involving changing a person’s genome</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718050"/>
            <a:ext cx="4738112" cy="655833"/>
          </a:xfrm>
        </p:spPr>
        <p:txBody>
          <a:bodyPr>
            <a:normAutofit fontScale="70000" lnSpcReduction="20000"/>
          </a:bodyPr>
          <a:lstStyle/>
          <a:p>
            <a:r>
              <a:rPr lang="en-GB" dirty="0"/>
              <a:t>Using genomics to tailor drug treatment for individuals</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a:xfrm>
            <a:off x="1268772" y="3956957"/>
            <a:ext cx="10290624" cy="1732084"/>
          </a:xfrm>
        </p:spPr>
        <p:txBody>
          <a:bodyPr anchor="t">
            <a:noAutofit/>
          </a:bodyPr>
          <a:lstStyle/>
          <a:p>
            <a:pPr marL="571500" indent="-571500">
              <a:spcBef>
                <a:spcPts val="600"/>
              </a:spcBef>
              <a:buFont typeface="Arial" panose="020B0604020202020204" pitchFamily="34" charset="0"/>
              <a:buChar char="•"/>
            </a:pPr>
            <a:r>
              <a:rPr lang="en-GB" sz="2800" dirty="0"/>
              <a:t>Genetic and genomic information can be used to tailor pharmaceutical therapies to each individual.</a:t>
            </a:r>
          </a:p>
          <a:p>
            <a:pPr marL="571500" indent="-571500">
              <a:spcBef>
                <a:spcPts val="600"/>
              </a:spcBef>
              <a:buFont typeface="Arial" panose="020B0604020202020204" pitchFamily="34" charset="0"/>
              <a:buChar char="•"/>
            </a:pPr>
            <a:r>
              <a:rPr lang="en-GB" sz="2800" dirty="0"/>
              <a:t>The patient’s genome can tell us the drug and dose combination most effective for them.</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2500" dirty="0"/>
              <a:t>A type of gene therapy</a:t>
            </a:r>
          </a:p>
        </p:txBody>
      </p:sp>
      <p:sp>
        <p:nvSpPr>
          <p:cNvPr id="2" name="Rectangle 1">
            <a:extLst>
              <a:ext uri="{FF2B5EF4-FFF2-40B4-BE49-F238E27FC236}">
                <a16:creationId xmlns:a16="http://schemas.microsoft.com/office/drawing/2014/main" id="{1B422C9C-AFF4-0E3A-0F96-2918E3BEAEF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267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lstStyle/>
          <a:p>
            <a:r>
              <a:rPr lang="en-GB" dirty="0"/>
              <a:t>About pharmacogenomics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a:xfrm>
            <a:off x="1279239" y="1992702"/>
            <a:ext cx="9851711" cy="1077452"/>
          </a:xfrm>
        </p:spPr>
        <p:txBody>
          <a:bodyPr>
            <a:noAutofit/>
          </a:bodyPr>
          <a:lstStyle/>
          <a:p>
            <a:r>
              <a:rPr lang="en-GB" sz="2800" dirty="0"/>
              <a:t>How our body responds to some drugs depends on our genome. What works for you might not work for another.</a:t>
            </a:r>
          </a:p>
          <a:p>
            <a:endParaRPr lang="en-GB" sz="2800" dirty="0"/>
          </a:p>
          <a:p>
            <a:endParaRPr lang="en-GB" sz="2800" dirty="0"/>
          </a:p>
          <a:p>
            <a:endParaRPr lang="en-GB" sz="2800" dirty="0"/>
          </a:p>
          <a:p>
            <a:endParaRPr lang="en-GB" sz="2800" dirty="0"/>
          </a:p>
          <a:p>
            <a:endParaRPr lang="en-GB" sz="2800" dirty="0"/>
          </a:p>
        </p:txBody>
      </p:sp>
      <p:grpSp>
        <p:nvGrpSpPr>
          <p:cNvPr id="32" name="Group 31">
            <a:extLst>
              <a:ext uri="{FF2B5EF4-FFF2-40B4-BE49-F238E27FC236}">
                <a16:creationId xmlns:a16="http://schemas.microsoft.com/office/drawing/2014/main" id="{35029866-AFF0-6252-18B4-AF8D87809646}"/>
              </a:ext>
            </a:extLst>
          </p:cNvPr>
          <p:cNvGrpSpPr/>
          <p:nvPr/>
        </p:nvGrpSpPr>
        <p:grpSpPr>
          <a:xfrm>
            <a:off x="2333855" y="4628422"/>
            <a:ext cx="1026622" cy="1026622"/>
            <a:chOff x="3077443" y="7560827"/>
            <a:chExt cx="1026622" cy="1026622"/>
          </a:xfrm>
        </p:grpSpPr>
        <p:sp>
          <p:nvSpPr>
            <p:cNvPr id="28" name="Oval 27">
              <a:extLst>
                <a:ext uri="{FF2B5EF4-FFF2-40B4-BE49-F238E27FC236}">
                  <a16:creationId xmlns:a16="http://schemas.microsoft.com/office/drawing/2014/main" id="{F2687336-9C01-8AF9-4E37-C430912EE618}"/>
                </a:ext>
              </a:extLst>
            </p:cNvPr>
            <p:cNvSpPr/>
            <p:nvPr/>
          </p:nvSpPr>
          <p:spPr>
            <a:xfrm>
              <a:off x="3077443" y="7560827"/>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Ambulance outline">
              <a:extLst>
                <a:ext uri="{FF2B5EF4-FFF2-40B4-BE49-F238E27FC236}">
                  <a16:creationId xmlns:a16="http://schemas.microsoft.com/office/drawing/2014/main" id="{7FE29625-3399-F0E7-C674-9BA3465FD0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33554" y="7633106"/>
              <a:ext cx="914400" cy="914400"/>
            </a:xfrm>
            <a:prstGeom prst="rect">
              <a:avLst/>
            </a:prstGeom>
          </p:spPr>
        </p:pic>
      </p:grpSp>
      <p:grpSp>
        <p:nvGrpSpPr>
          <p:cNvPr id="31" name="Group 30">
            <a:extLst>
              <a:ext uri="{FF2B5EF4-FFF2-40B4-BE49-F238E27FC236}">
                <a16:creationId xmlns:a16="http://schemas.microsoft.com/office/drawing/2014/main" id="{C59C0181-7AF3-0248-5695-0728BE9FB484}"/>
              </a:ext>
            </a:extLst>
          </p:cNvPr>
          <p:cNvGrpSpPr/>
          <p:nvPr/>
        </p:nvGrpSpPr>
        <p:grpSpPr>
          <a:xfrm>
            <a:off x="2330910" y="3022788"/>
            <a:ext cx="1026622" cy="1026622"/>
            <a:chOff x="-188422" y="7063684"/>
            <a:chExt cx="1026622" cy="1026622"/>
          </a:xfrm>
        </p:grpSpPr>
        <p:sp>
          <p:nvSpPr>
            <p:cNvPr id="19" name="Oval 18">
              <a:extLst>
                <a:ext uri="{FF2B5EF4-FFF2-40B4-BE49-F238E27FC236}">
                  <a16:creationId xmlns:a16="http://schemas.microsoft.com/office/drawing/2014/main" id="{D959E9BC-E2C6-1631-E5FA-2490898A2517}"/>
                </a:ext>
              </a:extLst>
            </p:cNvPr>
            <p:cNvSpPr/>
            <p:nvPr/>
          </p:nvSpPr>
          <p:spPr>
            <a:xfrm>
              <a:off x="-188422" y="7063684"/>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Inpatient outline">
              <a:extLst>
                <a:ext uri="{FF2B5EF4-FFF2-40B4-BE49-F238E27FC236}">
                  <a16:creationId xmlns:a16="http://schemas.microsoft.com/office/drawing/2014/main" id="{79935ADF-DB6C-26E2-3E3A-1994022966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311" y="7087459"/>
              <a:ext cx="914400" cy="914400"/>
            </a:xfrm>
            <a:prstGeom prst="rect">
              <a:avLst/>
            </a:prstGeom>
          </p:spPr>
        </p:pic>
      </p:grpSp>
      <p:grpSp>
        <p:nvGrpSpPr>
          <p:cNvPr id="33" name="Group 32">
            <a:extLst>
              <a:ext uri="{FF2B5EF4-FFF2-40B4-BE49-F238E27FC236}">
                <a16:creationId xmlns:a16="http://schemas.microsoft.com/office/drawing/2014/main" id="{15A3D695-0B92-8ECD-BB2A-B3A5EF57FE4B}"/>
              </a:ext>
            </a:extLst>
          </p:cNvPr>
          <p:cNvGrpSpPr/>
          <p:nvPr/>
        </p:nvGrpSpPr>
        <p:grpSpPr>
          <a:xfrm>
            <a:off x="8655272" y="4616832"/>
            <a:ext cx="1026622" cy="1026622"/>
            <a:chOff x="7605620" y="7544659"/>
            <a:chExt cx="1026622" cy="1026622"/>
          </a:xfrm>
        </p:grpSpPr>
        <p:sp>
          <p:nvSpPr>
            <p:cNvPr id="29" name="Oval 28">
              <a:extLst>
                <a:ext uri="{FF2B5EF4-FFF2-40B4-BE49-F238E27FC236}">
                  <a16:creationId xmlns:a16="http://schemas.microsoft.com/office/drawing/2014/main" id="{9D5C5DCE-6D62-A751-A693-4FF4DB1FD292}"/>
                </a:ext>
              </a:extLst>
            </p:cNvPr>
            <p:cNvSpPr/>
            <p:nvPr/>
          </p:nvSpPr>
          <p:spPr>
            <a:xfrm>
              <a:off x="7605620" y="7544659"/>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Confused person outline">
              <a:extLst>
                <a:ext uri="{FF2B5EF4-FFF2-40B4-BE49-F238E27FC236}">
                  <a16:creationId xmlns:a16="http://schemas.microsoft.com/office/drawing/2014/main" id="{60A9824A-28AB-3C26-5A01-BA0A912169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61731" y="7616938"/>
              <a:ext cx="914400" cy="914400"/>
            </a:xfrm>
            <a:prstGeom prst="rect">
              <a:avLst/>
            </a:prstGeom>
          </p:spPr>
        </p:pic>
      </p:grpSp>
      <p:grpSp>
        <p:nvGrpSpPr>
          <p:cNvPr id="34" name="Group 33">
            <a:extLst>
              <a:ext uri="{FF2B5EF4-FFF2-40B4-BE49-F238E27FC236}">
                <a16:creationId xmlns:a16="http://schemas.microsoft.com/office/drawing/2014/main" id="{16E96769-8DE6-5603-83FF-FE4B8D4485FA}"/>
              </a:ext>
            </a:extLst>
          </p:cNvPr>
          <p:cNvGrpSpPr/>
          <p:nvPr/>
        </p:nvGrpSpPr>
        <p:grpSpPr>
          <a:xfrm>
            <a:off x="8667964" y="3028193"/>
            <a:ext cx="1026622" cy="1026622"/>
            <a:chOff x="9526699" y="7544659"/>
            <a:chExt cx="1026622" cy="1026622"/>
          </a:xfrm>
        </p:grpSpPr>
        <p:sp>
          <p:nvSpPr>
            <p:cNvPr id="30" name="Oval 29">
              <a:extLst>
                <a:ext uri="{FF2B5EF4-FFF2-40B4-BE49-F238E27FC236}">
                  <a16:creationId xmlns:a16="http://schemas.microsoft.com/office/drawing/2014/main" id="{9C0FAD36-CD0B-38C7-FD79-F9AC3E9BBB0D}"/>
                </a:ext>
              </a:extLst>
            </p:cNvPr>
            <p:cNvSpPr/>
            <p:nvPr/>
          </p:nvSpPr>
          <p:spPr>
            <a:xfrm>
              <a:off x="9526699" y="7544659"/>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Upward trend outline">
              <a:extLst>
                <a:ext uri="{FF2B5EF4-FFF2-40B4-BE49-F238E27FC236}">
                  <a16:creationId xmlns:a16="http://schemas.microsoft.com/office/drawing/2014/main" id="{48012511-E840-C978-054C-641F9C83FE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82810" y="7600770"/>
              <a:ext cx="914400" cy="914400"/>
            </a:xfrm>
            <a:prstGeom prst="rect">
              <a:avLst/>
            </a:prstGeom>
          </p:spPr>
        </p:pic>
      </p:grpSp>
      <p:grpSp>
        <p:nvGrpSpPr>
          <p:cNvPr id="17" name="Group 16">
            <a:extLst>
              <a:ext uri="{FF2B5EF4-FFF2-40B4-BE49-F238E27FC236}">
                <a16:creationId xmlns:a16="http://schemas.microsoft.com/office/drawing/2014/main" id="{3768FC5E-B7EF-C79F-46A4-993F3933404D}"/>
              </a:ext>
            </a:extLst>
          </p:cNvPr>
          <p:cNvGrpSpPr/>
          <p:nvPr/>
        </p:nvGrpSpPr>
        <p:grpSpPr>
          <a:xfrm>
            <a:off x="5175768" y="3166552"/>
            <a:ext cx="1646540" cy="1683554"/>
            <a:chOff x="5302076" y="3264411"/>
            <a:chExt cx="1646540" cy="1683554"/>
          </a:xfrm>
        </p:grpSpPr>
        <p:sp>
          <p:nvSpPr>
            <p:cNvPr id="48" name="Oval 47">
              <a:extLst>
                <a:ext uri="{FF2B5EF4-FFF2-40B4-BE49-F238E27FC236}">
                  <a16:creationId xmlns:a16="http://schemas.microsoft.com/office/drawing/2014/main" id="{17DA3BA1-46A7-B351-54E6-5EA31B03ECB2}"/>
                </a:ext>
              </a:extLst>
            </p:cNvPr>
            <p:cNvSpPr/>
            <p:nvPr/>
          </p:nvSpPr>
          <p:spPr>
            <a:xfrm>
              <a:off x="5302076" y="3264411"/>
              <a:ext cx="1646540" cy="164654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Medicine outline">
              <a:extLst>
                <a:ext uri="{FF2B5EF4-FFF2-40B4-BE49-F238E27FC236}">
                  <a16:creationId xmlns:a16="http://schemas.microsoft.com/office/drawing/2014/main" id="{15DD607A-C3AC-D595-D006-C4AD6CF112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33420" y="3568330"/>
              <a:ext cx="724736" cy="724736"/>
            </a:xfrm>
            <a:prstGeom prst="rect">
              <a:avLst/>
            </a:prstGeom>
          </p:spPr>
        </p:pic>
        <p:pic>
          <p:nvPicPr>
            <p:cNvPr id="50" name="Graphic 49" descr="IV outline">
              <a:extLst>
                <a:ext uri="{FF2B5EF4-FFF2-40B4-BE49-F238E27FC236}">
                  <a16:creationId xmlns:a16="http://schemas.microsoft.com/office/drawing/2014/main" id="{26C12D65-C1C0-4599-7B0B-E430B39D38D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93989" y="3388241"/>
              <a:ext cx="817129" cy="817129"/>
            </a:xfrm>
            <a:prstGeom prst="rect">
              <a:avLst/>
            </a:prstGeom>
          </p:spPr>
        </p:pic>
        <p:pic>
          <p:nvPicPr>
            <p:cNvPr id="52" name="Graphic 51" descr="Needle outline">
              <a:extLst>
                <a:ext uri="{FF2B5EF4-FFF2-40B4-BE49-F238E27FC236}">
                  <a16:creationId xmlns:a16="http://schemas.microsoft.com/office/drawing/2014/main" id="{5ABC0ED0-E8AF-FE42-1DF9-1245E372A5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86863">
              <a:off x="5780406" y="4033565"/>
              <a:ext cx="914400" cy="914400"/>
            </a:xfrm>
            <a:prstGeom prst="rect">
              <a:avLst/>
            </a:prstGeom>
          </p:spPr>
        </p:pic>
      </p:grpSp>
      <p:sp>
        <p:nvSpPr>
          <p:cNvPr id="22" name="TextBox 21">
            <a:extLst>
              <a:ext uri="{FF2B5EF4-FFF2-40B4-BE49-F238E27FC236}">
                <a16:creationId xmlns:a16="http://schemas.microsoft.com/office/drawing/2014/main" id="{507BB21A-2DD6-C386-2ADE-D1F626C424FA}"/>
              </a:ext>
            </a:extLst>
          </p:cNvPr>
          <p:cNvSpPr txBox="1"/>
          <p:nvPr/>
        </p:nvSpPr>
        <p:spPr>
          <a:xfrm>
            <a:off x="942354" y="3290369"/>
            <a:ext cx="1431802" cy="477054"/>
          </a:xfrm>
          <a:prstGeom prst="rect">
            <a:avLst/>
          </a:prstGeom>
          <a:noFill/>
        </p:spPr>
        <p:txBody>
          <a:bodyPr wrap="none" rtlCol="0">
            <a:spAutoFit/>
          </a:bodyPr>
          <a:lstStyle/>
          <a:p>
            <a:pPr algn="r"/>
            <a:r>
              <a:rPr lang="en-GB" sz="2500" dirty="0">
                <a:latin typeface="Arial" panose="020B0604020202020204" pitchFamily="34" charset="0"/>
                <a:cs typeface="Arial" panose="020B0604020202020204" pitchFamily="34" charset="0"/>
              </a:rPr>
              <a:t>…works.</a:t>
            </a:r>
          </a:p>
        </p:txBody>
      </p:sp>
      <p:sp>
        <p:nvSpPr>
          <p:cNvPr id="24" name="TextBox 23">
            <a:extLst>
              <a:ext uri="{FF2B5EF4-FFF2-40B4-BE49-F238E27FC236}">
                <a16:creationId xmlns:a16="http://schemas.microsoft.com/office/drawing/2014/main" id="{149ABFCA-213A-C794-E5D2-FA5541BA197C}"/>
              </a:ext>
            </a:extLst>
          </p:cNvPr>
          <p:cNvSpPr txBox="1"/>
          <p:nvPr/>
        </p:nvSpPr>
        <p:spPr>
          <a:xfrm>
            <a:off x="773628" y="4700701"/>
            <a:ext cx="1606314" cy="861774"/>
          </a:xfrm>
          <a:prstGeom prst="rect">
            <a:avLst/>
          </a:prstGeom>
          <a:noFill/>
        </p:spPr>
        <p:txBody>
          <a:bodyPr wrap="square" rtlCol="0">
            <a:spAutoFit/>
          </a:bodyPr>
          <a:lstStyle/>
          <a:p>
            <a:pPr algn="r"/>
            <a:r>
              <a:rPr lang="en-GB" sz="2500" dirty="0">
                <a:latin typeface="Arial" panose="020B0604020202020204" pitchFamily="34" charset="0"/>
                <a:cs typeface="Arial" panose="020B0604020202020204" pitchFamily="34" charset="0"/>
              </a:rPr>
              <a:t>…doesn’t work.</a:t>
            </a:r>
          </a:p>
        </p:txBody>
      </p:sp>
      <p:sp>
        <p:nvSpPr>
          <p:cNvPr id="26" name="TextBox 25">
            <a:extLst>
              <a:ext uri="{FF2B5EF4-FFF2-40B4-BE49-F238E27FC236}">
                <a16:creationId xmlns:a16="http://schemas.microsoft.com/office/drawing/2014/main" id="{2286E72D-612B-52BC-D64E-C0BB79E40AE4}"/>
              </a:ext>
            </a:extLst>
          </p:cNvPr>
          <p:cNvSpPr txBox="1"/>
          <p:nvPr/>
        </p:nvSpPr>
        <p:spPr>
          <a:xfrm>
            <a:off x="9694586" y="3301168"/>
            <a:ext cx="1431802" cy="477054"/>
          </a:xfrm>
          <a:prstGeom prst="rect">
            <a:avLst/>
          </a:prstGeom>
          <a:noFill/>
        </p:spPr>
        <p:txBody>
          <a:bodyPr wrap="none" rtlCol="0">
            <a:spAutoFit/>
          </a:bodyPr>
          <a:lstStyle/>
          <a:p>
            <a:r>
              <a:rPr lang="en-GB" sz="2500" dirty="0">
                <a:latin typeface="Arial" panose="020B0604020202020204" pitchFamily="34" charset="0"/>
                <a:cs typeface="Arial" panose="020B0604020202020204" pitchFamily="34" charset="0"/>
              </a:rPr>
              <a:t>…works.</a:t>
            </a:r>
          </a:p>
        </p:txBody>
      </p:sp>
      <p:sp>
        <p:nvSpPr>
          <p:cNvPr id="35" name="TextBox 34">
            <a:extLst>
              <a:ext uri="{FF2B5EF4-FFF2-40B4-BE49-F238E27FC236}">
                <a16:creationId xmlns:a16="http://schemas.microsoft.com/office/drawing/2014/main" id="{2283FB91-FF28-8E97-05F1-47ECA19E2625}"/>
              </a:ext>
            </a:extLst>
          </p:cNvPr>
          <p:cNvSpPr txBox="1"/>
          <p:nvPr/>
        </p:nvSpPr>
        <p:spPr>
          <a:xfrm>
            <a:off x="9681894" y="4716792"/>
            <a:ext cx="1606314" cy="861774"/>
          </a:xfrm>
          <a:prstGeom prst="rect">
            <a:avLst/>
          </a:prstGeom>
          <a:noFill/>
        </p:spPr>
        <p:txBody>
          <a:bodyPr wrap="square" rtlCol="0">
            <a:spAutoFit/>
          </a:bodyPr>
          <a:lstStyle/>
          <a:p>
            <a:r>
              <a:rPr lang="en-GB" sz="2500" dirty="0">
                <a:latin typeface="Arial" panose="020B0604020202020204" pitchFamily="34" charset="0"/>
                <a:cs typeface="Arial" panose="020B0604020202020204" pitchFamily="34" charset="0"/>
              </a:rPr>
              <a:t>…doesn’t work.</a:t>
            </a:r>
          </a:p>
        </p:txBody>
      </p:sp>
      <p:cxnSp>
        <p:nvCxnSpPr>
          <p:cNvPr id="39" name="Straight Arrow Connector 38">
            <a:extLst>
              <a:ext uri="{FF2B5EF4-FFF2-40B4-BE49-F238E27FC236}">
                <a16:creationId xmlns:a16="http://schemas.microsoft.com/office/drawing/2014/main" id="{0505B3BC-EA04-E11C-816F-295A294FB038}"/>
              </a:ext>
            </a:extLst>
          </p:cNvPr>
          <p:cNvCxnSpPr>
            <a:cxnSpLocks/>
          </p:cNvCxnSpPr>
          <p:nvPr/>
        </p:nvCxnSpPr>
        <p:spPr>
          <a:xfrm flipH="1">
            <a:off x="4788286" y="4113861"/>
            <a:ext cx="396000" cy="108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20F3EF43-3B8E-835A-C12F-114786A8E064}"/>
              </a:ext>
            </a:extLst>
          </p:cNvPr>
          <p:cNvCxnSpPr>
            <a:cxnSpLocks/>
          </p:cNvCxnSpPr>
          <p:nvPr/>
        </p:nvCxnSpPr>
        <p:spPr>
          <a:xfrm>
            <a:off x="6807936" y="4113861"/>
            <a:ext cx="360000" cy="108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0ECA08F4-FD5D-0762-1FA5-19F5568DF1A9}"/>
              </a:ext>
            </a:extLst>
          </p:cNvPr>
          <p:cNvCxnSpPr>
            <a:cxnSpLocks/>
          </p:cNvCxnSpPr>
          <p:nvPr/>
        </p:nvCxnSpPr>
        <p:spPr>
          <a:xfrm flipH="1" flipV="1">
            <a:off x="3327151" y="3734729"/>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E508C59A-CF02-7AB2-F61D-90DEE8462450}"/>
              </a:ext>
            </a:extLst>
          </p:cNvPr>
          <p:cNvCxnSpPr>
            <a:cxnSpLocks/>
          </p:cNvCxnSpPr>
          <p:nvPr/>
        </p:nvCxnSpPr>
        <p:spPr>
          <a:xfrm flipH="1">
            <a:off x="3321108" y="4620838"/>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D6E6FCCE-56DE-76AE-EAB9-88DB91A8626D}"/>
              </a:ext>
            </a:extLst>
          </p:cNvPr>
          <p:cNvCxnSpPr>
            <a:cxnSpLocks/>
          </p:cNvCxnSpPr>
          <p:nvPr/>
        </p:nvCxnSpPr>
        <p:spPr>
          <a:xfrm flipV="1">
            <a:off x="8183001" y="3778195"/>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BF47BC7D-09B5-444F-39F8-6869A93B2D7E}"/>
              </a:ext>
            </a:extLst>
          </p:cNvPr>
          <p:cNvCxnSpPr>
            <a:cxnSpLocks/>
          </p:cNvCxnSpPr>
          <p:nvPr/>
        </p:nvCxnSpPr>
        <p:spPr>
          <a:xfrm>
            <a:off x="8167333" y="4512595"/>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grpSp>
        <p:nvGrpSpPr>
          <p:cNvPr id="12" name="Group 11">
            <a:extLst>
              <a:ext uri="{FF2B5EF4-FFF2-40B4-BE49-F238E27FC236}">
                <a16:creationId xmlns:a16="http://schemas.microsoft.com/office/drawing/2014/main" id="{FECE9504-87FB-BCCD-D028-57A9A6153AC3}"/>
              </a:ext>
            </a:extLst>
          </p:cNvPr>
          <p:cNvGrpSpPr/>
          <p:nvPr/>
        </p:nvGrpSpPr>
        <p:grpSpPr>
          <a:xfrm>
            <a:off x="3691851" y="3853883"/>
            <a:ext cx="1445267" cy="1848453"/>
            <a:chOff x="3691851" y="3853883"/>
            <a:chExt cx="1445267" cy="1848453"/>
          </a:xfrm>
        </p:grpSpPr>
        <p:sp>
          <p:nvSpPr>
            <p:cNvPr id="11" name="Oval 10">
              <a:extLst>
                <a:ext uri="{FF2B5EF4-FFF2-40B4-BE49-F238E27FC236}">
                  <a16:creationId xmlns:a16="http://schemas.microsoft.com/office/drawing/2014/main" id="{2E6FA30A-DDA0-EC89-4959-FAAE9A525E55}"/>
                </a:ext>
              </a:extLst>
            </p:cNvPr>
            <p:cNvSpPr/>
            <p:nvPr/>
          </p:nvSpPr>
          <p:spPr>
            <a:xfrm>
              <a:off x="3801752" y="3853883"/>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307DC44-FFE9-A98B-B240-A59D08D0A439}"/>
                </a:ext>
              </a:extLst>
            </p:cNvPr>
            <p:cNvSpPr txBox="1"/>
            <p:nvPr/>
          </p:nvSpPr>
          <p:spPr>
            <a:xfrm>
              <a:off x="3691851" y="4840562"/>
              <a:ext cx="1445267" cy="861774"/>
            </a:xfrm>
            <a:prstGeom prst="rect">
              <a:avLst/>
            </a:prstGeom>
            <a:noFill/>
          </p:spPr>
          <p:txBody>
            <a:bodyPr wrap="square" rtlCol="0">
              <a:spAutoFit/>
            </a:bodyPr>
            <a:lstStyle/>
            <a:p>
              <a:r>
                <a:rPr lang="en-GB" sz="2500" dirty="0">
                  <a:latin typeface="Arial" panose="020B0604020202020204" pitchFamily="34" charset="0"/>
                  <a:cs typeface="Arial" panose="020B0604020202020204" pitchFamily="34" charset="0"/>
                </a:rPr>
                <a:t>Side </a:t>
              </a:r>
            </a:p>
            <a:p>
              <a:r>
                <a:rPr lang="en-GB" sz="2500" dirty="0">
                  <a:latin typeface="Arial" panose="020B0604020202020204" pitchFamily="34" charset="0"/>
                  <a:cs typeface="Arial" panose="020B0604020202020204" pitchFamily="34" charset="0"/>
                </a:rPr>
                <a:t>effects…</a:t>
              </a:r>
            </a:p>
          </p:txBody>
        </p:sp>
        <p:pic>
          <p:nvPicPr>
            <p:cNvPr id="7" name="Graphic 6" descr="Fever outline">
              <a:extLst>
                <a:ext uri="{FF2B5EF4-FFF2-40B4-BE49-F238E27FC236}">
                  <a16:creationId xmlns:a16="http://schemas.microsoft.com/office/drawing/2014/main" id="{2BBA8D8F-408A-F573-89F2-2F2643450E0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48471" y="4006021"/>
              <a:ext cx="734208" cy="734208"/>
            </a:xfrm>
            <a:prstGeom prst="rect">
              <a:avLst/>
            </a:prstGeom>
          </p:spPr>
        </p:pic>
      </p:grpSp>
      <p:grpSp>
        <p:nvGrpSpPr>
          <p:cNvPr id="13" name="Group 12">
            <a:extLst>
              <a:ext uri="{FF2B5EF4-FFF2-40B4-BE49-F238E27FC236}">
                <a16:creationId xmlns:a16="http://schemas.microsoft.com/office/drawing/2014/main" id="{EB0C93D5-AF28-459F-A7E7-E5EDDFCF829F}"/>
              </a:ext>
            </a:extLst>
          </p:cNvPr>
          <p:cNvGrpSpPr/>
          <p:nvPr/>
        </p:nvGrpSpPr>
        <p:grpSpPr>
          <a:xfrm>
            <a:off x="7015544" y="3818068"/>
            <a:ext cx="1445267" cy="1834919"/>
            <a:chOff x="7015544" y="3818068"/>
            <a:chExt cx="1445267" cy="1834919"/>
          </a:xfrm>
        </p:grpSpPr>
        <p:sp>
          <p:nvSpPr>
            <p:cNvPr id="5" name="Oval 4">
              <a:extLst>
                <a:ext uri="{FF2B5EF4-FFF2-40B4-BE49-F238E27FC236}">
                  <a16:creationId xmlns:a16="http://schemas.microsoft.com/office/drawing/2014/main" id="{AB8D7885-E911-B66F-E2AD-CAB4A9C4256A}"/>
                </a:ext>
              </a:extLst>
            </p:cNvPr>
            <p:cNvSpPr/>
            <p:nvPr/>
          </p:nvSpPr>
          <p:spPr>
            <a:xfrm>
              <a:off x="7159665" y="3818068"/>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9EDDC6D-0769-6AC5-B2B8-A43C01E30088}"/>
                </a:ext>
              </a:extLst>
            </p:cNvPr>
            <p:cNvSpPr txBox="1"/>
            <p:nvPr/>
          </p:nvSpPr>
          <p:spPr>
            <a:xfrm>
              <a:off x="7015544" y="4791213"/>
              <a:ext cx="1445267" cy="861774"/>
            </a:xfrm>
            <a:prstGeom prst="rect">
              <a:avLst/>
            </a:prstGeom>
            <a:noFill/>
          </p:spPr>
          <p:txBody>
            <a:bodyPr wrap="none" rtlCol="0">
              <a:spAutoFit/>
            </a:bodyPr>
            <a:lstStyle/>
            <a:p>
              <a:r>
                <a:rPr lang="en-GB" sz="2500" dirty="0">
                  <a:latin typeface="Arial" panose="020B0604020202020204" pitchFamily="34" charset="0"/>
                  <a:cs typeface="Arial" panose="020B0604020202020204" pitchFamily="34" charset="0"/>
                </a:rPr>
                <a:t>No side </a:t>
              </a:r>
            </a:p>
            <a:p>
              <a:r>
                <a:rPr lang="en-GB" sz="2500" dirty="0">
                  <a:latin typeface="Arial" panose="020B0604020202020204" pitchFamily="34" charset="0"/>
                  <a:cs typeface="Arial" panose="020B0604020202020204" pitchFamily="34" charset="0"/>
                </a:rPr>
                <a:t>effects…</a:t>
              </a:r>
            </a:p>
          </p:txBody>
        </p:sp>
        <p:pic>
          <p:nvPicPr>
            <p:cNvPr id="9" name="Graphic 8" descr="Fever outline">
              <a:extLst>
                <a:ext uri="{FF2B5EF4-FFF2-40B4-BE49-F238E27FC236}">
                  <a16:creationId xmlns:a16="http://schemas.microsoft.com/office/drawing/2014/main" id="{14BD70DB-8BDC-CE40-44DF-66F9EBEA006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75946" y="3972750"/>
              <a:ext cx="734208" cy="734208"/>
            </a:xfrm>
            <a:prstGeom prst="rect">
              <a:avLst/>
            </a:prstGeom>
          </p:spPr>
        </p:pic>
        <p:sp>
          <p:nvSpPr>
            <p:cNvPr id="10" name="Oval 9">
              <a:extLst>
                <a:ext uri="{FF2B5EF4-FFF2-40B4-BE49-F238E27FC236}">
                  <a16:creationId xmlns:a16="http://schemas.microsoft.com/office/drawing/2014/main" id="{F1347501-9FBB-376F-0242-DDB6E208315A}"/>
                </a:ext>
              </a:extLst>
            </p:cNvPr>
            <p:cNvSpPr/>
            <p:nvPr/>
          </p:nvSpPr>
          <p:spPr>
            <a:xfrm rot="19389012">
              <a:off x="7856361" y="3822701"/>
              <a:ext cx="235732" cy="544550"/>
            </a:xfrm>
            <a:prstGeom prst="ellipse">
              <a:avLst/>
            </a:prstGeom>
            <a:solidFill>
              <a:srgbClr val="0057A8"/>
            </a:solidFill>
            <a:ln>
              <a:solidFill>
                <a:srgbClr val="0057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2">
            <a:extLst>
              <a:ext uri="{FF2B5EF4-FFF2-40B4-BE49-F238E27FC236}">
                <a16:creationId xmlns:a16="http://schemas.microsoft.com/office/drawing/2014/main" id="{5409DDC2-01D8-10CC-9344-B8549CD8073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768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animEffect transition="in" filter="fade">
                                      <p:cBhvr>
                                        <p:cTn id="39" dur="500"/>
                                        <p:tgtEl>
                                          <p:spTgt spid="45"/>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childTnLst>
                          </p:cTn>
                        </p:par>
                        <p:par>
                          <p:cTn id="52" fill="hold">
                            <p:stCondLst>
                              <p:cond delay="4000"/>
                            </p:stCondLst>
                            <p:childTnLst>
                              <p:par>
                                <p:cTn id="53" presetID="32" presetClass="emph" presetSubtype="0" fill="hold" nodeType="afterEffect">
                                  <p:stCondLst>
                                    <p:cond delay="1000"/>
                                  </p:stCondLst>
                                  <p:childTnLst>
                                    <p:animRot by="120000">
                                      <p:cBhvr>
                                        <p:cTn id="54" dur="100" fill="hold">
                                          <p:stCondLst>
                                            <p:cond delay="0"/>
                                          </p:stCondLst>
                                        </p:cTn>
                                        <p:tgtEl>
                                          <p:spTgt spid="17"/>
                                        </p:tgtEl>
                                        <p:attrNameLst>
                                          <p:attrName>r</p:attrName>
                                        </p:attrNameLst>
                                      </p:cBhvr>
                                    </p:animRot>
                                    <p:animRot by="-240000">
                                      <p:cBhvr>
                                        <p:cTn id="55" dur="200" fill="hold">
                                          <p:stCondLst>
                                            <p:cond delay="200"/>
                                          </p:stCondLst>
                                        </p:cTn>
                                        <p:tgtEl>
                                          <p:spTgt spid="17"/>
                                        </p:tgtEl>
                                        <p:attrNameLst>
                                          <p:attrName>r</p:attrName>
                                        </p:attrNameLst>
                                      </p:cBhvr>
                                    </p:animRot>
                                    <p:animRot by="240000">
                                      <p:cBhvr>
                                        <p:cTn id="56" dur="200" fill="hold">
                                          <p:stCondLst>
                                            <p:cond delay="400"/>
                                          </p:stCondLst>
                                        </p:cTn>
                                        <p:tgtEl>
                                          <p:spTgt spid="17"/>
                                        </p:tgtEl>
                                        <p:attrNameLst>
                                          <p:attrName>r</p:attrName>
                                        </p:attrNameLst>
                                      </p:cBhvr>
                                    </p:animRot>
                                    <p:animRot by="-240000">
                                      <p:cBhvr>
                                        <p:cTn id="57" dur="200" fill="hold">
                                          <p:stCondLst>
                                            <p:cond delay="600"/>
                                          </p:stCondLst>
                                        </p:cTn>
                                        <p:tgtEl>
                                          <p:spTgt spid="17"/>
                                        </p:tgtEl>
                                        <p:attrNameLst>
                                          <p:attrName>r</p:attrName>
                                        </p:attrNameLst>
                                      </p:cBhvr>
                                    </p:animRot>
                                    <p:animRot by="120000">
                                      <p:cBhvr>
                                        <p:cTn id="58" dur="200" fill="hold">
                                          <p:stCondLst>
                                            <p:cond delay="800"/>
                                          </p:stCondLst>
                                        </p:cTn>
                                        <p:tgtEl>
                                          <p:spTgt spid="17"/>
                                        </p:tgtEl>
                                        <p:attrNameLst>
                                          <p:attrName>r</p:attrName>
                                        </p:attrNameLst>
                                      </p:cBhvr>
                                    </p:animRot>
                                  </p:childTnLst>
                                </p:cTn>
                              </p:par>
                            </p:childTnLst>
                          </p:cTn>
                        </p:par>
                        <p:par>
                          <p:cTn id="59" fill="hold">
                            <p:stCondLst>
                              <p:cond delay="6000"/>
                            </p:stCondLst>
                            <p:childTnLst>
                              <p:par>
                                <p:cTn id="60" presetID="32" presetClass="emph" presetSubtype="0" fill="hold" nodeType="afterEffect">
                                  <p:stCondLst>
                                    <p:cond delay="0"/>
                                  </p:stCondLst>
                                  <p:childTnLst>
                                    <p:animRot by="120000">
                                      <p:cBhvr>
                                        <p:cTn id="61" dur="100" fill="hold">
                                          <p:stCondLst>
                                            <p:cond delay="0"/>
                                          </p:stCondLst>
                                        </p:cTn>
                                        <p:tgtEl>
                                          <p:spTgt spid="17"/>
                                        </p:tgtEl>
                                        <p:attrNameLst>
                                          <p:attrName>r</p:attrName>
                                        </p:attrNameLst>
                                      </p:cBhvr>
                                    </p:animRot>
                                    <p:animRot by="-240000">
                                      <p:cBhvr>
                                        <p:cTn id="62" dur="200" fill="hold">
                                          <p:stCondLst>
                                            <p:cond delay="200"/>
                                          </p:stCondLst>
                                        </p:cTn>
                                        <p:tgtEl>
                                          <p:spTgt spid="17"/>
                                        </p:tgtEl>
                                        <p:attrNameLst>
                                          <p:attrName>r</p:attrName>
                                        </p:attrNameLst>
                                      </p:cBhvr>
                                    </p:animRot>
                                    <p:animRot by="240000">
                                      <p:cBhvr>
                                        <p:cTn id="63" dur="200" fill="hold">
                                          <p:stCondLst>
                                            <p:cond delay="400"/>
                                          </p:stCondLst>
                                        </p:cTn>
                                        <p:tgtEl>
                                          <p:spTgt spid="17"/>
                                        </p:tgtEl>
                                        <p:attrNameLst>
                                          <p:attrName>r</p:attrName>
                                        </p:attrNameLst>
                                      </p:cBhvr>
                                    </p:animRot>
                                    <p:animRot by="-240000">
                                      <p:cBhvr>
                                        <p:cTn id="64" dur="200" fill="hold">
                                          <p:stCondLst>
                                            <p:cond delay="600"/>
                                          </p:stCondLst>
                                        </p:cTn>
                                        <p:tgtEl>
                                          <p:spTgt spid="17"/>
                                        </p:tgtEl>
                                        <p:attrNameLst>
                                          <p:attrName>r</p:attrName>
                                        </p:attrNameLst>
                                      </p:cBhvr>
                                    </p:animRot>
                                    <p:animRot by="120000">
                                      <p:cBhvr>
                                        <p:cTn id="65" dur="200" fill="hold">
                                          <p:stCondLst>
                                            <p:cond delay="800"/>
                                          </p:stCondLst>
                                        </p:cTn>
                                        <p:tgtEl>
                                          <p:spTgt spid="17"/>
                                        </p:tgtEl>
                                        <p:attrNameLst>
                                          <p:attrName>r</p:attrName>
                                        </p:attrNameLst>
                                      </p:cBhvr>
                                    </p:animRot>
                                  </p:childTnLst>
                                </p:cTn>
                              </p:par>
                            </p:childTnLst>
                          </p:cTn>
                        </p:par>
                        <p:par>
                          <p:cTn id="66" fill="hold">
                            <p:stCondLst>
                              <p:cond delay="7000"/>
                            </p:stCondLst>
                            <p:childTnLst>
                              <p:par>
                                <p:cTn id="67" presetID="53" presetClass="entr" presetSubtype="16" fill="hold" nodeType="after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p:cTn id="69" dur="500" fill="hold"/>
                                        <p:tgtEl>
                                          <p:spTgt spid="41"/>
                                        </p:tgtEl>
                                        <p:attrNameLst>
                                          <p:attrName>ppt_w</p:attrName>
                                        </p:attrNameLst>
                                      </p:cBhvr>
                                      <p:tavLst>
                                        <p:tav tm="0">
                                          <p:val>
                                            <p:fltVal val="0"/>
                                          </p:val>
                                        </p:tav>
                                        <p:tav tm="100000">
                                          <p:val>
                                            <p:strVal val="#ppt_w"/>
                                          </p:val>
                                        </p:tav>
                                      </p:tavLst>
                                    </p:anim>
                                    <p:anim calcmode="lin" valueType="num">
                                      <p:cBhvr>
                                        <p:cTn id="70" dur="500" fill="hold"/>
                                        <p:tgtEl>
                                          <p:spTgt spid="41"/>
                                        </p:tgtEl>
                                        <p:attrNameLst>
                                          <p:attrName>ppt_h</p:attrName>
                                        </p:attrNameLst>
                                      </p:cBhvr>
                                      <p:tavLst>
                                        <p:tav tm="0">
                                          <p:val>
                                            <p:fltVal val="0"/>
                                          </p:val>
                                        </p:tav>
                                        <p:tav tm="100000">
                                          <p:val>
                                            <p:strVal val="#ppt_h"/>
                                          </p:val>
                                        </p:tav>
                                      </p:tavLst>
                                    </p:anim>
                                    <p:animEffect transition="in" filter="fade">
                                      <p:cBhvr>
                                        <p:cTn id="71" dur="500"/>
                                        <p:tgtEl>
                                          <p:spTgt spid="41"/>
                                        </p:tgtEl>
                                      </p:cBhvr>
                                    </p:animEffect>
                                  </p:childTnLst>
                                </p:cTn>
                              </p:par>
                            </p:childTnLst>
                          </p:cTn>
                        </p:par>
                        <p:par>
                          <p:cTn id="72" fill="hold">
                            <p:stCondLst>
                              <p:cond delay="7500"/>
                            </p:stCondLst>
                            <p:childTnLst>
                              <p:par>
                                <p:cTn id="73" presetID="53" presetClass="entr" presetSubtype="16"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ppt_w</p:attrName>
                                        </p:attrNameLst>
                                      </p:cBhvr>
                                      <p:tavLst>
                                        <p:tav tm="0">
                                          <p:val>
                                            <p:fltVal val="0"/>
                                          </p:val>
                                        </p:tav>
                                        <p:tav tm="100000">
                                          <p:val>
                                            <p:strVal val="#ppt_w"/>
                                          </p:val>
                                        </p:tav>
                                      </p:tavLst>
                                    </p:anim>
                                    <p:anim calcmode="lin" valueType="num">
                                      <p:cBhvr>
                                        <p:cTn id="76" dur="500" fill="hold"/>
                                        <p:tgtEl>
                                          <p:spTgt spid="13"/>
                                        </p:tgtEl>
                                        <p:attrNameLst>
                                          <p:attrName>ppt_h</p:attrName>
                                        </p:attrNameLst>
                                      </p:cBhvr>
                                      <p:tavLst>
                                        <p:tav tm="0">
                                          <p:val>
                                            <p:fltVal val="0"/>
                                          </p:val>
                                        </p:tav>
                                        <p:tav tm="100000">
                                          <p:val>
                                            <p:strVal val="#ppt_h"/>
                                          </p:val>
                                        </p:tav>
                                      </p:tavLst>
                                    </p:anim>
                                    <p:animEffect transition="in" filter="fade">
                                      <p:cBhvr>
                                        <p:cTn id="77" dur="500"/>
                                        <p:tgtEl>
                                          <p:spTgt spid="13"/>
                                        </p:tgtEl>
                                      </p:cBhvr>
                                    </p:animEffect>
                                  </p:childTnLst>
                                </p:cTn>
                              </p:par>
                            </p:childTnLst>
                          </p:cTn>
                        </p:par>
                        <p:par>
                          <p:cTn id="78" fill="hold">
                            <p:stCondLst>
                              <p:cond delay="8000"/>
                            </p:stCondLst>
                            <p:childTnLst>
                              <p:par>
                                <p:cTn id="79" presetID="53" presetClass="entr" presetSubtype="16"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p:cTn id="81" dur="500" fill="hold"/>
                                        <p:tgtEl>
                                          <p:spTgt spid="47"/>
                                        </p:tgtEl>
                                        <p:attrNameLst>
                                          <p:attrName>ppt_w</p:attrName>
                                        </p:attrNameLst>
                                      </p:cBhvr>
                                      <p:tavLst>
                                        <p:tav tm="0">
                                          <p:val>
                                            <p:fltVal val="0"/>
                                          </p:val>
                                        </p:tav>
                                        <p:tav tm="100000">
                                          <p:val>
                                            <p:strVal val="#ppt_w"/>
                                          </p:val>
                                        </p:tav>
                                      </p:tavLst>
                                    </p:anim>
                                    <p:anim calcmode="lin" valueType="num">
                                      <p:cBhvr>
                                        <p:cTn id="82" dur="500" fill="hold"/>
                                        <p:tgtEl>
                                          <p:spTgt spid="47"/>
                                        </p:tgtEl>
                                        <p:attrNameLst>
                                          <p:attrName>ppt_h</p:attrName>
                                        </p:attrNameLst>
                                      </p:cBhvr>
                                      <p:tavLst>
                                        <p:tav tm="0">
                                          <p:val>
                                            <p:fltVal val="0"/>
                                          </p:val>
                                        </p:tav>
                                        <p:tav tm="100000">
                                          <p:val>
                                            <p:strVal val="#ppt_h"/>
                                          </p:val>
                                        </p:tav>
                                      </p:tavLst>
                                    </p:anim>
                                    <p:animEffect transition="in" filter="fade">
                                      <p:cBhvr>
                                        <p:cTn id="83" dur="500"/>
                                        <p:tgtEl>
                                          <p:spTgt spid="47"/>
                                        </p:tgtEl>
                                      </p:cBhvr>
                                    </p:animEffect>
                                  </p:childTnLst>
                                </p:cTn>
                              </p:par>
                            </p:childTnLst>
                          </p:cTn>
                        </p:par>
                        <p:par>
                          <p:cTn id="84" fill="hold">
                            <p:stCondLst>
                              <p:cond delay="8500"/>
                            </p:stCondLst>
                            <p:childTnLst>
                              <p:par>
                                <p:cTn id="85" presetID="53" presetClass="entr" presetSubtype="16"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p:cTn id="87" dur="500" fill="hold"/>
                                        <p:tgtEl>
                                          <p:spTgt spid="34"/>
                                        </p:tgtEl>
                                        <p:attrNameLst>
                                          <p:attrName>ppt_w</p:attrName>
                                        </p:attrNameLst>
                                      </p:cBhvr>
                                      <p:tavLst>
                                        <p:tav tm="0">
                                          <p:val>
                                            <p:fltVal val="0"/>
                                          </p:val>
                                        </p:tav>
                                        <p:tav tm="100000">
                                          <p:val>
                                            <p:strVal val="#ppt_w"/>
                                          </p:val>
                                        </p:tav>
                                      </p:tavLst>
                                    </p:anim>
                                    <p:anim calcmode="lin" valueType="num">
                                      <p:cBhvr>
                                        <p:cTn id="88" dur="500" fill="hold"/>
                                        <p:tgtEl>
                                          <p:spTgt spid="34"/>
                                        </p:tgtEl>
                                        <p:attrNameLst>
                                          <p:attrName>ppt_h</p:attrName>
                                        </p:attrNameLst>
                                      </p:cBhvr>
                                      <p:tavLst>
                                        <p:tav tm="0">
                                          <p:val>
                                            <p:fltVal val="0"/>
                                          </p:val>
                                        </p:tav>
                                        <p:tav tm="100000">
                                          <p:val>
                                            <p:strVal val="#ppt_h"/>
                                          </p:val>
                                        </p:tav>
                                      </p:tavLst>
                                    </p:anim>
                                    <p:animEffect transition="in" filter="fade">
                                      <p:cBhvr>
                                        <p:cTn id="89" dur="500"/>
                                        <p:tgtEl>
                                          <p:spTgt spid="34"/>
                                        </p:tgtEl>
                                      </p:cBhvr>
                                    </p:animEffect>
                                  </p:childTnLst>
                                </p:cTn>
                              </p:par>
                            </p:childTnLst>
                          </p:cTn>
                        </p:par>
                        <p:par>
                          <p:cTn id="90" fill="hold">
                            <p:stCondLst>
                              <p:cond delay="9000"/>
                            </p:stCondLst>
                            <p:childTnLst>
                              <p:par>
                                <p:cTn id="91" presetID="53" presetClass="entr" presetSubtype="16"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childTnLst>
                          </p:cTn>
                        </p:par>
                        <p:par>
                          <p:cTn id="96" fill="hold">
                            <p:stCondLst>
                              <p:cond delay="9500"/>
                            </p:stCondLst>
                            <p:childTnLst>
                              <p:par>
                                <p:cTn id="97" presetID="53" presetClass="entr" presetSubtype="16" fill="hold" nodeType="after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p:cTn id="99" dur="500" fill="hold"/>
                                        <p:tgtEl>
                                          <p:spTgt spid="49"/>
                                        </p:tgtEl>
                                        <p:attrNameLst>
                                          <p:attrName>ppt_w</p:attrName>
                                        </p:attrNameLst>
                                      </p:cBhvr>
                                      <p:tavLst>
                                        <p:tav tm="0">
                                          <p:val>
                                            <p:fltVal val="0"/>
                                          </p:val>
                                        </p:tav>
                                        <p:tav tm="100000">
                                          <p:val>
                                            <p:strVal val="#ppt_w"/>
                                          </p:val>
                                        </p:tav>
                                      </p:tavLst>
                                    </p:anim>
                                    <p:anim calcmode="lin" valueType="num">
                                      <p:cBhvr>
                                        <p:cTn id="100" dur="500" fill="hold"/>
                                        <p:tgtEl>
                                          <p:spTgt spid="49"/>
                                        </p:tgtEl>
                                        <p:attrNameLst>
                                          <p:attrName>ppt_h</p:attrName>
                                        </p:attrNameLst>
                                      </p:cBhvr>
                                      <p:tavLst>
                                        <p:tav tm="0">
                                          <p:val>
                                            <p:fltVal val="0"/>
                                          </p:val>
                                        </p:tav>
                                        <p:tav tm="100000">
                                          <p:val>
                                            <p:strVal val="#ppt_h"/>
                                          </p:val>
                                        </p:tav>
                                      </p:tavLst>
                                    </p:anim>
                                    <p:animEffect transition="in" filter="fade">
                                      <p:cBhvr>
                                        <p:cTn id="101" dur="500"/>
                                        <p:tgtEl>
                                          <p:spTgt spid="49"/>
                                        </p:tgtEl>
                                      </p:cBhvr>
                                    </p:animEffect>
                                  </p:childTnLst>
                                </p:cTn>
                              </p:par>
                            </p:childTnLst>
                          </p:cTn>
                        </p:par>
                        <p:par>
                          <p:cTn id="102" fill="hold">
                            <p:stCondLst>
                              <p:cond delay="10000"/>
                            </p:stCondLst>
                            <p:childTnLst>
                              <p:par>
                                <p:cTn id="103" presetID="53" presetClass="entr" presetSubtype="16" fill="hold" nodeType="afterEffect">
                                  <p:stCondLst>
                                    <p:cond delay="0"/>
                                  </p:stCondLst>
                                  <p:childTnLst>
                                    <p:set>
                                      <p:cBhvr>
                                        <p:cTn id="104" dur="1" fill="hold">
                                          <p:stCondLst>
                                            <p:cond delay="0"/>
                                          </p:stCondLst>
                                        </p:cTn>
                                        <p:tgtEl>
                                          <p:spTgt spid="33"/>
                                        </p:tgtEl>
                                        <p:attrNameLst>
                                          <p:attrName>style.visibility</p:attrName>
                                        </p:attrNameLst>
                                      </p:cBhvr>
                                      <p:to>
                                        <p:strVal val="visible"/>
                                      </p:to>
                                    </p:set>
                                    <p:anim calcmode="lin" valueType="num">
                                      <p:cBhvr>
                                        <p:cTn id="105" dur="500" fill="hold"/>
                                        <p:tgtEl>
                                          <p:spTgt spid="33"/>
                                        </p:tgtEl>
                                        <p:attrNameLst>
                                          <p:attrName>ppt_w</p:attrName>
                                        </p:attrNameLst>
                                      </p:cBhvr>
                                      <p:tavLst>
                                        <p:tav tm="0">
                                          <p:val>
                                            <p:fltVal val="0"/>
                                          </p:val>
                                        </p:tav>
                                        <p:tav tm="100000">
                                          <p:val>
                                            <p:strVal val="#ppt_w"/>
                                          </p:val>
                                        </p:tav>
                                      </p:tavLst>
                                    </p:anim>
                                    <p:anim calcmode="lin" valueType="num">
                                      <p:cBhvr>
                                        <p:cTn id="106" dur="500" fill="hold"/>
                                        <p:tgtEl>
                                          <p:spTgt spid="33"/>
                                        </p:tgtEl>
                                        <p:attrNameLst>
                                          <p:attrName>ppt_h</p:attrName>
                                        </p:attrNameLst>
                                      </p:cBhvr>
                                      <p:tavLst>
                                        <p:tav tm="0">
                                          <p:val>
                                            <p:fltVal val="0"/>
                                          </p:val>
                                        </p:tav>
                                        <p:tav tm="100000">
                                          <p:val>
                                            <p:strVal val="#ppt_h"/>
                                          </p:val>
                                        </p:tav>
                                      </p:tavLst>
                                    </p:anim>
                                    <p:animEffect transition="in" filter="fade">
                                      <p:cBhvr>
                                        <p:cTn id="107" dur="500"/>
                                        <p:tgtEl>
                                          <p:spTgt spid="33"/>
                                        </p:tgtEl>
                                      </p:cBhvr>
                                    </p:animEffect>
                                  </p:childTnLst>
                                </p:cTn>
                              </p:par>
                            </p:childTnLst>
                          </p:cTn>
                        </p:par>
                        <p:par>
                          <p:cTn id="108" fill="hold">
                            <p:stCondLst>
                              <p:cond delay="10500"/>
                            </p:stCondLst>
                            <p:childTnLst>
                              <p:par>
                                <p:cTn id="109" presetID="53" presetClass="entr" presetSubtype="16"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anim calcmode="lin" valueType="num">
                                      <p:cBhvr>
                                        <p:cTn id="111" dur="500" fill="hold"/>
                                        <p:tgtEl>
                                          <p:spTgt spid="35"/>
                                        </p:tgtEl>
                                        <p:attrNameLst>
                                          <p:attrName>ppt_w</p:attrName>
                                        </p:attrNameLst>
                                      </p:cBhvr>
                                      <p:tavLst>
                                        <p:tav tm="0">
                                          <p:val>
                                            <p:fltVal val="0"/>
                                          </p:val>
                                        </p:tav>
                                        <p:tav tm="100000">
                                          <p:val>
                                            <p:strVal val="#ppt_w"/>
                                          </p:val>
                                        </p:tav>
                                      </p:tavLst>
                                    </p:anim>
                                    <p:anim calcmode="lin" valueType="num">
                                      <p:cBhvr>
                                        <p:cTn id="112" dur="500" fill="hold"/>
                                        <p:tgtEl>
                                          <p:spTgt spid="35"/>
                                        </p:tgtEl>
                                        <p:attrNameLst>
                                          <p:attrName>ppt_h</p:attrName>
                                        </p:attrNameLst>
                                      </p:cBhvr>
                                      <p:tavLst>
                                        <p:tav tm="0">
                                          <p:val>
                                            <p:fltVal val="0"/>
                                          </p:val>
                                        </p:tav>
                                        <p:tav tm="100000">
                                          <p:val>
                                            <p:strVal val="#ppt_h"/>
                                          </p:val>
                                        </p:tav>
                                      </p:tavLst>
                                    </p:anim>
                                    <p:animEffect transition="in" filter="fade">
                                      <p:cBhvr>
                                        <p:cTn id="1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3CFD59-F8FE-440E-DF7F-E2FACC3091F5}"/>
              </a:ext>
            </a:extLst>
          </p:cNvPr>
          <p:cNvSpPr>
            <a:spLocks noGrp="1" noRot="1" noMove="1" noResize="1" noEditPoints="1" noAdjustHandles="1" noChangeArrowheads="1" noChangeShapeType="1"/>
          </p:cNvSpPr>
          <p:nvPr>
            <p:ph type="title"/>
          </p:nvPr>
        </p:nvSpPr>
        <p:spPr/>
        <p:txBody>
          <a:bodyPr/>
          <a:lstStyle/>
          <a:p>
            <a:r>
              <a:rPr lang="en-GB" dirty="0"/>
              <a:t>DNA is found in (almost) all cells</a:t>
            </a:r>
          </a:p>
        </p:txBody>
      </p:sp>
      <p:sp>
        <p:nvSpPr>
          <p:cNvPr id="6" name="Content Placeholder 5">
            <a:extLst>
              <a:ext uri="{FF2B5EF4-FFF2-40B4-BE49-F238E27FC236}">
                <a16:creationId xmlns:a16="http://schemas.microsoft.com/office/drawing/2014/main" id="{8BBA86FF-6F53-9C2E-601C-0E419A6C6FFB}"/>
              </a:ext>
            </a:extLst>
          </p:cNvPr>
          <p:cNvSpPr>
            <a:spLocks noGrp="1" noRot="1" noMove="1" noResize="1" noEditPoints="1" noAdjustHandles="1" noChangeArrowheads="1" noChangeShapeType="1"/>
          </p:cNvSpPr>
          <p:nvPr>
            <p:ph sz="quarter" idx="19"/>
          </p:nvPr>
        </p:nvSpPr>
        <p:spPr>
          <a:xfrm>
            <a:off x="1310186" y="1992702"/>
            <a:ext cx="3403033" cy="3739882"/>
          </a:xfrm>
        </p:spPr>
        <p:txBody>
          <a:bodyPr>
            <a:noAutofit/>
          </a:bodyPr>
          <a:lstStyle/>
          <a:p>
            <a:r>
              <a:rPr lang="en-GB" sz="2800" dirty="0"/>
              <a:t>DNA is found in a cell’s nucleus.</a:t>
            </a:r>
          </a:p>
          <a:p>
            <a:r>
              <a:rPr lang="en-GB" sz="2800" dirty="0"/>
              <a:t>Almost every cell in your body has DNA.</a:t>
            </a:r>
          </a:p>
          <a:p>
            <a:r>
              <a:rPr lang="en-GB" sz="2800" dirty="0"/>
              <a:t>Exceptions, like red blood cells, don’t have a nucleus so don’t have DNA. </a:t>
            </a:r>
          </a:p>
        </p:txBody>
      </p:sp>
      <p:pic>
        <p:nvPicPr>
          <p:cNvPr id="8" name="Picture 2">
            <a:extLst>
              <a:ext uri="{FF2B5EF4-FFF2-40B4-BE49-F238E27FC236}">
                <a16:creationId xmlns:a16="http://schemas.microsoft.com/office/drawing/2014/main" id="{598571A8-DD92-B9D0-0153-F6489AEE08C0}"/>
              </a:ext>
            </a:extLst>
          </p:cNvPr>
          <p:cNvPicPr>
            <a:picLocks noGrp="1" noRot="1" noChangeAspect="1" noMove="1" noResize="1" noEditPoints="1" noAdjustHandles="1" noChangeArrowheads="1" noChangeShapeType="1" noCrop="1"/>
          </p:cNvPicPr>
          <p:nvPr>
            <p:ph sz="quarter" idx="20"/>
          </p:nvPr>
        </p:nvPicPr>
        <p:blipFill rotWithShape="1">
          <a:blip r:embed="rId3">
            <a:extLst>
              <a:ext uri="{28A0092B-C50C-407E-A947-70E740481C1C}">
                <a14:useLocalDpi xmlns:a14="http://schemas.microsoft.com/office/drawing/2010/main" val="0"/>
              </a:ext>
            </a:extLst>
          </a:blip>
          <a:srcRect l="23175" r="20810"/>
          <a:stretch/>
        </p:blipFill>
        <p:spPr bwMode="auto">
          <a:xfrm>
            <a:off x="5670974" y="1992313"/>
            <a:ext cx="5363314" cy="3740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5A03A105-B0A6-FBAF-2E20-A9C44FE89A3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19203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r>
              <a:rPr lang="en-GB" dirty="0"/>
              <a:t>It’s false. Precision medicine describes treatment or care specifically tailored to the individual.</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29343" y="923026"/>
            <a:ext cx="10824027" cy="1210025"/>
          </a:xfrm>
        </p:spPr>
        <p:txBody>
          <a:bodyPr>
            <a:noAutofit/>
          </a:bodyPr>
          <a:lstStyle/>
          <a:p>
            <a:r>
              <a:rPr lang="en-GB" sz="3600" dirty="0"/>
              <a:t>A patient’s genomic information is the only factor considered for precision medicine.</a:t>
            </a:r>
          </a:p>
        </p:txBody>
      </p:sp>
      <p:sp>
        <p:nvSpPr>
          <p:cNvPr id="6" name="Rectangle 5">
            <a:extLst>
              <a:ext uri="{FF2B5EF4-FFF2-40B4-BE49-F238E27FC236}">
                <a16:creationId xmlns:a16="http://schemas.microsoft.com/office/drawing/2014/main" id="{831B7DD7-E36E-36A4-29A0-4BDB1CD7B9E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590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normAutofit fontScale="90000"/>
          </a:bodyPr>
          <a:lstStyle/>
          <a:p>
            <a:r>
              <a:rPr lang="en-GB" dirty="0"/>
              <a:t>Precision medicine encompasses everything</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lnSpcReduction="10000"/>
          </a:bodyPr>
          <a:lstStyle/>
          <a:p>
            <a:r>
              <a:rPr lang="en-GB" dirty="0"/>
              <a:t>Information, such as current health, lifestyle and genomic factors, is used to make sure the individual is receiving the right treatment, at the right time, at the right dose.</a:t>
            </a:r>
          </a:p>
          <a:p>
            <a:r>
              <a:rPr lang="en-GB" dirty="0">
                <a:solidFill>
                  <a:srgbClr val="9C2167"/>
                </a:solidFill>
              </a:rPr>
              <a:t>Discuss: In addition to genomics, what other health information will also be taken into account when making prescribing decisions?</a:t>
            </a:r>
          </a:p>
        </p:txBody>
      </p:sp>
      <p:sp>
        <p:nvSpPr>
          <p:cNvPr id="3" name="Rectangle 2">
            <a:extLst>
              <a:ext uri="{FF2B5EF4-FFF2-40B4-BE49-F238E27FC236}">
                <a16:creationId xmlns:a16="http://schemas.microsoft.com/office/drawing/2014/main" id="{8098AA95-A4C4-F2C1-A868-11E5CC5ED6B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106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The Realisation of Personalised Medicine">
            <a:hlinkClick r:id="" action="ppaction://media"/>
            <a:extLst>
              <a:ext uri="{FF2B5EF4-FFF2-40B4-BE49-F238E27FC236}">
                <a16:creationId xmlns:a16="http://schemas.microsoft.com/office/drawing/2014/main" id="{F58CC73A-B3A3-5522-191C-B688CDC8466E}"/>
              </a:ext>
            </a:extLst>
          </p:cNvPr>
          <p:cNvPicPr>
            <a:picLocks noGrp="1" noRot="1" noChangeAspect="1"/>
          </p:cNvPicPr>
          <p:nvPr>
            <p:ph type="media" sz="quarter" idx="13"/>
            <a:videoFile r:link="rId1"/>
          </p:nvPr>
        </p:nvPicPr>
        <p:blipFill>
          <a:blip r:embed="rId3"/>
          <a:stretch>
            <a:fillRect/>
          </a:stretch>
        </p:blipFill>
        <p:spPr>
          <a:xfrm>
            <a:off x="1501775" y="841375"/>
            <a:ext cx="9186863" cy="5175250"/>
          </a:xfrm>
          <a:prstGeom prst="rect">
            <a:avLst/>
          </a:prstGeom>
          <a:ln w="12700">
            <a:solidFill>
              <a:srgbClr val="222222"/>
            </a:solidFill>
          </a:ln>
        </p:spPr>
      </p:pic>
    </p:spTree>
    <p:extLst>
      <p:ext uri="{BB962C8B-B14F-4D97-AF65-F5344CB8AC3E}">
        <p14:creationId xmlns:p14="http://schemas.microsoft.com/office/powerpoint/2010/main" val="99304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A2750-834E-A6DE-5BCA-284FCE85F558}"/>
              </a:ext>
            </a:extLst>
          </p:cNvPr>
          <p:cNvSpPr>
            <a:spLocks noGrp="1" noRot="1" noMove="1" noResize="1" noEditPoints="1" noAdjustHandles="1" noChangeArrowheads="1" noChangeShapeType="1"/>
          </p:cNvSpPr>
          <p:nvPr>
            <p:ph type="ctrTitle"/>
          </p:nvPr>
        </p:nvSpPr>
        <p:spPr/>
        <p:txBody>
          <a:bodyPr>
            <a:normAutofit/>
          </a:bodyPr>
          <a:lstStyle/>
          <a:p>
            <a:pPr>
              <a:lnSpc>
                <a:spcPct val="100000"/>
              </a:lnSpc>
              <a:spcAft>
                <a:spcPts val="600"/>
              </a:spcAft>
            </a:pPr>
            <a:r>
              <a:rPr lang="en-GB" sz="4400" dirty="0">
                <a:solidFill>
                  <a:srgbClr val="000000"/>
                </a:solidFill>
                <a:latin typeface="+mn-lt"/>
              </a:rPr>
              <a:t>Thank you</a:t>
            </a:r>
            <a:br>
              <a:rPr lang="en-GB" sz="4400" dirty="0">
                <a:solidFill>
                  <a:srgbClr val="000000"/>
                </a:solidFill>
                <a:latin typeface="+mn-lt"/>
              </a:rPr>
            </a:br>
            <a:r>
              <a:rPr lang="en-GB" sz="4400" dirty="0">
                <a:solidFill>
                  <a:srgbClr val="000000"/>
                </a:solidFill>
                <a:latin typeface="+mn-lt"/>
              </a:rPr>
              <a:t>for taking part in</a:t>
            </a:r>
            <a:br>
              <a:rPr lang="en-GB" sz="4400" dirty="0">
                <a:solidFill>
                  <a:srgbClr val="0057A8"/>
                </a:solidFill>
                <a:latin typeface="+mn-lt"/>
              </a:rPr>
            </a:br>
            <a:r>
              <a:rPr lang="en-GB" sz="4400" b="1" dirty="0">
                <a:solidFill>
                  <a:srgbClr val="0057A8"/>
                </a:solidFill>
                <a:latin typeface="+mn-lt"/>
              </a:rPr>
              <a:t>The Genomics Game (Online)</a:t>
            </a:r>
          </a:p>
        </p:txBody>
      </p:sp>
      <p:sp>
        <p:nvSpPr>
          <p:cNvPr id="6" name="Subtitle 5">
            <a:extLst>
              <a:ext uri="{FF2B5EF4-FFF2-40B4-BE49-F238E27FC236}">
                <a16:creationId xmlns:a16="http://schemas.microsoft.com/office/drawing/2014/main" id="{70CFE3A1-129E-3D9C-FDE0-E16574F8DBE7}"/>
              </a:ext>
            </a:extLst>
          </p:cNvPr>
          <p:cNvSpPr>
            <a:spLocks noGrp="1" noRot="1" noMove="1" noResize="1" noEditPoints="1" noAdjustHandles="1" noChangeArrowheads="1" noChangeShapeType="1"/>
          </p:cNvSpPr>
          <p:nvPr>
            <p:ph type="subTitle" idx="1"/>
          </p:nvPr>
        </p:nvSpPr>
        <p:spPr>
          <a:xfrm>
            <a:off x="1524000" y="3602037"/>
            <a:ext cx="9144000" cy="1408113"/>
          </a:xfrm>
        </p:spPr>
        <p:txBody>
          <a:bodyPr>
            <a:noAutofit/>
          </a:bodyPr>
          <a:lstStyle/>
          <a:p>
            <a:r>
              <a:rPr lang="en-GB" sz="2500" dirty="0"/>
              <a:t>If you found it useful, consider letting your education and training colleagues know about this resource.</a:t>
            </a:r>
          </a:p>
          <a:p>
            <a:r>
              <a:rPr lang="en-GB" sz="2500" dirty="0"/>
              <a:t>We welcome any and all feedback or comments.</a:t>
            </a:r>
          </a:p>
        </p:txBody>
      </p:sp>
      <p:sp>
        <p:nvSpPr>
          <p:cNvPr id="7" name="Rectangle 6">
            <a:extLst>
              <a:ext uri="{FF2B5EF4-FFF2-40B4-BE49-F238E27FC236}">
                <a16:creationId xmlns:a16="http://schemas.microsoft.com/office/drawing/2014/main" id="{853EEBD9-27BC-6247-C0D1-5F5C4DCB2136}"/>
              </a:ext>
            </a:extLst>
          </p:cNvPr>
          <p:cNvSpPr>
            <a:spLocks noGrp="1" noRot="1" noMove="1" noResize="1" noEditPoints="1" noAdjustHandles="1" noChangeArrowheads="1" noChangeShapeType="1"/>
          </p:cNvSpPr>
          <p:nvPr/>
        </p:nvSpPr>
        <p:spPr>
          <a:xfrm>
            <a:off x="0" y="773723"/>
            <a:ext cx="12192000" cy="423642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90AFCC0-D7E9-FDBB-8348-97B185503AC4}"/>
              </a:ext>
            </a:extLst>
          </p:cNvPr>
          <p:cNvSpPr>
            <a:spLocks noGrp="1" noRot="1" noMove="1" noResize="1" noEditPoints="1" noAdjustHandles="1" noChangeArrowheads="1" noChangeShapeType="1"/>
          </p:cNvSpPr>
          <p:nvPr/>
        </p:nvSpPr>
        <p:spPr>
          <a:xfrm>
            <a:off x="0" y="5487204"/>
            <a:ext cx="12192000" cy="1370796"/>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FF75F9C-7DAE-05A4-83AB-DCD38F92A6AD}"/>
              </a:ext>
            </a:extLst>
          </p:cNvPr>
          <p:cNvSpPr txBox="1">
            <a:spLocks noGrp="1" noRot="1" noMove="1" noResize="1" noEditPoints="1" noAdjustHandles="1" noChangeArrowheads="1" noChangeShapeType="1"/>
          </p:cNvSpPr>
          <p:nvPr/>
        </p:nvSpPr>
        <p:spPr>
          <a:xfrm>
            <a:off x="3048000" y="5010150"/>
            <a:ext cx="6096000" cy="477054"/>
          </a:xfrm>
          <a:prstGeom prst="rect">
            <a:avLst/>
          </a:prstGeom>
          <a:noFill/>
        </p:spPr>
        <p:txBody>
          <a:bodyPr wrap="square">
            <a:spAutoFit/>
          </a:bodyPr>
          <a:lstStyle/>
          <a:p>
            <a:pPr algn="ctr"/>
            <a:r>
              <a:rPr lang="en-GB" sz="2500" dirty="0">
                <a:hlinkClick r:id="rId2"/>
              </a:rPr>
              <a:t>Please contact us</a:t>
            </a:r>
            <a:r>
              <a:rPr lang="en-GB" sz="2500" dirty="0"/>
              <a:t>.</a:t>
            </a:r>
          </a:p>
        </p:txBody>
      </p:sp>
    </p:spTree>
    <p:extLst>
      <p:ext uri="{BB962C8B-B14F-4D97-AF65-F5344CB8AC3E}">
        <p14:creationId xmlns:p14="http://schemas.microsoft.com/office/powerpoint/2010/main" val="595373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What is DNA?">
            <a:hlinkClick r:id="" action="ppaction://media"/>
            <a:extLst>
              <a:ext uri="{FF2B5EF4-FFF2-40B4-BE49-F238E27FC236}">
                <a16:creationId xmlns:a16="http://schemas.microsoft.com/office/drawing/2014/main" id="{32D84662-203F-878C-F085-5D850815CC8D}"/>
              </a:ext>
            </a:extLst>
          </p:cNvPr>
          <p:cNvPicPr>
            <a:picLocks noGrp="1" noRot="1" noChangeAspect="1"/>
          </p:cNvPicPr>
          <p:nvPr>
            <p:ph type="media" sz="quarter" idx="13"/>
            <a:videoFile r:link="rId1"/>
          </p:nvPr>
        </p:nvPicPr>
        <p:blipFill>
          <a:blip r:embed="rId3"/>
          <a:stretch>
            <a:fillRect/>
          </a:stretch>
        </p:blipFill>
        <p:spPr>
          <a:xfrm>
            <a:off x="1495425" y="841375"/>
            <a:ext cx="9201150" cy="5175250"/>
          </a:xfrm>
          <a:prstGeom prst="rect">
            <a:avLst/>
          </a:prstGeom>
          <a:ln>
            <a:solidFill>
              <a:srgbClr val="222222"/>
            </a:solidFill>
          </a:ln>
        </p:spPr>
      </p:pic>
    </p:spTree>
    <p:extLst>
      <p:ext uri="{BB962C8B-B14F-4D97-AF65-F5344CB8AC3E}">
        <p14:creationId xmlns:p14="http://schemas.microsoft.com/office/powerpoint/2010/main" val="220726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1C6CA-5CF9-7280-D48D-1B49EEB9D22C}"/>
              </a:ext>
            </a:extLst>
          </p:cNvPr>
          <p:cNvSpPr>
            <a:spLocks noGrp="1"/>
          </p:cNvSpPr>
          <p:nvPr>
            <p:ph type="title"/>
          </p:nvPr>
        </p:nvSpPr>
        <p:spPr/>
        <p:txBody>
          <a:bodyPr/>
          <a:lstStyle/>
          <a:p>
            <a:r>
              <a:rPr lang="en-GB" dirty="0"/>
              <a:t>What is a chromosome?</a:t>
            </a:r>
          </a:p>
        </p:txBody>
      </p:sp>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t>An organelle</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A type of enzyme</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17"/>
          </p:nvPr>
        </p:nvSpPr>
        <p:spPr/>
        <p:txBody>
          <a:bodyPr/>
          <a:lstStyle/>
          <a:p>
            <a:r>
              <a:rPr lang="en-GB" dirty="0"/>
              <a:t>The centre of the cell</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18"/>
          </p:nvPr>
        </p:nvSpPr>
        <p:spPr>
          <a:xfrm>
            <a:off x="1268772" y="4000500"/>
            <a:ext cx="10290624" cy="1743075"/>
          </a:xfrm>
        </p:spPr>
        <p:txBody>
          <a:bodyPr>
            <a:normAutofit fontScale="92500"/>
          </a:bodyPr>
          <a:lstStyle/>
          <a:p>
            <a:pPr marL="571500" indent="-571500">
              <a:spcBef>
                <a:spcPts val="600"/>
              </a:spcBef>
              <a:buFont typeface="Arial" panose="020B0604020202020204" pitchFamily="34" charset="0"/>
              <a:buChar char="•"/>
            </a:pPr>
            <a:r>
              <a:rPr lang="en-GB" sz="3500" dirty="0"/>
              <a:t>A chromosome is a tightly bundled molecule of DNA and associated proteins.</a:t>
            </a:r>
          </a:p>
          <a:p>
            <a:pPr marL="571500" indent="-571500">
              <a:spcBef>
                <a:spcPts val="600"/>
              </a:spcBef>
              <a:buFont typeface="Arial" panose="020B0604020202020204" pitchFamily="34" charset="0"/>
              <a:buChar char="•"/>
            </a:pPr>
            <a:r>
              <a:rPr lang="en-GB" sz="3500" dirty="0"/>
              <a:t>It is how the DNA is organised in the cell’s nucleus.</a:t>
            </a:r>
            <a:endParaRPr lang="en-GB" dirty="0"/>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19"/>
          </p:nvPr>
        </p:nvSpPr>
        <p:spPr/>
        <p:txBody>
          <a:bodyPr>
            <a:noAutofit/>
          </a:bodyPr>
          <a:lstStyle/>
          <a:p>
            <a:r>
              <a:rPr lang="en-GB" dirty="0"/>
              <a:t>Compact form of DNA</a:t>
            </a:r>
          </a:p>
        </p:txBody>
      </p:sp>
      <p:sp>
        <p:nvSpPr>
          <p:cNvPr id="2" name="Rectangle 1">
            <a:extLst>
              <a:ext uri="{FF2B5EF4-FFF2-40B4-BE49-F238E27FC236}">
                <a16:creationId xmlns:a16="http://schemas.microsoft.com/office/drawing/2014/main" id="{43161F8C-90B3-109E-A694-125C11A2395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432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0">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6">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8">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uiExpand="1" build="p"/>
      <p:bldP spid="10" grpId="0" build="p"/>
    </p:bldLst>
  </p:timing>
</p:sld>
</file>

<file path=ppt/theme/theme1.xml><?xml version="1.0" encoding="utf-8"?>
<a:theme xmlns:a="http://schemas.openxmlformats.org/drawingml/2006/main" name="Office Theme">
  <a:themeElements>
    <a:clrScheme name="NHS Standards 2022">
      <a:dk1>
        <a:srgbClr val="212B32"/>
      </a:dk1>
      <a:lt1>
        <a:srgbClr val="F0F4F5"/>
      </a:lt1>
      <a:dk2>
        <a:srgbClr val="4C6272"/>
      </a:dk2>
      <a:lt2>
        <a:srgbClr val="FFFFFF"/>
      </a:lt2>
      <a:accent1>
        <a:srgbClr val="0057A8"/>
      </a:accent1>
      <a:accent2>
        <a:srgbClr val="007F3B"/>
      </a:accent2>
      <a:accent3>
        <a:srgbClr val="FFEB3B"/>
      </a:accent3>
      <a:accent4>
        <a:srgbClr val="FFB81C"/>
      </a:accent4>
      <a:accent5>
        <a:srgbClr val="D5281B"/>
      </a:accent5>
      <a:accent6>
        <a:srgbClr val="9C2167"/>
      </a:accent6>
      <a:hlink>
        <a:srgbClr val="005EB8"/>
      </a:hlink>
      <a:folHlink>
        <a:srgbClr val="3300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c61c818-070d-425d-82fa-a58db545a2c1">
      <Terms xmlns="http://schemas.microsoft.com/office/infopath/2007/PartnerControls"/>
    </lcf76f155ced4ddcb4097134ff3c332f>
    <TaxCatchAll xmlns="24325a1f-6156-4dc7-ae6c-2ed44c156974" xsi:nil="true"/>
    <_ip_UnifiedCompliancePolicyUIAction xmlns="24325a1f-6156-4dc7-ae6c-2ed44c156974" xsi:nil="true"/>
    <_ip_UnifiedCompliancePolicyProperties xmlns="24325a1f-6156-4dc7-ae6c-2ed44c15697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B3B76C500F98B4CAC7422DB05DDF48E" ma:contentTypeVersion="26" ma:contentTypeDescription="Create a new document." ma:contentTypeScope="" ma:versionID="7c751527bb098bf9eb19ce35b125bfba">
  <xsd:schema xmlns:xsd="http://www.w3.org/2001/XMLSchema" xmlns:xs="http://www.w3.org/2001/XMLSchema" xmlns:p="http://schemas.microsoft.com/office/2006/metadata/properties" xmlns:ns2="9c61c818-070d-425d-82fa-a58db545a2c1" xmlns:ns3="24325a1f-6156-4dc7-ae6c-2ed44c156974" targetNamespace="http://schemas.microsoft.com/office/2006/metadata/properties" ma:root="true" ma:fieldsID="12bbb0dac924cbf8fd0248e738eee633" ns2:_="" ns3:_="">
    <xsd:import namespace="9c61c818-070d-425d-82fa-a58db545a2c1"/>
    <xsd:import namespace="24325a1f-6156-4dc7-ae6c-2ed44c15697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3:_ip_UnifiedCompliancePolicyProperties" minOccurs="0"/>
                <xsd:element ref="ns3: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1c818-070d-425d-82fa-a58db545a2c1"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description="" ma:hidden="true" ma:internalName="MediaServiceDateTaken"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LengthInSeconds" ma:index="12" nillable="true" ma:displayName="MediaLengthInSeconds" ma:description=""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325a1f-6156-4dc7-ae6c-2ed44c156974" elementFormDefault="qualified">
    <xsd:import namespace="http://schemas.microsoft.com/office/2006/documentManagement/types"/>
    <xsd:import namespace="http://schemas.microsoft.com/office/infopath/2007/PartnerControls"/>
    <xsd:element name="SharedWithUsers" ma:index="7"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8"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6d5eec1-e70c-4229-9194-45a173b25d15}" ma:internalName="TaxCatchAll" ma:showField="CatchAllData" ma:web="24325a1f-6156-4dc7-ae6c-2ed44c156974">
      <xsd:complexType>
        <xsd:complexContent>
          <xsd:extension base="dms:MultiChoiceLookup">
            <xsd:sequence>
              <xsd:element name="Value" type="dms:Lookup" maxOccurs="unbounded" minOccurs="0" nillable="true"/>
            </xsd:sequence>
          </xsd:extension>
        </xsd:complexContent>
      </xsd:complexType>
    </xsd:element>
    <xsd:element name="_ip_UnifiedCompliancePolicyProperties" ma:index="22" nillable="true" ma:displayName="Unified Compliance Policy Properties" ma:internalName="_ip_UnifiedCompliancePolicyProperties" ma:readOnly="false">
      <xsd:simpleType>
        <xsd:restriction base="dms:Note"/>
      </xsd:simpleType>
    </xsd:element>
    <xsd:element name="_ip_UnifiedCompliancePolicyUIAction" ma:index="23" nillable="true" ma:displayName="Unified Compliance Policy UI Action" ma:hidden="true" ma:internalName="_ip_UnifiedCompliancePolicyUIAction"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56C6CD-67BB-4591-804B-9A7311ADBAE6}">
  <ds:schemaRefs>
    <ds:schemaRef ds:uri="http://purl.org/dc/dcmitype/"/>
    <ds:schemaRef ds:uri="http://purl.org/dc/terms/"/>
    <ds:schemaRef ds:uri="http://purl.org/dc/elements/1.1/"/>
    <ds:schemaRef ds:uri="9c61c818-070d-425d-82fa-a58db545a2c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24325a1f-6156-4dc7-ae6c-2ed44c156974"/>
    <ds:schemaRef ds:uri="http://schemas.microsoft.com/office/2006/metadata/properties"/>
  </ds:schemaRefs>
</ds:datastoreItem>
</file>

<file path=customXml/itemProps2.xml><?xml version="1.0" encoding="utf-8"?>
<ds:datastoreItem xmlns:ds="http://schemas.openxmlformats.org/officeDocument/2006/customXml" ds:itemID="{B826FF9A-C1FE-4A37-AB2F-021229EF4530}">
  <ds:schemaRefs>
    <ds:schemaRef ds:uri="http://schemas.microsoft.com/sharepoint/v3/contenttype/forms"/>
  </ds:schemaRefs>
</ds:datastoreItem>
</file>

<file path=customXml/itemProps3.xml><?xml version="1.0" encoding="utf-8"?>
<ds:datastoreItem xmlns:ds="http://schemas.openxmlformats.org/officeDocument/2006/customXml" ds:itemID="{0CEBC780-F8A5-4AC1-BDA0-81509C4C7C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61c818-070d-425d-82fa-a58db545a2c1"/>
    <ds:schemaRef ds:uri="24325a1f-6156-4dc7-ae6c-2ed44c156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19745</TotalTime>
  <Words>4858</Words>
  <Application>Microsoft Office PowerPoint</Application>
  <PresentationFormat>Widescreen</PresentationFormat>
  <Paragraphs>500</Paragraphs>
  <Slides>73</Slides>
  <Notes>22</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Calibri</vt:lpstr>
      <vt:lpstr>Open Sans</vt:lpstr>
      <vt:lpstr>Roboto</vt:lpstr>
      <vt:lpstr>Symbol</vt:lpstr>
      <vt:lpstr>Wingdings</vt:lpstr>
      <vt:lpstr>Office Theme</vt:lpstr>
      <vt:lpstr>The Genomics Game (Online)</vt:lpstr>
      <vt:lpstr>Chapter selection</vt:lpstr>
      <vt:lpstr>In biology, what does DNA stand for?</vt:lpstr>
      <vt:lpstr>What does the molecule ‘DNA’ do?</vt:lpstr>
      <vt:lpstr>In humans, where is DNA found?</vt:lpstr>
      <vt:lpstr>Genetics is the study of all an individual’s DNA</vt:lpstr>
      <vt:lpstr>DNA is found in (almost) all cells</vt:lpstr>
      <vt:lpstr>PowerPoint Presentation</vt:lpstr>
      <vt:lpstr>What is a chromosome?</vt:lpstr>
      <vt:lpstr>How many chromosomes do most human cells contain?</vt:lpstr>
      <vt:lpstr>Chromosomes keep DNA compact</vt:lpstr>
      <vt:lpstr>What are genes?</vt:lpstr>
      <vt:lpstr>What is a genome (gee-nome)?</vt:lpstr>
      <vt:lpstr>How much of your genome is the same as everyone else’s?</vt:lpstr>
      <vt:lpstr>PowerPoint Presentation</vt:lpstr>
      <vt:lpstr>Genomic variation makes us different</vt:lpstr>
      <vt:lpstr>What does the ‘central dogma’ of biology explain?</vt:lpstr>
      <vt:lpstr>Approximately how many protein-coding genes does the human genome have? </vt:lpstr>
      <vt:lpstr>How much of your genome contains the instructions to make proteins?</vt:lpstr>
      <vt:lpstr>Different types of proteins</vt:lpstr>
      <vt:lpstr>Genetics vs genomics</vt:lpstr>
      <vt:lpstr>Which word describes passing down genetic information?</vt:lpstr>
      <vt:lpstr>In medicine, what word is preferably used to indicate that a gene is different than expected?</vt:lpstr>
      <vt:lpstr>Words have meaning</vt:lpstr>
      <vt:lpstr>The size of a change in our genome is directly linked to the potential impact it has on our health.</vt:lpstr>
      <vt:lpstr>It is certain that two patients, with the same genomic variants, will present with the same symptoms.</vt:lpstr>
      <vt:lpstr>Which are genetically inherited conditions?</vt:lpstr>
      <vt:lpstr>Some people have a perfect genome.</vt:lpstr>
      <vt:lpstr>No genome is ‘perfect’</vt:lpstr>
      <vt:lpstr>PowerPoint Presentation</vt:lpstr>
      <vt:lpstr>Genetic conditions </vt:lpstr>
      <vt:lpstr>Genomic sequencing is:</vt:lpstr>
      <vt:lpstr>Why do people want to study the genome?</vt:lpstr>
      <vt:lpstr>The variation in our genome can tell us:</vt:lpstr>
      <vt:lpstr>Now that we’ve ‘read’ the human genome, we know everything about it.</vt:lpstr>
      <vt:lpstr>Genomes are ‘read’ via genomic sequencing</vt:lpstr>
      <vt:lpstr>PowerPoint Presentation</vt:lpstr>
      <vt:lpstr>We don’t know everything about genomes</vt:lpstr>
      <vt:lpstr>To investigate an individual’s genome, we need a sample of their DNA.</vt:lpstr>
      <vt:lpstr>Genomic tests are available through the NHS, only.</vt:lpstr>
      <vt:lpstr>NHS vs direct-to-consumer genomic tests</vt:lpstr>
      <vt:lpstr>Only humans have a genome.</vt:lpstr>
      <vt:lpstr>Genomics is used in infectious disease outbreaks.</vt:lpstr>
      <vt:lpstr>Antibiotic resistance comes from mutations in bacteria’s DNA.</vt:lpstr>
      <vt:lpstr>In an outbreak, we sequence the pathogen’s genome to:</vt:lpstr>
      <vt:lpstr>Whole genome sequencing (WGS) can trace disease</vt:lpstr>
      <vt:lpstr>Antibiotic resistance and bacterial genomes</vt:lpstr>
      <vt:lpstr>Cancer is a disease of the genome.</vt:lpstr>
      <vt:lpstr>A cancer cell’s genome looks the same as a healthy cell’s genome.</vt:lpstr>
      <vt:lpstr>Cancer cells’ genomes look different to a healthy cell</vt:lpstr>
      <vt:lpstr>Sequencing a tumour’s genome tells us:</vt:lpstr>
      <vt:lpstr>PowerPoint Presentation</vt:lpstr>
      <vt:lpstr>The word ‘familial’ in familial disease means the disease:</vt:lpstr>
      <vt:lpstr>In a clinical context, what is a family history?</vt:lpstr>
      <vt:lpstr>It runs in the family</vt:lpstr>
      <vt:lpstr>A patient is worried about an inherited condition. Do you:</vt:lpstr>
      <vt:lpstr>In a family history, which has the least clinical value?</vt:lpstr>
      <vt:lpstr>Often used symbols when taking a history</vt:lpstr>
      <vt:lpstr>Which clinical clues may hint at a genetic condition?</vt:lpstr>
      <vt:lpstr>Clinical clues from relatives who died young</vt:lpstr>
      <vt:lpstr>Family histories are valuable</vt:lpstr>
      <vt:lpstr>Results from a genetic test will have clinical implications for the patient, only.</vt:lpstr>
      <vt:lpstr>Angelina Jolie chose to have a double mastectomy based on a genetic diagnosis.</vt:lpstr>
      <vt:lpstr>PowerPoint Presentation</vt:lpstr>
      <vt:lpstr>Patients make choices based on genetic tests</vt:lpstr>
      <vt:lpstr>A patient’s genomic information should always be handled sensitively.</vt:lpstr>
      <vt:lpstr>Protect sensitive data</vt:lpstr>
      <vt:lpstr>Which best defines the word ‘pharmacogenomics’?</vt:lpstr>
      <vt:lpstr>About pharmacogenomics</vt:lpstr>
      <vt:lpstr>A patient’s genomic information is the only factor considered for precision medicine.</vt:lpstr>
      <vt:lpstr>Precision medicine encompasses everything</vt:lpstr>
      <vt:lpstr>PowerPoint Presentation</vt:lpstr>
      <vt:lpstr>Thank you for taking part in The Genomics Game (Online)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 list</dc:title>
  <dc:creator>Elliott Williams</dc:creator>
  <cp:lastModifiedBy>WILLIAMS, Elliott (NHS ENGLAND - T1510)</cp:lastModifiedBy>
  <cp:revision>20</cp:revision>
  <dcterms:created xsi:type="dcterms:W3CDTF">2022-10-12T19:24:34Z</dcterms:created>
  <dcterms:modified xsi:type="dcterms:W3CDTF">2024-04-24T19:22:36Z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0x0101008B3B76C500F98B4CAC7422DB05DDF48E</vt:lpwstr>
  </property>
  <property fmtid="{D5CDD505-2E9C-101B-9397-08002B2CF9AE}" pid="3" name="MediaServiceImageTags">
    <vt:lpwstr/>
  </property>
  <property fmtid="{D5CDD505-2E9C-101B-9397-08002B2CF9AE}" pid="4" name="Order">
    <vt:lpwstr>1621700.00000000</vt:lpwstr>
  </property>
  <property fmtid="{D5CDD505-2E9C-101B-9397-08002B2CF9AE}" pid="5" name="_ExtendedDescription">
    <vt:lpwstr/>
  </property>
  <property fmtid="{D5CDD505-2E9C-101B-9397-08002B2CF9AE}" pid="6" name="_MarkAsFinal">
    <vt:bool>true</vt:bool>
  </property>
</Properties>
</file>