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vtt" ContentType="text/vt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3"/>
  </p:notesMasterIdLst>
  <p:sldIdLst>
    <p:sldId id="439" r:id="rId5"/>
    <p:sldId id="455" r:id="rId6"/>
    <p:sldId id="350" r:id="rId7"/>
    <p:sldId id="443" r:id="rId8"/>
    <p:sldId id="453" r:id="rId9"/>
    <p:sldId id="457" r:id="rId10"/>
    <p:sldId id="346" r:id="rId11"/>
    <p:sldId id="456" r:id="rId12"/>
    <p:sldId id="316" r:id="rId13"/>
    <p:sldId id="314" r:id="rId14"/>
    <p:sldId id="354" r:id="rId15"/>
    <p:sldId id="320" r:id="rId16"/>
    <p:sldId id="355" r:id="rId17"/>
    <p:sldId id="307" r:id="rId18"/>
    <p:sldId id="358" r:id="rId19"/>
    <p:sldId id="360" r:id="rId20"/>
    <p:sldId id="359" r:id="rId21"/>
    <p:sldId id="356" r:id="rId22"/>
    <p:sldId id="362" r:id="rId23"/>
    <p:sldId id="323" r:id="rId24"/>
    <p:sldId id="433" r:id="rId25"/>
    <p:sldId id="326" r:id="rId26"/>
    <p:sldId id="436" r:id="rId27"/>
    <p:sldId id="364" r:id="rId28"/>
    <p:sldId id="319" r:id="rId29"/>
    <p:sldId id="365" r:id="rId30"/>
    <p:sldId id="434" r:id="rId31"/>
    <p:sldId id="378" r:id="rId32"/>
    <p:sldId id="437" r:id="rId33"/>
    <p:sldId id="441" r:id="rId34"/>
    <p:sldId id="390" r:id="rId35"/>
    <p:sldId id="392" r:id="rId36"/>
    <p:sldId id="380" r:id="rId37"/>
    <p:sldId id="324" r:id="rId38"/>
    <p:sldId id="328" r:id="rId39"/>
    <p:sldId id="420" r:id="rId40"/>
    <p:sldId id="381" r:id="rId41"/>
    <p:sldId id="374" r:id="rId42"/>
    <p:sldId id="368" r:id="rId43"/>
    <p:sldId id="370" r:id="rId44"/>
    <p:sldId id="376" r:id="rId45"/>
    <p:sldId id="375" r:id="rId46"/>
    <p:sldId id="432" r:id="rId47"/>
    <p:sldId id="377" r:id="rId48"/>
    <p:sldId id="372" r:id="rId49"/>
    <p:sldId id="418" r:id="rId50"/>
    <p:sldId id="435" r:id="rId51"/>
    <p:sldId id="454"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READ ME: Notes for educatiors" id="{93A24E8D-0843-477E-80C1-39203C44FAB7}">
          <p14:sldIdLst>
            <p14:sldId id="439"/>
            <p14:sldId id="455"/>
            <p14:sldId id="350"/>
            <p14:sldId id="443"/>
            <p14:sldId id="453"/>
            <p14:sldId id="457"/>
            <p14:sldId id="346"/>
          </p14:sldIdLst>
        </p14:section>
        <p14:section name="START HERE: Title slide" id="{D2C8D528-5BA2-44D3-8A18-EDE19673E1AE}">
          <p14:sldIdLst>
            <p14:sldId id="456"/>
          </p14:sldIdLst>
        </p14:section>
        <p14:section name="About DNA" id="{3D983E1C-8F11-41C8-90BE-7876AB45CFCB}">
          <p14:sldIdLst>
            <p14:sldId id="316"/>
            <p14:sldId id="314"/>
            <p14:sldId id="354"/>
            <p14:sldId id="320"/>
            <p14:sldId id="355"/>
            <p14:sldId id="307"/>
          </p14:sldIdLst>
        </p14:section>
        <p14:section name="Chromosomes" id="{5F1F3951-7D4E-47D4-93C6-2A78A6D4877A}">
          <p14:sldIdLst>
            <p14:sldId id="358"/>
            <p14:sldId id="360"/>
            <p14:sldId id="359"/>
          </p14:sldIdLst>
        </p14:section>
        <p14:section name="Genes vs genomes" id="{7FF4C0B6-E405-48FC-905D-B9897D23F3D1}">
          <p14:sldIdLst>
            <p14:sldId id="356"/>
            <p14:sldId id="362"/>
            <p14:sldId id="323"/>
            <p14:sldId id="433"/>
            <p14:sldId id="326"/>
          </p14:sldIdLst>
        </p14:section>
        <p14:section name="Genomes to proteins" id="{73B17F31-69B2-44B5-82B8-9A53FA6B6CFE}">
          <p14:sldIdLst>
            <p14:sldId id="436"/>
            <p14:sldId id="364"/>
            <p14:sldId id="319"/>
            <p14:sldId id="365"/>
            <p14:sldId id="434"/>
          </p14:sldIdLst>
        </p14:section>
        <p14:section name="Inheritance and variation" id="{64A8B960-8CCD-4BFF-842D-3CF845F90E8E}">
          <p14:sldIdLst>
            <p14:sldId id="378"/>
            <p14:sldId id="437"/>
            <p14:sldId id="441"/>
            <p14:sldId id="390"/>
            <p14:sldId id="392"/>
            <p14:sldId id="380"/>
            <p14:sldId id="324"/>
            <p14:sldId id="328"/>
            <p14:sldId id="420"/>
            <p14:sldId id="381"/>
          </p14:sldIdLst>
        </p14:section>
        <p14:section name="Research and techniques" id="{3A44F183-6F81-4D0F-92AB-F87CC4789020}">
          <p14:sldIdLst>
            <p14:sldId id="374"/>
            <p14:sldId id="368"/>
            <p14:sldId id="370"/>
            <p14:sldId id="376"/>
            <p14:sldId id="375"/>
            <p14:sldId id="432"/>
            <p14:sldId id="377"/>
          </p14:sldIdLst>
        </p14:section>
        <p14:section name="Diagnostics" id="{AF687230-88BB-4881-BAA8-2ACBFAE6B9DA}">
          <p14:sldIdLst>
            <p14:sldId id="372"/>
            <p14:sldId id="418"/>
            <p14:sldId id="435"/>
          </p14:sldIdLst>
        </p14:section>
        <p14:section name="Continue the quiz" id="{9651D830-0E4A-4F58-9552-980E507E2524}">
          <p14:sldIdLst>
            <p14:sldId id="45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AB7332D-02C6-49B4-1B8D-F30C1CAFBE91}" name="Ben Armstrong" initials="BA" userId="S::Ben.Armstrong@hee.nhs.uk::ce465a94-9748-442e-a079-ee631fd2b1c5" providerId="AD"/>
  <p188:author id="{F7D51E32-2C3E-BC67-5220-39CE648014A8}" name="Edward Miller" initials="EM" userId="S::Edward.Miller@hee.nhs.uk::fcb244a7-edb8-4de4-9dd0-c7e9af7da0e9" providerId="AD"/>
  <p188:author id="{D2611B45-F131-3E7E-5381-D81092004FDD}" name="Elliott Williams" initials="EW" userId="S::Elliott.Williams@hee.nhs.uk::bb2a3c3b-b6d0-41ac-be22-43e49b1569d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222"/>
    <a:srgbClr val="FFFF00"/>
    <a:srgbClr val="0057A8"/>
    <a:srgbClr val="005EB8"/>
    <a:srgbClr val="003087"/>
    <a:srgbClr val="9C2167"/>
    <a:srgbClr val="FFFFFF"/>
    <a:srgbClr val="E6E6E6"/>
    <a:srgbClr val="D9D9D9"/>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067F4C-39D5-4A54-AB1C-6FDD798F6DF0}" v="72" dt="2024-04-23T09:54:33.4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33" autoAdjust="0"/>
    <p:restoredTop sz="79201" autoAdjust="0"/>
  </p:normalViewPr>
  <p:slideViewPr>
    <p:cSldViewPr snapToGrid="0">
      <p:cViewPr varScale="1">
        <p:scale>
          <a:sx n="86" d="100"/>
          <a:sy n="86" d="100"/>
        </p:scale>
        <p:origin x="1218" y="96"/>
      </p:cViewPr>
      <p:guideLst/>
    </p:cSldViewPr>
  </p:slideViewPr>
  <p:outlineViewPr>
    <p:cViewPr>
      <p:scale>
        <a:sx n="33" d="100"/>
        <a:sy n="33" d="100"/>
      </p:scale>
      <p:origin x="0" y="-17700"/>
    </p:cViewPr>
  </p:outlineViewPr>
  <p:notesTextViewPr>
    <p:cViewPr>
      <p:scale>
        <a:sx n="3" d="2"/>
        <a:sy n="3" d="2"/>
      </p:scale>
      <p:origin x="0" y="0"/>
    </p:cViewPr>
  </p:notesTextViewPr>
  <p:sorterViewPr>
    <p:cViewPr>
      <p:scale>
        <a:sx n="100" d="100"/>
        <a:sy n="100" d="100"/>
      </p:scale>
      <p:origin x="0" y="-882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IAMS, Elliott (NHS ENGLAND - T1510)" userId="961a3bbb-aff8-4880-adf0-12be4335bf70" providerId="ADAL" clId="{76067F4C-39D5-4A54-AB1C-6FDD798F6DF0}"/>
    <pc:docChg chg="undo redo custSel mod addSld delSld modSld sldOrd modMainMaster addSection delSection modSection">
      <pc:chgData name="WILLIAMS, Elliott (NHS ENGLAND - T1510)" userId="961a3bbb-aff8-4880-adf0-12be4335bf70" providerId="ADAL" clId="{76067F4C-39D5-4A54-AB1C-6FDD798F6DF0}" dt="2024-04-23T09:54:31.798" v="1804"/>
      <pc:docMkLst>
        <pc:docMk/>
      </pc:docMkLst>
      <pc:sldChg chg="addSp delSp modSp mod">
        <pc:chgData name="WILLIAMS, Elliott (NHS ENGLAND - T1510)" userId="961a3bbb-aff8-4880-adf0-12be4335bf70" providerId="ADAL" clId="{76067F4C-39D5-4A54-AB1C-6FDD798F6DF0}" dt="2024-04-15T14:47:50.765" v="1416" actId="34135"/>
        <pc:sldMkLst>
          <pc:docMk/>
          <pc:sldMk cId="943044794" sldId="307"/>
        </pc:sldMkLst>
        <pc:spChg chg="add del mod">
          <ac:chgData name="WILLIAMS, Elliott (NHS ENGLAND - T1510)" userId="961a3bbb-aff8-4880-adf0-12be4335bf70" providerId="ADAL" clId="{76067F4C-39D5-4A54-AB1C-6FDD798F6DF0}" dt="2024-04-15T14:38:30.596" v="1299" actId="478"/>
          <ac:spMkLst>
            <pc:docMk/>
            <pc:sldMk cId="943044794" sldId="307"/>
            <ac:spMk id="2" creationId="{079BC84B-C516-E994-3544-3CF1A4747C61}"/>
          </ac:spMkLst>
        </pc:spChg>
        <pc:spChg chg="add mod">
          <ac:chgData name="WILLIAMS, Elliott (NHS ENGLAND - T1510)" userId="961a3bbb-aff8-4880-adf0-12be4335bf70" providerId="ADAL" clId="{76067F4C-39D5-4A54-AB1C-6FDD798F6DF0}" dt="2024-04-15T14:47:50.765" v="1416" actId="34135"/>
          <ac:spMkLst>
            <pc:docMk/>
            <pc:sldMk cId="943044794" sldId="307"/>
            <ac:spMk id="3" creationId="{98999581-5E75-4DE5-1DEE-6317D1EB3225}"/>
          </ac:spMkLst>
        </pc:spChg>
      </pc:sldChg>
      <pc:sldChg chg="del">
        <pc:chgData name="WILLIAMS, Elliott (NHS ENGLAND - T1510)" userId="961a3bbb-aff8-4880-adf0-12be4335bf70" providerId="ADAL" clId="{76067F4C-39D5-4A54-AB1C-6FDD798F6DF0}" dt="2024-04-15T12:10:51.911" v="669" actId="18676"/>
        <pc:sldMkLst>
          <pc:docMk/>
          <pc:sldMk cId="2876955733" sldId="312"/>
        </pc:sldMkLst>
      </pc:sldChg>
      <pc:sldChg chg="addSp modSp mod">
        <pc:chgData name="WILLIAMS, Elliott (NHS ENGLAND - T1510)" userId="961a3bbb-aff8-4880-adf0-12be4335bf70" providerId="ADAL" clId="{76067F4C-39D5-4A54-AB1C-6FDD798F6DF0}" dt="2024-04-15T14:48:00.038" v="1420" actId="34135"/>
        <pc:sldMkLst>
          <pc:docMk/>
          <pc:sldMk cId="2859113702" sldId="314"/>
        </pc:sldMkLst>
        <pc:spChg chg="add mod">
          <ac:chgData name="WILLIAMS, Elliott (NHS ENGLAND - T1510)" userId="961a3bbb-aff8-4880-adf0-12be4335bf70" providerId="ADAL" clId="{76067F4C-39D5-4A54-AB1C-6FDD798F6DF0}" dt="2024-04-15T14:48:00.038" v="1420" actId="34135"/>
          <ac:spMkLst>
            <pc:docMk/>
            <pc:sldMk cId="2859113702" sldId="314"/>
            <ac:spMk id="2" creationId="{D99D2D73-443B-0879-7A80-D13D4A3FC57A}"/>
          </ac:spMkLst>
        </pc:spChg>
      </pc:sldChg>
      <pc:sldChg chg="addSp delSp modSp mod">
        <pc:chgData name="WILLIAMS, Elliott (NHS ENGLAND - T1510)" userId="961a3bbb-aff8-4880-adf0-12be4335bf70" providerId="ADAL" clId="{76067F4C-39D5-4A54-AB1C-6FDD798F6DF0}" dt="2024-04-15T14:48:03.908" v="1421" actId="34135"/>
        <pc:sldMkLst>
          <pc:docMk/>
          <pc:sldMk cId="985930120" sldId="316"/>
        </pc:sldMkLst>
        <pc:spChg chg="add del mod">
          <ac:chgData name="WILLIAMS, Elliott (NHS ENGLAND - T1510)" userId="961a3bbb-aff8-4880-adf0-12be4335bf70" providerId="ADAL" clId="{76067F4C-39D5-4A54-AB1C-6FDD798F6DF0}" dt="2024-04-15T13:53:38.095" v="987" actId="478"/>
          <ac:spMkLst>
            <pc:docMk/>
            <pc:sldMk cId="985930120" sldId="316"/>
            <ac:spMk id="2" creationId="{AFFCB62A-C4B6-B74C-92EC-DF104922ED20}"/>
          </ac:spMkLst>
        </pc:spChg>
        <pc:spChg chg="add mod">
          <ac:chgData name="WILLIAMS, Elliott (NHS ENGLAND - T1510)" userId="961a3bbb-aff8-4880-adf0-12be4335bf70" providerId="ADAL" clId="{76067F4C-39D5-4A54-AB1C-6FDD798F6DF0}" dt="2024-04-15T14:48:03.908" v="1421" actId="34135"/>
          <ac:spMkLst>
            <pc:docMk/>
            <pc:sldMk cId="985930120" sldId="316"/>
            <ac:spMk id="3" creationId="{1A0F5DCF-D23D-BAC8-6E17-4DF36E064CB3}"/>
          </ac:spMkLst>
        </pc:spChg>
      </pc:sldChg>
      <pc:sldChg chg="addSp modSp mod">
        <pc:chgData name="WILLIAMS, Elliott (NHS ENGLAND - T1510)" userId="961a3bbb-aff8-4880-adf0-12be4335bf70" providerId="ADAL" clId="{76067F4C-39D5-4A54-AB1C-6FDD798F6DF0}" dt="2024-04-15T14:47:24.036" v="1405" actId="34135"/>
        <pc:sldMkLst>
          <pc:docMk/>
          <pc:sldMk cId="92119828" sldId="319"/>
        </pc:sldMkLst>
        <pc:spChg chg="add mod">
          <ac:chgData name="WILLIAMS, Elliott (NHS ENGLAND - T1510)" userId="961a3bbb-aff8-4880-adf0-12be4335bf70" providerId="ADAL" clId="{76067F4C-39D5-4A54-AB1C-6FDD798F6DF0}" dt="2024-04-15T14:47:24.036" v="1405" actId="34135"/>
          <ac:spMkLst>
            <pc:docMk/>
            <pc:sldMk cId="92119828" sldId="319"/>
            <ac:spMk id="3" creationId="{AC65CD3F-7D65-902C-AEB8-EBF86075CE77}"/>
          </ac:spMkLst>
        </pc:spChg>
      </pc:sldChg>
      <pc:sldChg chg="addSp modSp mod">
        <pc:chgData name="WILLIAMS, Elliott (NHS ENGLAND - T1510)" userId="961a3bbb-aff8-4880-adf0-12be4335bf70" providerId="ADAL" clId="{76067F4C-39D5-4A54-AB1C-6FDD798F6DF0}" dt="2024-04-15T14:47:55.461" v="1418" actId="34135"/>
        <pc:sldMkLst>
          <pc:docMk/>
          <pc:sldMk cId="1805108219" sldId="320"/>
        </pc:sldMkLst>
        <pc:spChg chg="add mod">
          <ac:chgData name="WILLIAMS, Elliott (NHS ENGLAND - T1510)" userId="961a3bbb-aff8-4880-adf0-12be4335bf70" providerId="ADAL" clId="{76067F4C-39D5-4A54-AB1C-6FDD798F6DF0}" dt="2024-04-15T14:47:55.461" v="1418" actId="34135"/>
          <ac:spMkLst>
            <pc:docMk/>
            <pc:sldMk cId="1805108219" sldId="320"/>
            <ac:spMk id="4" creationId="{7B373AE0-0789-2EBC-9F67-19A25C312571}"/>
          </ac:spMkLst>
        </pc:spChg>
      </pc:sldChg>
      <pc:sldChg chg="addSp modSp mod">
        <pc:chgData name="WILLIAMS, Elliott (NHS ENGLAND - T1510)" userId="961a3bbb-aff8-4880-adf0-12be4335bf70" providerId="ADAL" clId="{76067F4C-39D5-4A54-AB1C-6FDD798F6DF0}" dt="2024-04-15T14:47:36.654" v="1410" actId="34135"/>
        <pc:sldMkLst>
          <pc:docMk/>
          <pc:sldMk cId="1600710348" sldId="323"/>
        </pc:sldMkLst>
        <pc:spChg chg="add mod">
          <ac:chgData name="WILLIAMS, Elliott (NHS ENGLAND - T1510)" userId="961a3bbb-aff8-4880-adf0-12be4335bf70" providerId="ADAL" clId="{76067F4C-39D5-4A54-AB1C-6FDD798F6DF0}" dt="2024-04-15T14:47:36.654" v="1410" actId="34135"/>
          <ac:spMkLst>
            <pc:docMk/>
            <pc:sldMk cId="1600710348" sldId="323"/>
            <ac:spMk id="3" creationId="{CFC2BE19-212C-B8D6-FDEF-5FA1AE8BD690}"/>
          </ac:spMkLst>
        </pc:spChg>
      </pc:sldChg>
      <pc:sldChg chg="addSp modSp mod">
        <pc:chgData name="WILLIAMS, Elliott (NHS ENGLAND - T1510)" userId="961a3bbb-aff8-4880-adf0-12be4335bf70" providerId="ADAL" clId="{76067F4C-39D5-4A54-AB1C-6FDD798F6DF0}" dt="2024-04-15T14:47:00.899" v="1396" actId="34135"/>
        <pc:sldMkLst>
          <pc:docMk/>
          <pc:sldMk cId="2156074204" sldId="324"/>
        </pc:sldMkLst>
        <pc:spChg chg="add mod">
          <ac:chgData name="WILLIAMS, Elliott (NHS ENGLAND - T1510)" userId="961a3bbb-aff8-4880-adf0-12be4335bf70" providerId="ADAL" clId="{76067F4C-39D5-4A54-AB1C-6FDD798F6DF0}" dt="2024-04-15T14:47:00.899" v="1396" actId="34135"/>
          <ac:spMkLst>
            <pc:docMk/>
            <pc:sldMk cId="2156074204" sldId="324"/>
            <ac:spMk id="6" creationId="{AA79C2C2-451F-E6F7-9733-1E56039691E4}"/>
          </ac:spMkLst>
        </pc:spChg>
      </pc:sldChg>
      <pc:sldChg chg="addSp modSp mod">
        <pc:chgData name="WILLIAMS, Elliott (NHS ENGLAND - T1510)" userId="961a3bbb-aff8-4880-adf0-12be4335bf70" providerId="ADAL" clId="{76067F4C-39D5-4A54-AB1C-6FDD798F6DF0}" dt="2024-04-15T14:47:31.340" v="1408" actId="34135"/>
        <pc:sldMkLst>
          <pc:docMk/>
          <pc:sldMk cId="354737789" sldId="326"/>
        </pc:sldMkLst>
        <pc:spChg chg="add mod">
          <ac:chgData name="WILLIAMS, Elliott (NHS ENGLAND - T1510)" userId="961a3bbb-aff8-4880-adf0-12be4335bf70" providerId="ADAL" clId="{76067F4C-39D5-4A54-AB1C-6FDD798F6DF0}" dt="2024-04-15T14:47:31.340" v="1408" actId="34135"/>
          <ac:spMkLst>
            <pc:docMk/>
            <pc:sldMk cId="354737789" sldId="326"/>
            <ac:spMk id="3" creationId="{68865EDF-6868-E475-D0E2-FF6B73C0E903}"/>
          </ac:spMkLst>
        </pc:spChg>
      </pc:sldChg>
      <pc:sldChg chg="addSp modSp mod">
        <pc:chgData name="WILLIAMS, Elliott (NHS ENGLAND - T1510)" userId="961a3bbb-aff8-4880-adf0-12be4335bf70" providerId="ADAL" clId="{76067F4C-39D5-4A54-AB1C-6FDD798F6DF0}" dt="2024-04-15T14:46:58.067" v="1395" actId="34135"/>
        <pc:sldMkLst>
          <pc:docMk/>
          <pc:sldMk cId="2994967526" sldId="328"/>
        </pc:sldMkLst>
        <pc:spChg chg="add mod">
          <ac:chgData name="WILLIAMS, Elliott (NHS ENGLAND - T1510)" userId="961a3bbb-aff8-4880-adf0-12be4335bf70" providerId="ADAL" clId="{76067F4C-39D5-4A54-AB1C-6FDD798F6DF0}" dt="2024-04-15T14:46:58.067" v="1395" actId="34135"/>
          <ac:spMkLst>
            <pc:docMk/>
            <pc:sldMk cId="2994967526" sldId="328"/>
            <ac:spMk id="3" creationId="{8638BBE6-8146-03D3-0F7D-6A52AC9840DD}"/>
          </ac:spMkLst>
        </pc:spChg>
      </pc:sldChg>
      <pc:sldChg chg="del">
        <pc:chgData name="WILLIAMS, Elliott (NHS ENGLAND - T1510)" userId="961a3bbb-aff8-4880-adf0-12be4335bf70" providerId="ADAL" clId="{76067F4C-39D5-4A54-AB1C-6FDD798F6DF0}" dt="2024-04-15T09:40:02.728" v="0" actId="47"/>
        <pc:sldMkLst>
          <pc:docMk/>
          <pc:sldMk cId="1643559866" sldId="345"/>
        </pc:sldMkLst>
      </pc:sldChg>
      <pc:sldChg chg="addSp modSp mod ord">
        <pc:chgData name="WILLIAMS, Elliott (NHS ENGLAND - T1510)" userId="961a3bbb-aff8-4880-adf0-12be4335bf70" providerId="ADAL" clId="{76067F4C-39D5-4A54-AB1C-6FDD798F6DF0}" dt="2024-04-15T16:24:59.902" v="1724" actId="34135"/>
        <pc:sldMkLst>
          <pc:docMk/>
          <pc:sldMk cId="4276162481" sldId="346"/>
        </pc:sldMkLst>
        <pc:spChg chg="mod">
          <ac:chgData name="WILLIAMS, Elliott (NHS ENGLAND - T1510)" userId="961a3bbb-aff8-4880-adf0-12be4335bf70" providerId="ADAL" clId="{76067F4C-39D5-4A54-AB1C-6FDD798F6DF0}" dt="2024-04-15T16:24:59.902" v="1724" actId="34135"/>
          <ac:spMkLst>
            <pc:docMk/>
            <pc:sldMk cId="4276162481" sldId="346"/>
            <ac:spMk id="2" creationId="{C46C470C-DA2D-DA20-224A-2C087DD20B8A}"/>
          </ac:spMkLst>
        </pc:spChg>
        <pc:spChg chg="add mod">
          <ac:chgData name="WILLIAMS, Elliott (NHS ENGLAND - T1510)" userId="961a3bbb-aff8-4880-adf0-12be4335bf70" providerId="ADAL" clId="{76067F4C-39D5-4A54-AB1C-6FDD798F6DF0}" dt="2024-04-15T16:24:59.902" v="1724" actId="34135"/>
          <ac:spMkLst>
            <pc:docMk/>
            <pc:sldMk cId="4276162481" sldId="346"/>
            <ac:spMk id="3" creationId="{21EE345C-A784-5ED8-9EC3-9DB4D0FE29CD}"/>
          </ac:spMkLst>
        </pc:spChg>
        <pc:picChg chg="mod">
          <ac:chgData name="WILLIAMS, Elliott (NHS ENGLAND - T1510)" userId="961a3bbb-aff8-4880-adf0-12be4335bf70" providerId="ADAL" clId="{76067F4C-39D5-4A54-AB1C-6FDD798F6DF0}" dt="2024-04-15T16:24:59.902" v="1724" actId="34135"/>
          <ac:picMkLst>
            <pc:docMk/>
            <pc:sldMk cId="4276162481" sldId="346"/>
            <ac:picMk id="7" creationId="{098DF399-0E68-0951-D57A-D002A78A2D26}"/>
          </ac:picMkLst>
        </pc:picChg>
      </pc:sldChg>
      <pc:sldChg chg="addSp modSp mod ord">
        <pc:chgData name="WILLIAMS, Elliott (NHS ENGLAND - T1510)" userId="961a3bbb-aff8-4880-adf0-12be4335bf70" providerId="ADAL" clId="{76067F4C-39D5-4A54-AB1C-6FDD798F6DF0}" dt="2024-04-15T16:24:43.243" v="1720" actId="34135"/>
        <pc:sldMkLst>
          <pc:docMk/>
          <pc:sldMk cId="3345587991" sldId="350"/>
        </pc:sldMkLst>
        <pc:spChg chg="mod">
          <ac:chgData name="WILLIAMS, Elliott (NHS ENGLAND - T1510)" userId="961a3bbb-aff8-4880-adf0-12be4335bf70" providerId="ADAL" clId="{76067F4C-39D5-4A54-AB1C-6FDD798F6DF0}" dt="2024-04-15T16:24:43.243" v="1720" actId="34135"/>
          <ac:spMkLst>
            <pc:docMk/>
            <pc:sldMk cId="3345587991" sldId="350"/>
            <ac:spMk id="2" creationId="{D7ACBE11-AD9B-E50A-03A1-E9CCC2C0F825}"/>
          </ac:spMkLst>
        </pc:spChg>
        <pc:spChg chg="add mod">
          <ac:chgData name="WILLIAMS, Elliott (NHS ENGLAND - T1510)" userId="961a3bbb-aff8-4880-adf0-12be4335bf70" providerId="ADAL" clId="{76067F4C-39D5-4A54-AB1C-6FDD798F6DF0}" dt="2024-04-15T16:24:43.243" v="1720" actId="34135"/>
          <ac:spMkLst>
            <pc:docMk/>
            <pc:sldMk cId="3345587991" sldId="350"/>
            <ac:spMk id="3" creationId="{029C21D1-CE73-8FBB-2A86-F14207B87737}"/>
          </ac:spMkLst>
        </pc:spChg>
        <pc:spChg chg="mod">
          <ac:chgData name="WILLIAMS, Elliott (NHS ENGLAND - T1510)" userId="961a3bbb-aff8-4880-adf0-12be4335bf70" providerId="ADAL" clId="{76067F4C-39D5-4A54-AB1C-6FDD798F6DF0}" dt="2024-04-15T16:24:43.243" v="1720" actId="34135"/>
          <ac:spMkLst>
            <pc:docMk/>
            <pc:sldMk cId="3345587991" sldId="350"/>
            <ac:spMk id="4" creationId="{6D76C07F-9154-C890-4A80-32EEF743C346}"/>
          </ac:spMkLst>
        </pc:spChg>
        <pc:picChg chg="mod">
          <ac:chgData name="WILLIAMS, Elliott (NHS ENGLAND - T1510)" userId="961a3bbb-aff8-4880-adf0-12be4335bf70" providerId="ADAL" clId="{76067F4C-39D5-4A54-AB1C-6FDD798F6DF0}" dt="2024-04-15T16:24:43.243" v="1720" actId="34135"/>
          <ac:picMkLst>
            <pc:docMk/>
            <pc:sldMk cId="3345587991" sldId="350"/>
            <ac:picMk id="6" creationId="{855883D2-00BB-73CB-8447-DD6B0F3CA77E}"/>
          </ac:picMkLst>
        </pc:picChg>
        <pc:cxnChg chg="mod">
          <ac:chgData name="WILLIAMS, Elliott (NHS ENGLAND - T1510)" userId="961a3bbb-aff8-4880-adf0-12be4335bf70" providerId="ADAL" clId="{76067F4C-39D5-4A54-AB1C-6FDD798F6DF0}" dt="2024-04-15T16:24:43.243" v="1720" actId="34135"/>
          <ac:cxnSpMkLst>
            <pc:docMk/>
            <pc:sldMk cId="3345587991" sldId="350"/>
            <ac:cxnSpMk id="54" creationId="{A0D6A56A-59E8-18B4-A0AA-0B87536E028A}"/>
          </ac:cxnSpMkLst>
        </pc:cxnChg>
        <pc:cxnChg chg="mod">
          <ac:chgData name="WILLIAMS, Elliott (NHS ENGLAND - T1510)" userId="961a3bbb-aff8-4880-adf0-12be4335bf70" providerId="ADAL" clId="{76067F4C-39D5-4A54-AB1C-6FDD798F6DF0}" dt="2024-04-15T16:24:43.243" v="1720" actId="34135"/>
          <ac:cxnSpMkLst>
            <pc:docMk/>
            <pc:sldMk cId="3345587991" sldId="350"/>
            <ac:cxnSpMk id="56" creationId="{05B0106A-7A1F-029A-34D1-257B85038BEA}"/>
          </ac:cxnSpMkLst>
        </pc:cxnChg>
        <pc:cxnChg chg="mod">
          <ac:chgData name="WILLIAMS, Elliott (NHS ENGLAND - T1510)" userId="961a3bbb-aff8-4880-adf0-12be4335bf70" providerId="ADAL" clId="{76067F4C-39D5-4A54-AB1C-6FDD798F6DF0}" dt="2024-04-15T16:24:43.243" v="1720" actId="34135"/>
          <ac:cxnSpMkLst>
            <pc:docMk/>
            <pc:sldMk cId="3345587991" sldId="350"/>
            <ac:cxnSpMk id="58" creationId="{47D1BF46-C8A2-8344-B25E-98D7A6B58C33}"/>
          </ac:cxnSpMkLst>
        </pc:cxnChg>
      </pc:sldChg>
      <pc:sldChg chg="del">
        <pc:chgData name="WILLIAMS, Elliott (NHS ENGLAND - T1510)" userId="961a3bbb-aff8-4880-adf0-12be4335bf70" providerId="ADAL" clId="{76067F4C-39D5-4A54-AB1C-6FDD798F6DF0}" dt="2024-04-15T09:40:02.728" v="0" actId="47"/>
        <pc:sldMkLst>
          <pc:docMk/>
          <pc:sldMk cId="2945365174" sldId="352"/>
        </pc:sldMkLst>
      </pc:sldChg>
      <pc:sldChg chg="addSp modSp mod">
        <pc:chgData name="WILLIAMS, Elliott (NHS ENGLAND - T1510)" userId="961a3bbb-aff8-4880-adf0-12be4335bf70" providerId="ADAL" clId="{76067F4C-39D5-4A54-AB1C-6FDD798F6DF0}" dt="2024-04-15T14:47:57.526" v="1419" actId="34135"/>
        <pc:sldMkLst>
          <pc:docMk/>
          <pc:sldMk cId="857358647" sldId="354"/>
        </pc:sldMkLst>
        <pc:spChg chg="add mod">
          <ac:chgData name="WILLIAMS, Elliott (NHS ENGLAND - T1510)" userId="961a3bbb-aff8-4880-adf0-12be4335bf70" providerId="ADAL" clId="{76067F4C-39D5-4A54-AB1C-6FDD798F6DF0}" dt="2024-04-15T14:47:57.526" v="1419" actId="34135"/>
          <ac:spMkLst>
            <pc:docMk/>
            <pc:sldMk cId="857358647" sldId="354"/>
            <ac:spMk id="2" creationId="{A5A6D4AA-71BF-88C5-1CE7-F011EB9D4C6E}"/>
          </ac:spMkLst>
        </pc:spChg>
      </pc:sldChg>
      <pc:sldChg chg="addSp modSp mod">
        <pc:chgData name="WILLIAMS, Elliott (NHS ENGLAND - T1510)" userId="961a3bbb-aff8-4880-adf0-12be4335bf70" providerId="ADAL" clId="{76067F4C-39D5-4A54-AB1C-6FDD798F6DF0}" dt="2024-04-15T14:47:52.696" v="1417" actId="34135"/>
        <pc:sldMkLst>
          <pc:docMk/>
          <pc:sldMk cId="2111920376" sldId="355"/>
        </pc:sldMkLst>
        <pc:spChg chg="add mod">
          <ac:chgData name="WILLIAMS, Elliott (NHS ENGLAND - T1510)" userId="961a3bbb-aff8-4880-adf0-12be4335bf70" providerId="ADAL" clId="{76067F4C-39D5-4A54-AB1C-6FDD798F6DF0}" dt="2024-04-15T14:47:52.696" v="1417" actId="34135"/>
          <ac:spMkLst>
            <pc:docMk/>
            <pc:sldMk cId="2111920376" sldId="355"/>
            <ac:spMk id="2" creationId="{5A03A105-B0A6-FBAF-2E20-A9C44FE89A3C}"/>
          </ac:spMkLst>
        </pc:spChg>
      </pc:sldChg>
      <pc:sldChg chg="addSp modSp mod">
        <pc:chgData name="WILLIAMS, Elliott (NHS ENGLAND - T1510)" userId="961a3bbb-aff8-4880-adf0-12be4335bf70" providerId="ADAL" clId="{76067F4C-39D5-4A54-AB1C-6FDD798F6DF0}" dt="2024-04-15T14:47:41.246" v="1412" actId="34135"/>
        <pc:sldMkLst>
          <pc:docMk/>
          <pc:sldMk cId="2214201461" sldId="356"/>
        </pc:sldMkLst>
        <pc:spChg chg="add mod">
          <ac:chgData name="WILLIAMS, Elliott (NHS ENGLAND - T1510)" userId="961a3bbb-aff8-4880-adf0-12be4335bf70" providerId="ADAL" clId="{76067F4C-39D5-4A54-AB1C-6FDD798F6DF0}" dt="2024-04-15T14:47:41.246" v="1412" actId="34135"/>
          <ac:spMkLst>
            <pc:docMk/>
            <pc:sldMk cId="2214201461" sldId="356"/>
            <ac:spMk id="2" creationId="{A3E56E24-511C-3A6D-0CAA-60F2813AD309}"/>
          </ac:spMkLst>
        </pc:spChg>
      </pc:sldChg>
      <pc:sldChg chg="addSp modSp mod">
        <pc:chgData name="WILLIAMS, Elliott (NHS ENGLAND - T1510)" userId="961a3bbb-aff8-4880-adf0-12be4335bf70" providerId="ADAL" clId="{76067F4C-39D5-4A54-AB1C-6FDD798F6DF0}" dt="2024-04-15T14:47:47.995" v="1415" actId="34135"/>
        <pc:sldMkLst>
          <pc:docMk/>
          <pc:sldMk cId="3394328779" sldId="358"/>
        </pc:sldMkLst>
        <pc:spChg chg="add mod">
          <ac:chgData name="WILLIAMS, Elliott (NHS ENGLAND - T1510)" userId="961a3bbb-aff8-4880-adf0-12be4335bf70" providerId="ADAL" clId="{76067F4C-39D5-4A54-AB1C-6FDD798F6DF0}" dt="2024-04-15T14:47:47.995" v="1415" actId="34135"/>
          <ac:spMkLst>
            <pc:docMk/>
            <pc:sldMk cId="3394328779" sldId="358"/>
            <ac:spMk id="2" creationId="{43161F8C-90B3-109E-A694-125C11A2395A}"/>
          </ac:spMkLst>
        </pc:spChg>
      </pc:sldChg>
      <pc:sldChg chg="addSp modSp mod">
        <pc:chgData name="WILLIAMS, Elliott (NHS ENGLAND - T1510)" userId="961a3bbb-aff8-4880-adf0-12be4335bf70" providerId="ADAL" clId="{76067F4C-39D5-4A54-AB1C-6FDD798F6DF0}" dt="2024-04-15T14:47:43.363" v="1413" actId="34135"/>
        <pc:sldMkLst>
          <pc:docMk/>
          <pc:sldMk cId="306424662" sldId="359"/>
        </pc:sldMkLst>
        <pc:spChg chg="add mod">
          <ac:chgData name="WILLIAMS, Elliott (NHS ENGLAND - T1510)" userId="961a3bbb-aff8-4880-adf0-12be4335bf70" providerId="ADAL" clId="{76067F4C-39D5-4A54-AB1C-6FDD798F6DF0}" dt="2024-04-15T14:47:43.363" v="1413" actId="34135"/>
          <ac:spMkLst>
            <pc:docMk/>
            <pc:sldMk cId="306424662" sldId="359"/>
            <ac:spMk id="2" creationId="{3C243980-128A-7AA4-24F6-99D0AA05EC01}"/>
          </ac:spMkLst>
        </pc:spChg>
      </pc:sldChg>
      <pc:sldChg chg="addSp modSp mod">
        <pc:chgData name="WILLIAMS, Elliott (NHS ENGLAND - T1510)" userId="961a3bbb-aff8-4880-adf0-12be4335bf70" providerId="ADAL" clId="{76067F4C-39D5-4A54-AB1C-6FDD798F6DF0}" dt="2024-04-15T14:47:45.261" v="1414" actId="34135"/>
        <pc:sldMkLst>
          <pc:docMk/>
          <pc:sldMk cId="2550051752" sldId="360"/>
        </pc:sldMkLst>
        <pc:spChg chg="add mod">
          <ac:chgData name="WILLIAMS, Elliott (NHS ENGLAND - T1510)" userId="961a3bbb-aff8-4880-adf0-12be4335bf70" providerId="ADAL" clId="{76067F4C-39D5-4A54-AB1C-6FDD798F6DF0}" dt="2024-04-15T14:47:45.261" v="1414" actId="34135"/>
          <ac:spMkLst>
            <pc:docMk/>
            <pc:sldMk cId="2550051752" sldId="360"/>
            <ac:spMk id="2" creationId="{EF08431A-53F2-73EA-39E1-999390D0FD9A}"/>
          </ac:spMkLst>
        </pc:spChg>
      </pc:sldChg>
      <pc:sldChg chg="addSp modSp mod">
        <pc:chgData name="WILLIAMS, Elliott (NHS ENGLAND - T1510)" userId="961a3bbb-aff8-4880-adf0-12be4335bf70" providerId="ADAL" clId="{76067F4C-39D5-4A54-AB1C-6FDD798F6DF0}" dt="2024-04-15T14:47:38.680" v="1411" actId="34135"/>
        <pc:sldMkLst>
          <pc:docMk/>
          <pc:sldMk cId="4002063255" sldId="362"/>
        </pc:sldMkLst>
        <pc:spChg chg="add mod">
          <ac:chgData name="WILLIAMS, Elliott (NHS ENGLAND - T1510)" userId="961a3bbb-aff8-4880-adf0-12be4335bf70" providerId="ADAL" clId="{76067F4C-39D5-4A54-AB1C-6FDD798F6DF0}" dt="2024-04-15T14:47:38.680" v="1411" actId="34135"/>
          <ac:spMkLst>
            <pc:docMk/>
            <pc:sldMk cId="4002063255" sldId="362"/>
            <ac:spMk id="3" creationId="{A902018B-C6D4-7EDF-50C9-1CF6E117FEEC}"/>
          </ac:spMkLst>
        </pc:spChg>
      </pc:sldChg>
      <pc:sldChg chg="addSp modSp mod">
        <pc:chgData name="WILLIAMS, Elliott (NHS ENGLAND - T1510)" userId="961a3bbb-aff8-4880-adf0-12be4335bf70" providerId="ADAL" clId="{76067F4C-39D5-4A54-AB1C-6FDD798F6DF0}" dt="2024-04-15T14:47:26.116" v="1406" actId="34135"/>
        <pc:sldMkLst>
          <pc:docMk/>
          <pc:sldMk cId="622760236" sldId="364"/>
        </pc:sldMkLst>
        <pc:spChg chg="add mod">
          <ac:chgData name="WILLIAMS, Elliott (NHS ENGLAND - T1510)" userId="961a3bbb-aff8-4880-adf0-12be4335bf70" providerId="ADAL" clId="{76067F4C-39D5-4A54-AB1C-6FDD798F6DF0}" dt="2024-04-15T14:47:26.116" v="1406" actId="34135"/>
          <ac:spMkLst>
            <pc:docMk/>
            <pc:sldMk cId="622760236" sldId="364"/>
            <ac:spMk id="3" creationId="{AF7BF9B2-7814-1B22-3402-7821C2FE93F8}"/>
          </ac:spMkLst>
        </pc:spChg>
      </pc:sldChg>
      <pc:sldChg chg="addSp modSp mod">
        <pc:chgData name="WILLIAMS, Elliott (NHS ENGLAND - T1510)" userId="961a3bbb-aff8-4880-adf0-12be4335bf70" providerId="ADAL" clId="{76067F4C-39D5-4A54-AB1C-6FDD798F6DF0}" dt="2024-04-15T14:47:21.083" v="1404" actId="34135"/>
        <pc:sldMkLst>
          <pc:docMk/>
          <pc:sldMk cId="3359088168" sldId="365"/>
        </pc:sldMkLst>
        <pc:spChg chg="add mod">
          <ac:chgData name="WILLIAMS, Elliott (NHS ENGLAND - T1510)" userId="961a3bbb-aff8-4880-adf0-12be4335bf70" providerId="ADAL" clId="{76067F4C-39D5-4A54-AB1C-6FDD798F6DF0}" dt="2024-04-15T14:47:21.083" v="1404" actId="34135"/>
          <ac:spMkLst>
            <pc:docMk/>
            <pc:sldMk cId="3359088168" sldId="365"/>
            <ac:spMk id="8" creationId="{4D44F22A-2494-C4C5-E4C4-B778D64C3249}"/>
          </ac:spMkLst>
        </pc:spChg>
      </pc:sldChg>
      <pc:sldChg chg="addSp modSp mod">
        <pc:chgData name="WILLIAMS, Elliott (NHS ENGLAND - T1510)" userId="961a3bbb-aff8-4880-adf0-12be4335bf70" providerId="ADAL" clId="{76067F4C-39D5-4A54-AB1C-6FDD798F6DF0}" dt="2024-04-15T14:46:46.657" v="1391" actId="34135"/>
        <pc:sldMkLst>
          <pc:docMk/>
          <pc:sldMk cId="1575899826" sldId="368"/>
        </pc:sldMkLst>
        <pc:spChg chg="add mod">
          <ac:chgData name="WILLIAMS, Elliott (NHS ENGLAND - T1510)" userId="961a3bbb-aff8-4880-adf0-12be4335bf70" providerId="ADAL" clId="{76067F4C-39D5-4A54-AB1C-6FDD798F6DF0}" dt="2024-04-15T14:46:46.657" v="1391" actId="34135"/>
          <ac:spMkLst>
            <pc:docMk/>
            <pc:sldMk cId="1575899826" sldId="368"/>
            <ac:spMk id="2" creationId="{F3DC1B1D-49CC-A751-A311-43928AA9B13F}"/>
          </ac:spMkLst>
        </pc:spChg>
      </pc:sldChg>
      <pc:sldChg chg="addSp modSp mod">
        <pc:chgData name="WILLIAMS, Elliott (NHS ENGLAND - T1510)" userId="961a3bbb-aff8-4880-adf0-12be4335bf70" providerId="ADAL" clId="{76067F4C-39D5-4A54-AB1C-6FDD798F6DF0}" dt="2024-04-15T14:46:44.018" v="1390" actId="34135"/>
        <pc:sldMkLst>
          <pc:docMk/>
          <pc:sldMk cId="1035158667" sldId="370"/>
        </pc:sldMkLst>
        <pc:spChg chg="add mod">
          <ac:chgData name="WILLIAMS, Elliott (NHS ENGLAND - T1510)" userId="961a3bbb-aff8-4880-adf0-12be4335bf70" providerId="ADAL" clId="{76067F4C-39D5-4A54-AB1C-6FDD798F6DF0}" dt="2024-04-15T14:46:44.018" v="1390" actId="34135"/>
          <ac:spMkLst>
            <pc:docMk/>
            <pc:sldMk cId="1035158667" sldId="370"/>
            <ac:spMk id="8" creationId="{6441809C-443B-004D-3A40-E668957D0620}"/>
          </ac:spMkLst>
        </pc:spChg>
      </pc:sldChg>
      <pc:sldChg chg="addSp modSp mod">
        <pc:chgData name="WILLIAMS, Elliott (NHS ENGLAND - T1510)" userId="961a3bbb-aff8-4880-adf0-12be4335bf70" providerId="ADAL" clId="{76067F4C-39D5-4A54-AB1C-6FDD798F6DF0}" dt="2024-04-15T14:46:26.984" v="1385" actId="34135"/>
        <pc:sldMkLst>
          <pc:docMk/>
          <pc:sldMk cId="3454723356" sldId="372"/>
        </pc:sldMkLst>
        <pc:spChg chg="add mod">
          <ac:chgData name="WILLIAMS, Elliott (NHS ENGLAND - T1510)" userId="961a3bbb-aff8-4880-adf0-12be4335bf70" providerId="ADAL" clId="{76067F4C-39D5-4A54-AB1C-6FDD798F6DF0}" dt="2024-04-15T14:46:26.984" v="1385" actId="34135"/>
          <ac:spMkLst>
            <pc:docMk/>
            <pc:sldMk cId="3454723356" sldId="372"/>
            <ac:spMk id="2" creationId="{452F01FC-34D8-37E9-0B62-5B9583DCC9DB}"/>
          </ac:spMkLst>
        </pc:spChg>
      </pc:sldChg>
      <pc:sldChg chg="addSp modSp mod">
        <pc:chgData name="WILLIAMS, Elliott (NHS ENGLAND - T1510)" userId="961a3bbb-aff8-4880-adf0-12be4335bf70" providerId="ADAL" clId="{76067F4C-39D5-4A54-AB1C-6FDD798F6DF0}" dt="2024-04-15T14:46:49.286" v="1392" actId="34135"/>
        <pc:sldMkLst>
          <pc:docMk/>
          <pc:sldMk cId="2275830627" sldId="374"/>
        </pc:sldMkLst>
        <pc:spChg chg="add mod">
          <ac:chgData name="WILLIAMS, Elliott (NHS ENGLAND - T1510)" userId="961a3bbb-aff8-4880-adf0-12be4335bf70" providerId="ADAL" clId="{76067F4C-39D5-4A54-AB1C-6FDD798F6DF0}" dt="2024-04-15T14:46:49.286" v="1392" actId="34135"/>
          <ac:spMkLst>
            <pc:docMk/>
            <pc:sldMk cId="2275830627" sldId="374"/>
            <ac:spMk id="2" creationId="{E233A436-94F9-06B5-AA81-31A09C13A635}"/>
          </ac:spMkLst>
        </pc:spChg>
      </pc:sldChg>
      <pc:sldChg chg="addSp modSp mod">
        <pc:chgData name="WILLIAMS, Elliott (NHS ENGLAND - T1510)" userId="961a3bbb-aff8-4880-adf0-12be4335bf70" providerId="ADAL" clId="{76067F4C-39D5-4A54-AB1C-6FDD798F6DF0}" dt="2024-04-15T14:46:35.872" v="1388" actId="34135"/>
        <pc:sldMkLst>
          <pc:docMk/>
          <pc:sldMk cId="1650595081" sldId="375"/>
        </pc:sldMkLst>
        <pc:spChg chg="add mod">
          <ac:chgData name="WILLIAMS, Elliott (NHS ENGLAND - T1510)" userId="961a3bbb-aff8-4880-adf0-12be4335bf70" providerId="ADAL" clId="{76067F4C-39D5-4A54-AB1C-6FDD798F6DF0}" dt="2024-04-15T14:46:35.872" v="1388" actId="34135"/>
          <ac:spMkLst>
            <pc:docMk/>
            <pc:sldMk cId="1650595081" sldId="375"/>
            <ac:spMk id="4" creationId="{5E5E2450-888E-8B8A-1E7C-371AA6083A78}"/>
          </ac:spMkLst>
        </pc:spChg>
      </pc:sldChg>
      <pc:sldChg chg="addSp modSp mod">
        <pc:chgData name="WILLIAMS, Elliott (NHS ENGLAND - T1510)" userId="961a3bbb-aff8-4880-adf0-12be4335bf70" providerId="ADAL" clId="{76067F4C-39D5-4A54-AB1C-6FDD798F6DF0}" dt="2024-04-15T14:46:37.672" v="1389" actId="34135"/>
        <pc:sldMkLst>
          <pc:docMk/>
          <pc:sldMk cId="3171630120" sldId="376"/>
        </pc:sldMkLst>
        <pc:spChg chg="add mod">
          <ac:chgData name="WILLIAMS, Elliott (NHS ENGLAND - T1510)" userId="961a3bbb-aff8-4880-adf0-12be4335bf70" providerId="ADAL" clId="{76067F4C-39D5-4A54-AB1C-6FDD798F6DF0}" dt="2024-04-15T14:46:37.672" v="1389" actId="34135"/>
          <ac:spMkLst>
            <pc:docMk/>
            <pc:sldMk cId="3171630120" sldId="376"/>
            <ac:spMk id="6" creationId="{3466FCEE-E967-A036-E8BC-961241EAC6D2}"/>
          </ac:spMkLst>
        </pc:spChg>
      </pc:sldChg>
      <pc:sldChg chg="addSp modSp mod">
        <pc:chgData name="WILLIAMS, Elliott (NHS ENGLAND - T1510)" userId="961a3bbb-aff8-4880-adf0-12be4335bf70" providerId="ADAL" clId="{76067F4C-39D5-4A54-AB1C-6FDD798F6DF0}" dt="2024-04-15T14:46:29.342" v="1386" actId="34135"/>
        <pc:sldMkLst>
          <pc:docMk/>
          <pc:sldMk cId="131172990" sldId="377"/>
        </pc:sldMkLst>
        <pc:spChg chg="add mod">
          <ac:chgData name="WILLIAMS, Elliott (NHS ENGLAND - T1510)" userId="961a3bbb-aff8-4880-adf0-12be4335bf70" providerId="ADAL" clId="{76067F4C-39D5-4A54-AB1C-6FDD798F6DF0}" dt="2024-04-15T14:46:29.342" v="1386" actId="34135"/>
          <ac:spMkLst>
            <pc:docMk/>
            <pc:sldMk cId="131172990" sldId="377"/>
            <ac:spMk id="3" creationId="{26EBAE5F-3A62-D194-ED12-137395682047}"/>
          </ac:spMkLst>
        </pc:spChg>
      </pc:sldChg>
      <pc:sldChg chg="addSp modSp mod">
        <pc:chgData name="WILLIAMS, Elliott (NHS ENGLAND - T1510)" userId="961a3bbb-aff8-4880-adf0-12be4335bf70" providerId="ADAL" clId="{76067F4C-39D5-4A54-AB1C-6FDD798F6DF0}" dt="2024-04-15T14:47:15.960" v="1402" actId="34135"/>
        <pc:sldMkLst>
          <pc:docMk/>
          <pc:sldMk cId="1384544423" sldId="378"/>
        </pc:sldMkLst>
        <pc:spChg chg="add mod">
          <ac:chgData name="WILLIAMS, Elliott (NHS ENGLAND - T1510)" userId="961a3bbb-aff8-4880-adf0-12be4335bf70" providerId="ADAL" clId="{76067F4C-39D5-4A54-AB1C-6FDD798F6DF0}" dt="2024-04-15T14:47:15.960" v="1402" actId="34135"/>
          <ac:spMkLst>
            <pc:docMk/>
            <pc:sldMk cId="1384544423" sldId="378"/>
            <ac:spMk id="2" creationId="{737C199F-3188-6127-8320-BC25E32609F5}"/>
          </ac:spMkLst>
        </pc:spChg>
      </pc:sldChg>
      <pc:sldChg chg="addSp modSp mod">
        <pc:chgData name="WILLIAMS, Elliott (NHS ENGLAND - T1510)" userId="961a3bbb-aff8-4880-adf0-12be4335bf70" providerId="ADAL" clId="{76067F4C-39D5-4A54-AB1C-6FDD798F6DF0}" dt="2024-04-15T14:47:03.709" v="1397" actId="34135"/>
        <pc:sldMkLst>
          <pc:docMk/>
          <pc:sldMk cId="4134132413" sldId="380"/>
        </pc:sldMkLst>
        <pc:spChg chg="add mod">
          <ac:chgData name="WILLIAMS, Elliott (NHS ENGLAND - T1510)" userId="961a3bbb-aff8-4880-adf0-12be4335bf70" providerId="ADAL" clId="{76067F4C-39D5-4A54-AB1C-6FDD798F6DF0}" dt="2024-04-15T14:47:03.709" v="1397" actId="34135"/>
          <ac:spMkLst>
            <pc:docMk/>
            <pc:sldMk cId="4134132413" sldId="380"/>
            <ac:spMk id="8" creationId="{64688FD2-5B91-E829-0938-7745EA5C0BE8}"/>
          </ac:spMkLst>
        </pc:spChg>
      </pc:sldChg>
      <pc:sldChg chg="addSp modSp mod">
        <pc:chgData name="WILLIAMS, Elliott (NHS ENGLAND - T1510)" userId="961a3bbb-aff8-4880-adf0-12be4335bf70" providerId="ADAL" clId="{76067F4C-39D5-4A54-AB1C-6FDD798F6DF0}" dt="2024-04-15T14:46:51.782" v="1393" actId="34135"/>
        <pc:sldMkLst>
          <pc:docMk/>
          <pc:sldMk cId="1855932197" sldId="381"/>
        </pc:sldMkLst>
        <pc:spChg chg="add mod">
          <ac:chgData name="WILLIAMS, Elliott (NHS ENGLAND - T1510)" userId="961a3bbb-aff8-4880-adf0-12be4335bf70" providerId="ADAL" clId="{76067F4C-39D5-4A54-AB1C-6FDD798F6DF0}" dt="2024-04-15T14:46:51.782" v="1393" actId="34135"/>
          <ac:spMkLst>
            <pc:docMk/>
            <pc:sldMk cId="1855932197" sldId="381"/>
            <ac:spMk id="2" creationId="{9304554D-E6F6-383B-9761-7356396FF2F2}"/>
          </ac:spMkLst>
        </pc:spChg>
      </pc:sldChg>
      <pc:sldChg chg="del">
        <pc:chgData name="WILLIAMS, Elliott (NHS ENGLAND - T1510)" userId="961a3bbb-aff8-4880-adf0-12be4335bf70" providerId="ADAL" clId="{76067F4C-39D5-4A54-AB1C-6FDD798F6DF0}" dt="2024-04-15T09:40:02.728" v="0" actId="47"/>
        <pc:sldMkLst>
          <pc:docMk/>
          <pc:sldMk cId="1495603428" sldId="382"/>
        </pc:sldMkLst>
      </pc:sldChg>
      <pc:sldChg chg="del">
        <pc:chgData name="WILLIAMS, Elliott (NHS ENGLAND - T1510)" userId="961a3bbb-aff8-4880-adf0-12be4335bf70" providerId="ADAL" clId="{76067F4C-39D5-4A54-AB1C-6FDD798F6DF0}" dt="2024-04-15T09:40:26.481" v="5" actId="18676"/>
        <pc:sldMkLst>
          <pc:docMk/>
          <pc:sldMk cId="1918270320" sldId="384"/>
        </pc:sldMkLst>
      </pc:sldChg>
      <pc:sldChg chg="del">
        <pc:chgData name="WILLIAMS, Elliott (NHS ENGLAND - T1510)" userId="961a3bbb-aff8-4880-adf0-12be4335bf70" providerId="ADAL" clId="{76067F4C-39D5-4A54-AB1C-6FDD798F6DF0}" dt="2024-04-15T09:40:26.481" v="5" actId="18676"/>
        <pc:sldMkLst>
          <pc:docMk/>
          <pc:sldMk cId="336806054" sldId="386"/>
        </pc:sldMkLst>
      </pc:sldChg>
      <pc:sldChg chg="del">
        <pc:chgData name="WILLIAMS, Elliott (NHS ENGLAND - T1510)" userId="961a3bbb-aff8-4880-adf0-12be4335bf70" providerId="ADAL" clId="{76067F4C-39D5-4A54-AB1C-6FDD798F6DF0}" dt="2024-04-15T09:40:26.481" v="5" actId="18676"/>
        <pc:sldMkLst>
          <pc:docMk/>
          <pc:sldMk cId="2350098188" sldId="387"/>
        </pc:sldMkLst>
      </pc:sldChg>
      <pc:sldChg chg="del">
        <pc:chgData name="WILLIAMS, Elliott (NHS ENGLAND - T1510)" userId="961a3bbb-aff8-4880-adf0-12be4335bf70" providerId="ADAL" clId="{76067F4C-39D5-4A54-AB1C-6FDD798F6DF0}" dt="2024-04-15T09:40:26.481" v="5" actId="18676"/>
        <pc:sldMkLst>
          <pc:docMk/>
          <pc:sldMk cId="1249501654" sldId="388"/>
        </pc:sldMkLst>
      </pc:sldChg>
      <pc:sldChg chg="addSp modSp mod">
        <pc:chgData name="WILLIAMS, Elliott (NHS ENGLAND - T1510)" userId="961a3bbb-aff8-4880-adf0-12be4335bf70" providerId="ADAL" clId="{76067F4C-39D5-4A54-AB1C-6FDD798F6DF0}" dt="2024-04-15T14:47:07.955" v="1399" actId="34135"/>
        <pc:sldMkLst>
          <pc:docMk/>
          <pc:sldMk cId="587048013" sldId="390"/>
        </pc:sldMkLst>
        <pc:spChg chg="add mod">
          <ac:chgData name="WILLIAMS, Elliott (NHS ENGLAND - T1510)" userId="961a3bbb-aff8-4880-adf0-12be4335bf70" providerId="ADAL" clId="{76067F4C-39D5-4A54-AB1C-6FDD798F6DF0}" dt="2024-04-15T14:47:07.955" v="1399" actId="34135"/>
          <ac:spMkLst>
            <pc:docMk/>
            <pc:sldMk cId="587048013" sldId="390"/>
            <ac:spMk id="6" creationId="{403BF9AC-466D-A16A-F845-EF011AD52F36}"/>
          </ac:spMkLst>
        </pc:spChg>
      </pc:sldChg>
      <pc:sldChg chg="addSp modSp mod">
        <pc:chgData name="WILLIAMS, Elliott (NHS ENGLAND - T1510)" userId="961a3bbb-aff8-4880-adf0-12be4335bf70" providerId="ADAL" clId="{76067F4C-39D5-4A54-AB1C-6FDD798F6DF0}" dt="2024-04-15T14:47:05.633" v="1398" actId="34135"/>
        <pc:sldMkLst>
          <pc:docMk/>
          <pc:sldMk cId="379046085" sldId="392"/>
        </pc:sldMkLst>
        <pc:spChg chg="add mod">
          <ac:chgData name="WILLIAMS, Elliott (NHS ENGLAND - T1510)" userId="961a3bbb-aff8-4880-adf0-12be4335bf70" providerId="ADAL" clId="{76067F4C-39D5-4A54-AB1C-6FDD798F6DF0}" dt="2024-04-15T14:47:05.633" v="1398" actId="34135"/>
          <ac:spMkLst>
            <pc:docMk/>
            <pc:sldMk cId="379046085" sldId="392"/>
            <ac:spMk id="6" creationId="{AF93CBDA-09CB-64DB-EF25-A7E690E061ED}"/>
          </ac:spMkLst>
        </pc:spChg>
      </pc:sldChg>
      <pc:sldChg chg="del">
        <pc:chgData name="WILLIAMS, Elliott (NHS ENGLAND - T1510)" userId="961a3bbb-aff8-4880-adf0-12be4335bf70" providerId="ADAL" clId="{76067F4C-39D5-4A54-AB1C-6FDD798F6DF0}" dt="2024-04-15T09:40:02.728" v="0" actId="47"/>
        <pc:sldMkLst>
          <pc:docMk/>
          <pc:sldMk cId="2975904544" sldId="394"/>
        </pc:sldMkLst>
      </pc:sldChg>
      <pc:sldChg chg="del">
        <pc:chgData name="WILLIAMS, Elliott (NHS ENGLAND - T1510)" userId="961a3bbb-aff8-4880-adf0-12be4335bf70" providerId="ADAL" clId="{76067F4C-39D5-4A54-AB1C-6FDD798F6DF0}" dt="2024-04-15T09:40:02.728" v="0" actId="47"/>
        <pc:sldMkLst>
          <pc:docMk/>
          <pc:sldMk cId="3311067082" sldId="395"/>
        </pc:sldMkLst>
      </pc:sldChg>
      <pc:sldChg chg="del">
        <pc:chgData name="WILLIAMS, Elliott (NHS ENGLAND - T1510)" userId="961a3bbb-aff8-4880-adf0-12be4335bf70" providerId="ADAL" clId="{76067F4C-39D5-4A54-AB1C-6FDD798F6DF0}" dt="2024-04-15T09:40:02.728" v="0" actId="47"/>
        <pc:sldMkLst>
          <pc:docMk/>
          <pc:sldMk cId="4112674390" sldId="396"/>
        </pc:sldMkLst>
      </pc:sldChg>
      <pc:sldChg chg="del">
        <pc:chgData name="WILLIAMS, Elliott (NHS ENGLAND - T1510)" userId="961a3bbb-aff8-4880-adf0-12be4335bf70" providerId="ADAL" clId="{76067F4C-39D5-4A54-AB1C-6FDD798F6DF0}" dt="2024-04-15T09:40:02.728" v="0" actId="47"/>
        <pc:sldMkLst>
          <pc:docMk/>
          <pc:sldMk cId="1227680507" sldId="397"/>
        </pc:sldMkLst>
      </pc:sldChg>
      <pc:sldChg chg="del">
        <pc:chgData name="WILLIAMS, Elliott (NHS ENGLAND - T1510)" userId="961a3bbb-aff8-4880-adf0-12be4335bf70" providerId="ADAL" clId="{76067F4C-39D5-4A54-AB1C-6FDD798F6DF0}" dt="2024-04-15T09:40:02.728" v="0" actId="47"/>
        <pc:sldMkLst>
          <pc:docMk/>
          <pc:sldMk cId="2927253971" sldId="398"/>
        </pc:sldMkLst>
      </pc:sldChg>
      <pc:sldChg chg="del">
        <pc:chgData name="WILLIAMS, Elliott (NHS ENGLAND - T1510)" userId="961a3bbb-aff8-4880-adf0-12be4335bf70" providerId="ADAL" clId="{76067F4C-39D5-4A54-AB1C-6FDD798F6DF0}" dt="2024-04-15T09:40:02.728" v="0" actId="47"/>
        <pc:sldMkLst>
          <pc:docMk/>
          <pc:sldMk cId="1614630465" sldId="400"/>
        </pc:sldMkLst>
      </pc:sldChg>
      <pc:sldChg chg="del">
        <pc:chgData name="WILLIAMS, Elliott (NHS ENGLAND - T1510)" userId="961a3bbb-aff8-4880-adf0-12be4335bf70" providerId="ADAL" clId="{76067F4C-39D5-4A54-AB1C-6FDD798F6DF0}" dt="2024-04-15T09:40:02.728" v="0" actId="47"/>
        <pc:sldMkLst>
          <pc:docMk/>
          <pc:sldMk cId="3130367278" sldId="402"/>
        </pc:sldMkLst>
      </pc:sldChg>
      <pc:sldChg chg="del">
        <pc:chgData name="WILLIAMS, Elliott (NHS ENGLAND - T1510)" userId="961a3bbb-aff8-4880-adf0-12be4335bf70" providerId="ADAL" clId="{76067F4C-39D5-4A54-AB1C-6FDD798F6DF0}" dt="2024-04-15T09:40:02.728" v="0" actId="47"/>
        <pc:sldMkLst>
          <pc:docMk/>
          <pc:sldMk cId="284272235" sldId="404"/>
        </pc:sldMkLst>
      </pc:sldChg>
      <pc:sldChg chg="del">
        <pc:chgData name="WILLIAMS, Elliott (NHS ENGLAND - T1510)" userId="961a3bbb-aff8-4880-adf0-12be4335bf70" providerId="ADAL" clId="{76067F4C-39D5-4A54-AB1C-6FDD798F6DF0}" dt="2024-04-15T09:40:26.481" v="5" actId="18676"/>
        <pc:sldMkLst>
          <pc:docMk/>
          <pc:sldMk cId="2173066192" sldId="406"/>
        </pc:sldMkLst>
      </pc:sldChg>
      <pc:sldChg chg="del">
        <pc:chgData name="WILLIAMS, Elliott (NHS ENGLAND - T1510)" userId="961a3bbb-aff8-4880-adf0-12be4335bf70" providerId="ADAL" clId="{76067F4C-39D5-4A54-AB1C-6FDD798F6DF0}" dt="2024-04-15T09:40:02.728" v="0" actId="47"/>
        <pc:sldMkLst>
          <pc:docMk/>
          <pc:sldMk cId="691594813" sldId="408"/>
        </pc:sldMkLst>
      </pc:sldChg>
      <pc:sldChg chg="del">
        <pc:chgData name="WILLIAMS, Elliott (NHS ENGLAND - T1510)" userId="961a3bbb-aff8-4880-adf0-12be4335bf70" providerId="ADAL" clId="{76067F4C-39D5-4A54-AB1C-6FDD798F6DF0}" dt="2024-04-15T09:40:02.728" v="0" actId="47"/>
        <pc:sldMkLst>
          <pc:docMk/>
          <pc:sldMk cId="304691846" sldId="409"/>
        </pc:sldMkLst>
      </pc:sldChg>
      <pc:sldChg chg="del">
        <pc:chgData name="WILLIAMS, Elliott (NHS ENGLAND - T1510)" userId="961a3bbb-aff8-4880-adf0-12be4335bf70" providerId="ADAL" clId="{76067F4C-39D5-4A54-AB1C-6FDD798F6DF0}" dt="2024-04-15T09:40:02.728" v="0" actId="47"/>
        <pc:sldMkLst>
          <pc:docMk/>
          <pc:sldMk cId="2140068543" sldId="410"/>
        </pc:sldMkLst>
      </pc:sldChg>
      <pc:sldChg chg="del">
        <pc:chgData name="WILLIAMS, Elliott (NHS ENGLAND - T1510)" userId="961a3bbb-aff8-4880-adf0-12be4335bf70" providerId="ADAL" clId="{76067F4C-39D5-4A54-AB1C-6FDD798F6DF0}" dt="2024-04-15T09:40:02.728" v="0" actId="47"/>
        <pc:sldMkLst>
          <pc:docMk/>
          <pc:sldMk cId="1962452095" sldId="412"/>
        </pc:sldMkLst>
      </pc:sldChg>
      <pc:sldChg chg="del">
        <pc:chgData name="WILLIAMS, Elliott (NHS ENGLAND - T1510)" userId="961a3bbb-aff8-4880-adf0-12be4335bf70" providerId="ADAL" clId="{76067F4C-39D5-4A54-AB1C-6FDD798F6DF0}" dt="2024-04-15T09:40:02.728" v="0" actId="47"/>
        <pc:sldMkLst>
          <pc:docMk/>
          <pc:sldMk cId="172543555" sldId="413"/>
        </pc:sldMkLst>
      </pc:sldChg>
      <pc:sldChg chg="del">
        <pc:chgData name="WILLIAMS, Elliott (NHS ENGLAND - T1510)" userId="961a3bbb-aff8-4880-adf0-12be4335bf70" providerId="ADAL" clId="{76067F4C-39D5-4A54-AB1C-6FDD798F6DF0}" dt="2024-04-15T09:40:02.728" v="0" actId="47"/>
        <pc:sldMkLst>
          <pc:docMk/>
          <pc:sldMk cId="3029301875" sldId="414"/>
        </pc:sldMkLst>
      </pc:sldChg>
      <pc:sldChg chg="del">
        <pc:chgData name="WILLIAMS, Elliott (NHS ENGLAND - T1510)" userId="961a3bbb-aff8-4880-adf0-12be4335bf70" providerId="ADAL" clId="{76067F4C-39D5-4A54-AB1C-6FDD798F6DF0}" dt="2024-04-15T09:40:02.728" v="0" actId="47"/>
        <pc:sldMkLst>
          <pc:docMk/>
          <pc:sldMk cId="401875502" sldId="416"/>
        </pc:sldMkLst>
      </pc:sldChg>
      <pc:sldChg chg="addSp modSp mod">
        <pc:chgData name="WILLIAMS, Elliott (NHS ENGLAND - T1510)" userId="961a3bbb-aff8-4880-adf0-12be4335bf70" providerId="ADAL" clId="{76067F4C-39D5-4A54-AB1C-6FDD798F6DF0}" dt="2024-04-15T14:46:22.645" v="1384" actId="34135"/>
        <pc:sldMkLst>
          <pc:docMk/>
          <pc:sldMk cId="471314748" sldId="418"/>
        </pc:sldMkLst>
        <pc:spChg chg="add mod">
          <ac:chgData name="WILLIAMS, Elliott (NHS ENGLAND - T1510)" userId="961a3bbb-aff8-4880-adf0-12be4335bf70" providerId="ADAL" clId="{76067F4C-39D5-4A54-AB1C-6FDD798F6DF0}" dt="2024-04-15T14:46:22.645" v="1384" actId="34135"/>
          <ac:spMkLst>
            <pc:docMk/>
            <pc:sldMk cId="471314748" sldId="418"/>
            <ac:spMk id="6" creationId="{66AD182B-EB62-22FA-B908-75DDB1E97C37}"/>
          </ac:spMkLst>
        </pc:spChg>
      </pc:sldChg>
      <pc:sldChg chg="addSp modSp mod">
        <pc:chgData name="WILLIAMS, Elliott (NHS ENGLAND - T1510)" userId="961a3bbb-aff8-4880-adf0-12be4335bf70" providerId="ADAL" clId="{76067F4C-39D5-4A54-AB1C-6FDD798F6DF0}" dt="2024-04-15T14:46:54.901" v="1394" actId="34135"/>
        <pc:sldMkLst>
          <pc:docMk/>
          <pc:sldMk cId="2999767798" sldId="420"/>
        </pc:sldMkLst>
        <pc:spChg chg="add mod">
          <ac:chgData name="WILLIAMS, Elliott (NHS ENGLAND - T1510)" userId="961a3bbb-aff8-4880-adf0-12be4335bf70" providerId="ADAL" clId="{76067F4C-39D5-4A54-AB1C-6FDD798F6DF0}" dt="2024-04-15T14:46:54.901" v="1394" actId="34135"/>
          <ac:spMkLst>
            <pc:docMk/>
            <pc:sldMk cId="2999767798" sldId="420"/>
            <ac:spMk id="4" creationId="{0BAE2A0E-335C-C82E-93D6-1912A3648D5F}"/>
          </ac:spMkLst>
        </pc:spChg>
      </pc:sldChg>
      <pc:sldChg chg="del">
        <pc:chgData name="WILLIAMS, Elliott (NHS ENGLAND - T1510)" userId="961a3bbb-aff8-4880-adf0-12be4335bf70" providerId="ADAL" clId="{76067F4C-39D5-4A54-AB1C-6FDD798F6DF0}" dt="2024-04-15T09:40:02.728" v="0" actId="47"/>
        <pc:sldMkLst>
          <pc:docMk/>
          <pc:sldMk cId="825868409" sldId="422"/>
        </pc:sldMkLst>
      </pc:sldChg>
      <pc:sldChg chg="del">
        <pc:chgData name="WILLIAMS, Elliott (NHS ENGLAND - T1510)" userId="961a3bbb-aff8-4880-adf0-12be4335bf70" providerId="ADAL" clId="{76067F4C-39D5-4A54-AB1C-6FDD798F6DF0}" dt="2024-04-15T09:40:02.728" v="0" actId="47"/>
        <pc:sldMkLst>
          <pc:docMk/>
          <pc:sldMk cId="679264902" sldId="425"/>
        </pc:sldMkLst>
      </pc:sldChg>
      <pc:sldChg chg="del">
        <pc:chgData name="WILLIAMS, Elliott (NHS ENGLAND - T1510)" userId="961a3bbb-aff8-4880-adf0-12be4335bf70" providerId="ADAL" clId="{76067F4C-39D5-4A54-AB1C-6FDD798F6DF0}" dt="2024-04-15T09:40:02.728" v="0" actId="47"/>
        <pc:sldMkLst>
          <pc:docMk/>
          <pc:sldMk cId="2578658935" sldId="426"/>
        </pc:sldMkLst>
      </pc:sldChg>
      <pc:sldChg chg="del">
        <pc:chgData name="WILLIAMS, Elliott (NHS ENGLAND - T1510)" userId="961a3bbb-aff8-4880-adf0-12be4335bf70" providerId="ADAL" clId="{76067F4C-39D5-4A54-AB1C-6FDD798F6DF0}" dt="2024-04-15T09:40:02.728" v="0" actId="47"/>
        <pc:sldMkLst>
          <pc:docMk/>
          <pc:sldMk cId="346103144" sldId="427"/>
        </pc:sldMkLst>
      </pc:sldChg>
      <pc:sldChg chg="del">
        <pc:chgData name="WILLIAMS, Elliott (NHS ENGLAND - T1510)" userId="961a3bbb-aff8-4880-adf0-12be4335bf70" providerId="ADAL" clId="{76067F4C-39D5-4A54-AB1C-6FDD798F6DF0}" dt="2024-04-15T09:40:02.728" v="0" actId="47"/>
        <pc:sldMkLst>
          <pc:docMk/>
          <pc:sldMk cId="1591568316" sldId="428"/>
        </pc:sldMkLst>
      </pc:sldChg>
      <pc:sldChg chg="del">
        <pc:chgData name="WILLIAMS, Elliott (NHS ENGLAND - T1510)" userId="961a3bbb-aff8-4880-adf0-12be4335bf70" providerId="ADAL" clId="{76067F4C-39D5-4A54-AB1C-6FDD798F6DF0}" dt="2024-04-15T09:40:02.728" v="0" actId="47"/>
        <pc:sldMkLst>
          <pc:docMk/>
          <pc:sldMk cId="2378989867" sldId="429"/>
        </pc:sldMkLst>
      </pc:sldChg>
      <pc:sldChg chg="del">
        <pc:chgData name="WILLIAMS, Elliott (NHS ENGLAND - T1510)" userId="961a3bbb-aff8-4880-adf0-12be4335bf70" providerId="ADAL" clId="{76067F4C-39D5-4A54-AB1C-6FDD798F6DF0}" dt="2024-04-15T09:40:02.728" v="0" actId="47"/>
        <pc:sldMkLst>
          <pc:docMk/>
          <pc:sldMk cId="4219015568" sldId="430"/>
        </pc:sldMkLst>
      </pc:sldChg>
      <pc:sldChg chg="del">
        <pc:chgData name="WILLIAMS, Elliott (NHS ENGLAND - T1510)" userId="961a3bbb-aff8-4880-adf0-12be4335bf70" providerId="ADAL" clId="{76067F4C-39D5-4A54-AB1C-6FDD798F6DF0}" dt="2024-04-15T09:40:26.481" v="5" actId="18676"/>
        <pc:sldMkLst>
          <pc:docMk/>
          <pc:sldMk cId="2419990940" sldId="431"/>
        </pc:sldMkLst>
      </pc:sldChg>
      <pc:sldChg chg="addSp modSp mod">
        <pc:chgData name="WILLIAMS, Elliott (NHS ENGLAND - T1510)" userId="961a3bbb-aff8-4880-adf0-12be4335bf70" providerId="ADAL" clId="{76067F4C-39D5-4A54-AB1C-6FDD798F6DF0}" dt="2024-04-15T14:46:33.502" v="1387" actId="34135"/>
        <pc:sldMkLst>
          <pc:docMk/>
          <pc:sldMk cId="1166208014" sldId="432"/>
        </pc:sldMkLst>
        <pc:spChg chg="add mod">
          <ac:chgData name="WILLIAMS, Elliott (NHS ENGLAND - T1510)" userId="961a3bbb-aff8-4880-adf0-12be4335bf70" providerId="ADAL" clId="{76067F4C-39D5-4A54-AB1C-6FDD798F6DF0}" dt="2024-04-15T14:46:33.502" v="1387" actId="34135"/>
          <ac:spMkLst>
            <pc:docMk/>
            <pc:sldMk cId="1166208014" sldId="432"/>
            <ac:spMk id="3" creationId="{24DB66D1-9B88-17B8-4C03-4584022E6CFF}"/>
          </ac:spMkLst>
        </pc:spChg>
      </pc:sldChg>
      <pc:sldChg chg="addSp modSp mod">
        <pc:chgData name="WILLIAMS, Elliott (NHS ENGLAND - T1510)" userId="961a3bbb-aff8-4880-adf0-12be4335bf70" providerId="ADAL" clId="{76067F4C-39D5-4A54-AB1C-6FDD798F6DF0}" dt="2024-04-15T14:47:34.284" v="1409" actId="34135"/>
        <pc:sldMkLst>
          <pc:docMk/>
          <pc:sldMk cId="3745905766" sldId="433"/>
        </pc:sldMkLst>
        <pc:spChg chg="add mod">
          <ac:chgData name="WILLIAMS, Elliott (NHS ENGLAND - T1510)" userId="961a3bbb-aff8-4880-adf0-12be4335bf70" providerId="ADAL" clId="{76067F4C-39D5-4A54-AB1C-6FDD798F6DF0}" dt="2024-04-15T14:47:34.284" v="1409" actId="34135"/>
          <ac:spMkLst>
            <pc:docMk/>
            <pc:sldMk cId="3745905766" sldId="433"/>
            <ac:spMk id="3" creationId="{840FD6BF-9230-F789-DAF2-FE4ED1C7C376}"/>
          </ac:spMkLst>
        </pc:spChg>
      </pc:sldChg>
      <pc:sldChg chg="addSp modSp mod">
        <pc:chgData name="WILLIAMS, Elliott (NHS ENGLAND - T1510)" userId="961a3bbb-aff8-4880-adf0-12be4335bf70" providerId="ADAL" clId="{76067F4C-39D5-4A54-AB1C-6FDD798F6DF0}" dt="2024-04-15T14:47:18.753" v="1403" actId="34135"/>
        <pc:sldMkLst>
          <pc:docMk/>
          <pc:sldMk cId="1013970156" sldId="434"/>
        </pc:sldMkLst>
        <pc:spChg chg="add mod">
          <ac:chgData name="WILLIAMS, Elliott (NHS ENGLAND - T1510)" userId="961a3bbb-aff8-4880-adf0-12be4335bf70" providerId="ADAL" clId="{76067F4C-39D5-4A54-AB1C-6FDD798F6DF0}" dt="2024-04-15T14:47:18.753" v="1403" actId="34135"/>
          <ac:spMkLst>
            <pc:docMk/>
            <pc:sldMk cId="1013970156" sldId="434"/>
            <ac:spMk id="3" creationId="{D6494D7C-60E6-6F24-C017-235CA3304A43}"/>
          </ac:spMkLst>
        </pc:spChg>
      </pc:sldChg>
      <pc:sldChg chg="addSp modSp mod">
        <pc:chgData name="WILLIAMS, Elliott (NHS ENGLAND - T1510)" userId="961a3bbb-aff8-4880-adf0-12be4335bf70" providerId="ADAL" clId="{76067F4C-39D5-4A54-AB1C-6FDD798F6DF0}" dt="2024-04-15T14:46:20.182" v="1383" actId="34135"/>
        <pc:sldMkLst>
          <pc:docMk/>
          <pc:sldMk cId="132882793" sldId="435"/>
        </pc:sldMkLst>
        <pc:spChg chg="add mod">
          <ac:chgData name="WILLIAMS, Elliott (NHS ENGLAND - T1510)" userId="961a3bbb-aff8-4880-adf0-12be4335bf70" providerId="ADAL" clId="{76067F4C-39D5-4A54-AB1C-6FDD798F6DF0}" dt="2024-04-15T14:46:20.182" v="1383" actId="34135"/>
          <ac:spMkLst>
            <pc:docMk/>
            <pc:sldMk cId="132882793" sldId="435"/>
            <ac:spMk id="2" creationId="{29949233-228C-230F-FE28-CD0B1632E861}"/>
          </ac:spMkLst>
        </pc:spChg>
      </pc:sldChg>
      <pc:sldChg chg="addSp modSp mod">
        <pc:chgData name="WILLIAMS, Elliott (NHS ENGLAND - T1510)" userId="961a3bbb-aff8-4880-adf0-12be4335bf70" providerId="ADAL" clId="{76067F4C-39D5-4A54-AB1C-6FDD798F6DF0}" dt="2024-04-15T14:47:28.815" v="1407" actId="34135"/>
        <pc:sldMkLst>
          <pc:docMk/>
          <pc:sldMk cId="2874451094" sldId="436"/>
        </pc:sldMkLst>
        <pc:spChg chg="add mod">
          <ac:chgData name="WILLIAMS, Elliott (NHS ENGLAND - T1510)" userId="961a3bbb-aff8-4880-adf0-12be4335bf70" providerId="ADAL" clId="{76067F4C-39D5-4A54-AB1C-6FDD798F6DF0}" dt="2024-04-15T14:47:28.815" v="1407" actId="34135"/>
          <ac:spMkLst>
            <pc:docMk/>
            <pc:sldMk cId="2874451094" sldId="436"/>
            <ac:spMk id="2" creationId="{4641AE04-4C20-7891-5168-8FA631D1B4A6}"/>
          </ac:spMkLst>
        </pc:spChg>
      </pc:sldChg>
      <pc:sldChg chg="addSp modSp mod">
        <pc:chgData name="WILLIAMS, Elliott (NHS ENGLAND - T1510)" userId="961a3bbb-aff8-4880-adf0-12be4335bf70" providerId="ADAL" clId="{76067F4C-39D5-4A54-AB1C-6FDD798F6DF0}" dt="2024-04-15T14:47:13.389" v="1401" actId="34135"/>
        <pc:sldMkLst>
          <pc:docMk/>
          <pc:sldMk cId="3784199241" sldId="437"/>
        </pc:sldMkLst>
        <pc:spChg chg="add mod">
          <ac:chgData name="WILLIAMS, Elliott (NHS ENGLAND - T1510)" userId="961a3bbb-aff8-4880-adf0-12be4335bf70" providerId="ADAL" clId="{76067F4C-39D5-4A54-AB1C-6FDD798F6DF0}" dt="2024-04-15T14:47:13.389" v="1401" actId="34135"/>
          <ac:spMkLst>
            <pc:docMk/>
            <pc:sldMk cId="3784199241" sldId="437"/>
            <ac:spMk id="2" creationId="{66816459-8C84-688E-2D7A-B74A03EA7C48}"/>
          </ac:spMkLst>
        </pc:spChg>
      </pc:sldChg>
      <pc:sldChg chg="addSp delSp modSp mod ord">
        <pc:chgData name="WILLIAMS, Elliott (NHS ENGLAND - T1510)" userId="961a3bbb-aff8-4880-adf0-12be4335bf70" providerId="ADAL" clId="{76067F4C-39D5-4A54-AB1C-6FDD798F6DF0}" dt="2024-04-23T09:30:22.877" v="1779" actId="34135"/>
        <pc:sldMkLst>
          <pc:docMk/>
          <pc:sldMk cId="2142492746" sldId="439"/>
        </pc:sldMkLst>
        <pc:spChg chg="mod">
          <ac:chgData name="WILLIAMS, Elliott (NHS ENGLAND - T1510)" userId="961a3bbb-aff8-4880-adf0-12be4335bf70" providerId="ADAL" clId="{76067F4C-39D5-4A54-AB1C-6FDD798F6DF0}" dt="2024-04-23T09:28:11.508" v="1765" actId="20577"/>
          <ac:spMkLst>
            <pc:docMk/>
            <pc:sldMk cId="2142492746" sldId="439"/>
            <ac:spMk id="2" creationId="{B0140146-9B87-14DA-D9E8-0A1B335EEFE5}"/>
          </ac:spMkLst>
        </pc:spChg>
        <pc:spChg chg="mod">
          <ac:chgData name="WILLIAMS, Elliott (NHS ENGLAND - T1510)" userId="961a3bbb-aff8-4880-adf0-12be4335bf70" providerId="ADAL" clId="{76067F4C-39D5-4A54-AB1C-6FDD798F6DF0}" dt="2024-04-15T16:24:29.668" v="1718" actId="34135"/>
          <ac:spMkLst>
            <pc:docMk/>
            <pc:sldMk cId="2142492746" sldId="439"/>
            <ac:spMk id="3" creationId="{C0951F31-0CBF-A907-7E3C-0FD4E2891A46}"/>
          </ac:spMkLst>
        </pc:spChg>
        <pc:spChg chg="mod">
          <ac:chgData name="WILLIAMS, Elliott (NHS ENGLAND - T1510)" userId="961a3bbb-aff8-4880-adf0-12be4335bf70" providerId="ADAL" clId="{76067F4C-39D5-4A54-AB1C-6FDD798F6DF0}" dt="2024-04-23T09:30:15.682" v="1777" actId="6549"/>
          <ac:spMkLst>
            <pc:docMk/>
            <pc:sldMk cId="2142492746" sldId="439"/>
            <ac:spMk id="4" creationId="{6C929F49-1F9F-B211-B62F-09A8139A5586}"/>
          </ac:spMkLst>
        </pc:spChg>
        <pc:spChg chg="add mod">
          <ac:chgData name="WILLIAMS, Elliott (NHS ENGLAND - T1510)" userId="961a3bbb-aff8-4880-adf0-12be4335bf70" providerId="ADAL" clId="{76067F4C-39D5-4A54-AB1C-6FDD798F6DF0}" dt="2024-04-23T09:30:22.877" v="1779" actId="34135"/>
          <ac:spMkLst>
            <pc:docMk/>
            <pc:sldMk cId="2142492746" sldId="439"/>
            <ac:spMk id="6" creationId="{404F0C1A-CE23-1587-DCF2-51D1CDB85975}"/>
          </ac:spMkLst>
        </pc:spChg>
        <pc:spChg chg="add del mod">
          <ac:chgData name="WILLIAMS, Elliott (NHS ENGLAND - T1510)" userId="961a3bbb-aff8-4880-adf0-12be4335bf70" providerId="ADAL" clId="{76067F4C-39D5-4A54-AB1C-6FDD798F6DF0}" dt="2024-04-15T16:11:39.776" v="1532" actId="21"/>
          <ac:spMkLst>
            <pc:docMk/>
            <pc:sldMk cId="2142492746" sldId="439"/>
            <ac:spMk id="8" creationId="{E204169E-F9A9-367E-C250-854995884F06}"/>
          </ac:spMkLst>
        </pc:spChg>
        <pc:spChg chg="mod">
          <ac:chgData name="WILLIAMS, Elliott (NHS ENGLAND - T1510)" userId="961a3bbb-aff8-4880-adf0-12be4335bf70" providerId="ADAL" clId="{76067F4C-39D5-4A54-AB1C-6FDD798F6DF0}" dt="2024-04-15T16:24:29.668" v="1718" actId="34135"/>
          <ac:spMkLst>
            <pc:docMk/>
            <pc:sldMk cId="2142492746" sldId="439"/>
            <ac:spMk id="35" creationId="{8BFF67D5-323D-7AF5-C1AD-EE26551C7EE7}"/>
          </ac:spMkLst>
        </pc:spChg>
        <pc:spChg chg="mod">
          <ac:chgData name="WILLIAMS, Elliott (NHS ENGLAND - T1510)" userId="961a3bbb-aff8-4880-adf0-12be4335bf70" providerId="ADAL" clId="{76067F4C-39D5-4A54-AB1C-6FDD798F6DF0}" dt="2024-04-15T16:24:29.668" v="1718" actId="34135"/>
          <ac:spMkLst>
            <pc:docMk/>
            <pc:sldMk cId="2142492746" sldId="439"/>
            <ac:spMk id="40" creationId="{7FAF425A-DC63-10C4-4F7A-1F33E2BF415B}"/>
          </ac:spMkLst>
        </pc:spChg>
        <pc:grpChg chg="mod">
          <ac:chgData name="WILLIAMS, Elliott (NHS ENGLAND - T1510)" userId="961a3bbb-aff8-4880-adf0-12be4335bf70" providerId="ADAL" clId="{76067F4C-39D5-4A54-AB1C-6FDD798F6DF0}" dt="2024-04-15T16:24:29.668" v="1718" actId="34135"/>
          <ac:grpSpMkLst>
            <pc:docMk/>
            <pc:sldMk cId="2142492746" sldId="439"/>
            <ac:grpSpMk id="5" creationId="{7B716D5A-C5B0-5CFA-CD10-2B4402FED40A}"/>
          </ac:grpSpMkLst>
        </pc:grpChg>
        <pc:picChg chg="mod">
          <ac:chgData name="WILLIAMS, Elliott (NHS ENGLAND - T1510)" userId="961a3bbb-aff8-4880-adf0-12be4335bf70" providerId="ADAL" clId="{76067F4C-39D5-4A54-AB1C-6FDD798F6DF0}" dt="2024-04-15T16:24:29.668" v="1718" actId="34135"/>
          <ac:picMkLst>
            <pc:docMk/>
            <pc:sldMk cId="2142492746" sldId="439"/>
            <ac:picMk id="26" creationId="{6FAC92B5-E50B-9747-2861-8C7AC2E501E2}"/>
          </ac:picMkLst>
        </pc:picChg>
        <pc:picChg chg="mod">
          <ac:chgData name="WILLIAMS, Elliott (NHS ENGLAND - T1510)" userId="961a3bbb-aff8-4880-adf0-12be4335bf70" providerId="ADAL" clId="{76067F4C-39D5-4A54-AB1C-6FDD798F6DF0}" dt="2024-04-15T16:24:29.668" v="1718" actId="34135"/>
          <ac:picMkLst>
            <pc:docMk/>
            <pc:sldMk cId="2142492746" sldId="439"/>
            <ac:picMk id="27" creationId="{B62F057D-62F3-B92E-F3E8-B688738DC593}"/>
          </ac:picMkLst>
        </pc:picChg>
        <pc:picChg chg="mod">
          <ac:chgData name="WILLIAMS, Elliott (NHS ENGLAND - T1510)" userId="961a3bbb-aff8-4880-adf0-12be4335bf70" providerId="ADAL" clId="{76067F4C-39D5-4A54-AB1C-6FDD798F6DF0}" dt="2024-04-15T16:24:29.668" v="1718" actId="34135"/>
          <ac:picMkLst>
            <pc:docMk/>
            <pc:sldMk cId="2142492746" sldId="439"/>
            <ac:picMk id="28" creationId="{BF8E90FA-D07F-D825-2C00-78763AE8C0C1}"/>
          </ac:picMkLst>
        </pc:picChg>
        <pc:picChg chg="mod">
          <ac:chgData name="WILLIAMS, Elliott (NHS ENGLAND - T1510)" userId="961a3bbb-aff8-4880-adf0-12be4335bf70" providerId="ADAL" clId="{76067F4C-39D5-4A54-AB1C-6FDD798F6DF0}" dt="2024-04-15T16:24:29.668" v="1718" actId="34135"/>
          <ac:picMkLst>
            <pc:docMk/>
            <pc:sldMk cId="2142492746" sldId="439"/>
            <ac:picMk id="29" creationId="{814055F7-A88F-50C9-BA60-9617279554FE}"/>
          </ac:picMkLst>
        </pc:picChg>
        <pc:picChg chg="mod">
          <ac:chgData name="WILLIAMS, Elliott (NHS ENGLAND - T1510)" userId="961a3bbb-aff8-4880-adf0-12be4335bf70" providerId="ADAL" clId="{76067F4C-39D5-4A54-AB1C-6FDD798F6DF0}" dt="2024-04-15T16:24:29.668" v="1718" actId="34135"/>
          <ac:picMkLst>
            <pc:docMk/>
            <pc:sldMk cId="2142492746" sldId="439"/>
            <ac:picMk id="30" creationId="{B5EF52C4-ECD3-2E30-9A51-B034DCBC5D2D}"/>
          </ac:picMkLst>
        </pc:picChg>
        <pc:picChg chg="mod">
          <ac:chgData name="WILLIAMS, Elliott (NHS ENGLAND - T1510)" userId="961a3bbb-aff8-4880-adf0-12be4335bf70" providerId="ADAL" clId="{76067F4C-39D5-4A54-AB1C-6FDD798F6DF0}" dt="2024-04-15T16:24:29.668" v="1718" actId="34135"/>
          <ac:picMkLst>
            <pc:docMk/>
            <pc:sldMk cId="2142492746" sldId="439"/>
            <ac:picMk id="31" creationId="{12C96B88-6B27-22BD-2238-C0FA00B93AE0}"/>
          </ac:picMkLst>
        </pc:picChg>
        <pc:picChg chg="mod">
          <ac:chgData name="WILLIAMS, Elliott (NHS ENGLAND - T1510)" userId="961a3bbb-aff8-4880-adf0-12be4335bf70" providerId="ADAL" clId="{76067F4C-39D5-4A54-AB1C-6FDD798F6DF0}" dt="2024-04-15T16:24:29.668" v="1718" actId="34135"/>
          <ac:picMkLst>
            <pc:docMk/>
            <pc:sldMk cId="2142492746" sldId="439"/>
            <ac:picMk id="32" creationId="{A173E9F0-43EF-F42D-2FA2-9F1FABCB8D96}"/>
          </ac:picMkLst>
        </pc:picChg>
        <pc:picChg chg="mod">
          <ac:chgData name="WILLIAMS, Elliott (NHS ENGLAND - T1510)" userId="961a3bbb-aff8-4880-adf0-12be4335bf70" providerId="ADAL" clId="{76067F4C-39D5-4A54-AB1C-6FDD798F6DF0}" dt="2024-04-15T16:24:29.668" v="1718" actId="34135"/>
          <ac:picMkLst>
            <pc:docMk/>
            <pc:sldMk cId="2142492746" sldId="439"/>
            <ac:picMk id="33" creationId="{34A4D265-5A3B-D25B-BFC7-E21300BD5B0F}"/>
          </ac:picMkLst>
        </pc:picChg>
        <pc:picChg chg="mod">
          <ac:chgData name="WILLIAMS, Elliott (NHS ENGLAND - T1510)" userId="961a3bbb-aff8-4880-adf0-12be4335bf70" providerId="ADAL" clId="{76067F4C-39D5-4A54-AB1C-6FDD798F6DF0}" dt="2024-04-15T16:24:29.668" v="1718" actId="34135"/>
          <ac:picMkLst>
            <pc:docMk/>
            <pc:sldMk cId="2142492746" sldId="439"/>
            <ac:picMk id="34" creationId="{723D89E6-9DDF-6B4D-F441-4AC7A4EA317C}"/>
          </ac:picMkLst>
        </pc:picChg>
        <pc:picChg chg="mod">
          <ac:chgData name="WILLIAMS, Elliott (NHS ENGLAND - T1510)" userId="961a3bbb-aff8-4880-adf0-12be4335bf70" providerId="ADAL" clId="{76067F4C-39D5-4A54-AB1C-6FDD798F6DF0}" dt="2024-04-15T16:24:29.668" v="1718" actId="34135"/>
          <ac:picMkLst>
            <pc:docMk/>
            <pc:sldMk cId="2142492746" sldId="439"/>
            <ac:picMk id="37" creationId="{9F5C230B-7043-8F71-3615-EAD3F120C1E1}"/>
          </ac:picMkLst>
        </pc:picChg>
        <pc:picChg chg="mod">
          <ac:chgData name="WILLIAMS, Elliott (NHS ENGLAND - T1510)" userId="961a3bbb-aff8-4880-adf0-12be4335bf70" providerId="ADAL" clId="{76067F4C-39D5-4A54-AB1C-6FDD798F6DF0}" dt="2024-04-15T16:24:29.668" v="1718" actId="34135"/>
          <ac:picMkLst>
            <pc:docMk/>
            <pc:sldMk cId="2142492746" sldId="439"/>
            <ac:picMk id="39" creationId="{DD802BA2-D436-E824-6067-7CEF2AA4B77C}"/>
          </ac:picMkLst>
        </pc:picChg>
      </pc:sldChg>
      <pc:sldChg chg="addSp modSp mod">
        <pc:chgData name="WILLIAMS, Elliott (NHS ENGLAND - T1510)" userId="961a3bbb-aff8-4880-adf0-12be4335bf70" providerId="ADAL" clId="{76067F4C-39D5-4A54-AB1C-6FDD798F6DF0}" dt="2024-04-15T14:47:10.965" v="1400" actId="34135"/>
        <pc:sldMkLst>
          <pc:docMk/>
          <pc:sldMk cId="2842737869" sldId="441"/>
        </pc:sldMkLst>
        <pc:spChg chg="add mod">
          <ac:chgData name="WILLIAMS, Elliott (NHS ENGLAND - T1510)" userId="961a3bbb-aff8-4880-adf0-12be4335bf70" providerId="ADAL" clId="{76067F4C-39D5-4A54-AB1C-6FDD798F6DF0}" dt="2024-04-15T14:47:10.965" v="1400" actId="34135"/>
          <ac:spMkLst>
            <pc:docMk/>
            <pc:sldMk cId="2842737869" sldId="441"/>
            <ac:spMk id="4" creationId="{D046F0B9-1BEE-CDF9-AA7F-A655FBF09D4D}"/>
          </ac:spMkLst>
        </pc:spChg>
      </pc:sldChg>
      <pc:sldChg chg="addSp modSp mod ord">
        <pc:chgData name="WILLIAMS, Elliott (NHS ENGLAND - T1510)" userId="961a3bbb-aff8-4880-adf0-12be4335bf70" providerId="ADAL" clId="{76067F4C-39D5-4A54-AB1C-6FDD798F6DF0}" dt="2024-04-15T16:24:47.668" v="1721" actId="34135"/>
        <pc:sldMkLst>
          <pc:docMk/>
          <pc:sldMk cId="2771102671" sldId="443"/>
        </pc:sldMkLst>
        <pc:spChg chg="mod">
          <ac:chgData name="WILLIAMS, Elliott (NHS ENGLAND - T1510)" userId="961a3bbb-aff8-4880-adf0-12be4335bf70" providerId="ADAL" clId="{76067F4C-39D5-4A54-AB1C-6FDD798F6DF0}" dt="2024-04-15T16:24:47.668" v="1721" actId="34135"/>
          <ac:spMkLst>
            <pc:docMk/>
            <pc:sldMk cId="2771102671" sldId="443"/>
            <ac:spMk id="2" creationId="{5E112A50-E33D-7CD7-A4C5-FF3812FDD6BA}"/>
          </ac:spMkLst>
        </pc:spChg>
        <pc:spChg chg="mod">
          <ac:chgData name="WILLIAMS, Elliott (NHS ENGLAND - T1510)" userId="961a3bbb-aff8-4880-adf0-12be4335bf70" providerId="ADAL" clId="{76067F4C-39D5-4A54-AB1C-6FDD798F6DF0}" dt="2024-04-15T16:24:47.668" v="1721" actId="34135"/>
          <ac:spMkLst>
            <pc:docMk/>
            <pc:sldMk cId="2771102671" sldId="443"/>
            <ac:spMk id="5" creationId="{CFB0F1A2-16C2-1C85-2D8F-F8331D25C96B}"/>
          </ac:spMkLst>
        </pc:spChg>
        <pc:spChg chg="add mod">
          <ac:chgData name="WILLIAMS, Elliott (NHS ENGLAND - T1510)" userId="961a3bbb-aff8-4880-adf0-12be4335bf70" providerId="ADAL" clId="{76067F4C-39D5-4A54-AB1C-6FDD798F6DF0}" dt="2024-04-15T16:24:47.668" v="1721" actId="34135"/>
          <ac:spMkLst>
            <pc:docMk/>
            <pc:sldMk cId="2771102671" sldId="443"/>
            <ac:spMk id="6" creationId="{04E6276B-E006-AC45-D564-2CBE62441AD0}"/>
          </ac:spMkLst>
        </pc:spChg>
        <pc:spChg chg="mod">
          <ac:chgData name="WILLIAMS, Elliott (NHS ENGLAND - T1510)" userId="961a3bbb-aff8-4880-adf0-12be4335bf70" providerId="ADAL" clId="{76067F4C-39D5-4A54-AB1C-6FDD798F6DF0}" dt="2024-04-15T16:24:47.668" v="1721" actId="34135"/>
          <ac:spMkLst>
            <pc:docMk/>
            <pc:sldMk cId="2771102671" sldId="443"/>
            <ac:spMk id="12" creationId="{587AD24E-92A1-F74B-22A2-EC2280CF286E}"/>
          </ac:spMkLst>
        </pc:spChg>
        <pc:spChg chg="mod">
          <ac:chgData name="WILLIAMS, Elliott (NHS ENGLAND - T1510)" userId="961a3bbb-aff8-4880-adf0-12be4335bf70" providerId="ADAL" clId="{76067F4C-39D5-4A54-AB1C-6FDD798F6DF0}" dt="2024-04-15T16:24:47.668" v="1721" actId="34135"/>
          <ac:spMkLst>
            <pc:docMk/>
            <pc:sldMk cId="2771102671" sldId="443"/>
            <ac:spMk id="13" creationId="{40F329A4-5007-6031-6287-54574716BA74}"/>
          </ac:spMkLst>
        </pc:spChg>
        <pc:grpChg chg="mod">
          <ac:chgData name="WILLIAMS, Elliott (NHS ENGLAND - T1510)" userId="961a3bbb-aff8-4880-adf0-12be4335bf70" providerId="ADAL" clId="{76067F4C-39D5-4A54-AB1C-6FDD798F6DF0}" dt="2024-04-15T16:24:47.668" v="1721" actId="34135"/>
          <ac:grpSpMkLst>
            <pc:docMk/>
            <pc:sldMk cId="2771102671" sldId="443"/>
            <ac:grpSpMk id="4" creationId="{4410032F-7FB5-931C-66F8-2E7E189BC09B}"/>
          </ac:grpSpMkLst>
        </pc:grpChg>
        <pc:picChg chg="mod">
          <ac:chgData name="WILLIAMS, Elliott (NHS ENGLAND - T1510)" userId="961a3bbb-aff8-4880-adf0-12be4335bf70" providerId="ADAL" clId="{76067F4C-39D5-4A54-AB1C-6FDD798F6DF0}" dt="2024-04-15T16:24:47.668" v="1721" actId="34135"/>
          <ac:picMkLst>
            <pc:docMk/>
            <pc:sldMk cId="2771102671" sldId="443"/>
            <ac:picMk id="3" creationId="{72A9B9DA-5647-C032-D440-C0D7A6C88378}"/>
          </ac:picMkLst>
        </pc:picChg>
        <pc:picChg chg="mod">
          <ac:chgData name="WILLIAMS, Elliott (NHS ENGLAND - T1510)" userId="961a3bbb-aff8-4880-adf0-12be4335bf70" providerId="ADAL" clId="{76067F4C-39D5-4A54-AB1C-6FDD798F6DF0}" dt="2024-04-15T16:24:47.668" v="1721" actId="34135"/>
          <ac:picMkLst>
            <pc:docMk/>
            <pc:sldMk cId="2771102671" sldId="443"/>
            <ac:picMk id="10" creationId="{466B7C9B-A9D7-A395-0DF4-70805BAFE6CD}"/>
          </ac:picMkLst>
        </pc:picChg>
        <pc:picChg chg="mod">
          <ac:chgData name="WILLIAMS, Elliott (NHS ENGLAND - T1510)" userId="961a3bbb-aff8-4880-adf0-12be4335bf70" providerId="ADAL" clId="{76067F4C-39D5-4A54-AB1C-6FDD798F6DF0}" dt="2024-04-15T16:24:47.668" v="1721" actId="34135"/>
          <ac:picMkLst>
            <pc:docMk/>
            <pc:sldMk cId="2771102671" sldId="443"/>
            <ac:picMk id="15" creationId="{FDC40802-6B8D-989F-D0BE-902A9E89DB08}"/>
          </ac:picMkLst>
        </pc:picChg>
      </pc:sldChg>
      <pc:sldChg chg="del">
        <pc:chgData name="WILLIAMS, Elliott (NHS ENGLAND - T1510)" userId="961a3bbb-aff8-4880-adf0-12be4335bf70" providerId="ADAL" clId="{76067F4C-39D5-4A54-AB1C-6FDD798F6DF0}" dt="2024-04-15T12:10:51.911" v="669" actId="18676"/>
        <pc:sldMkLst>
          <pc:docMk/>
          <pc:sldMk cId="2590728546" sldId="444"/>
        </pc:sldMkLst>
      </pc:sldChg>
      <pc:sldChg chg="del">
        <pc:chgData name="WILLIAMS, Elliott (NHS ENGLAND - T1510)" userId="961a3bbb-aff8-4880-adf0-12be4335bf70" providerId="ADAL" clId="{76067F4C-39D5-4A54-AB1C-6FDD798F6DF0}" dt="2024-04-15T14:39:29.962" v="1326" actId="47"/>
        <pc:sldMkLst>
          <pc:docMk/>
          <pc:sldMk cId="122531173" sldId="446"/>
        </pc:sldMkLst>
      </pc:sldChg>
      <pc:sldChg chg="addSp modSp del mod ord">
        <pc:chgData name="WILLIAMS, Elliott (NHS ENGLAND - T1510)" userId="961a3bbb-aff8-4880-adf0-12be4335bf70" providerId="ADAL" clId="{76067F4C-39D5-4A54-AB1C-6FDD798F6DF0}" dt="2024-04-23T09:40:56.248" v="1799" actId="47"/>
        <pc:sldMkLst>
          <pc:docMk/>
          <pc:sldMk cId="3992166868" sldId="452"/>
        </pc:sldMkLst>
        <pc:spChg chg="mod">
          <ac:chgData name="WILLIAMS, Elliott (NHS ENGLAND - T1510)" userId="961a3bbb-aff8-4880-adf0-12be4335bf70" providerId="ADAL" clId="{76067F4C-39D5-4A54-AB1C-6FDD798F6DF0}" dt="2024-04-23T09:31:56.157" v="1792" actId="20577"/>
          <ac:spMkLst>
            <pc:docMk/>
            <pc:sldMk cId="3992166868" sldId="452"/>
            <ac:spMk id="2" creationId="{61755387-9332-0FA9-D6C6-3F763B976BA1}"/>
          </ac:spMkLst>
        </pc:spChg>
        <pc:spChg chg="mod">
          <ac:chgData name="WILLIAMS, Elliott (NHS ENGLAND - T1510)" userId="961a3bbb-aff8-4880-adf0-12be4335bf70" providerId="ADAL" clId="{76067F4C-39D5-4A54-AB1C-6FDD798F6DF0}" dt="2024-04-15T16:24:55.143" v="1723" actId="34135"/>
          <ac:spMkLst>
            <pc:docMk/>
            <pc:sldMk cId="3992166868" sldId="452"/>
            <ac:spMk id="3" creationId="{76BDF073-488D-FF55-C745-871680E3E9E2}"/>
          </ac:spMkLst>
        </pc:spChg>
        <pc:spChg chg="add mod">
          <ac:chgData name="WILLIAMS, Elliott (NHS ENGLAND - T1510)" userId="961a3bbb-aff8-4880-adf0-12be4335bf70" providerId="ADAL" clId="{76067F4C-39D5-4A54-AB1C-6FDD798F6DF0}" dt="2024-04-23T09:32:09.950" v="1795" actId="34135"/>
          <ac:spMkLst>
            <pc:docMk/>
            <pc:sldMk cId="3992166868" sldId="452"/>
            <ac:spMk id="4" creationId="{D7E945DA-5708-F70D-C05B-13522D64E9FA}"/>
          </ac:spMkLst>
        </pc:spChg>
        <pc:spChg chg="add mod">
          <ac:chgData name="WILLIAMS, Elliott (NHS ENGLAND - T1510)" userId="961a3bbb-aff8-4880-adf0-12be4335bf70" providerId="ADAL" clId="{76067F4C-39D5-4A54-AB1C-6FDD798F6DF0}" dt="2024-04-23T09:33:13.770" v="1797" actId="14100"/>
          <ac:spMkLst>
            <pc:docMk/>
            <pc:sldMk cId="3992166868" sldId="452"/>
            <ac:spMk id="6" creationId="{420C4604-3CA5-13B9-D976-1E4F1C85E8AB}"/>
          </ac:spMkLst>
        </pc:spChg>
        <pc:picChg chg="mod">
          <ac:chgData name="WILLIAMS, Elliott (NHS ENGLAND - T1510)" userId="961a3bbb-aff8-4880-adf0-12be4335bf70" providerId="ADAL" clId="{76067F4C-39D5-4A54-AB1C-6FDD798F6DF0}" dt="2024-04-15T16:24:55.143" v="1723" actId="34135"/>
          <ac:picMkLst>
            <pc:docMk/>
            <pc:sldMk cId="3992166868" sldId="452"/>
            <ac:picMk id="5" creationId="{4663AC1E-B7EF-5143-A071-E48FE54F1A2E}"/>
          </ac:picMkLst>
        </pc:picChg>
      </pc:sldChg>
      <pc:sldChg chg="addSp modSp mod ord">
        <pc:chgData name="WILLIAMS, Elliott (NHS ENGLAND - T1510)" userId="961a3bbb-aff8-4880-adf0-12be4335bf70" providerId="ADAL" clId="{76067F4C-39D5-4A54-AB1C-6FDD798F6DF0}" dt="2024-04-15T16:24:51.768" v="1722" actId="34135"/>
        <pc:sldMkLst>
          <pc:docMk/>
          <pc:sldMk cId="2157605807" sldId="453"/>
        </pc:sldMkLst>
        <pc:spChg chg="add mod">
          <ac:chgData name="WILLIAMS, Elliott (NHS ENGLAND - T1510)" userId="961a3bbb-aff8-4880-adf0-12be4335bf70" providerId="ADAL" clId="{76067F4C-39D5-4A54-AB1C-6FDD798F6DF0}" dt="2024-04-15T16:24:51.768" v="1722" actId="34135"/>
          <ac:spMkLst>
            <pc:docMk/>
            <pc:sldMk cId="2157605807" sldId="453"/>
            <ac:spMk id="2" creationId="{E4C4594F-6422-E01B-AE7C-08FE17D2EC7C}"/>
          </ac:spMkLst>
        </pc:spChg>
        <pc:spChg chg="mod">
          <ac:chgData name="WILLIAMS, Elliott (NHS ENGLAND - T1510)" userId="961a3bbb-aff8-4880-adf0-12be4335bf70" providerId="ADAL" clId="{76067F4C-39D5-4A54-AB1C-6FDD798F6DF0}" dt="2024-04-15T16:24:51.768" v="1722" actId="34135"/>
          <ac:spMkLst>
            <pc:docMk/>
            <pc:sldMk cId="2157605807" sldId="453"/>
            <ac:spMk id="5" creationId="{B2C1E3B6-9B0B-67F2-3301-900CEE55CCB4}"/>
          </ac:spMkLst>
        </pc:spChg>
        <pc:spChg chg="mod">
          <ac:chgData name="WILLIAMS, Elliott (NHS ENGLAND - T1510)" userId="961a3bbb-aff8-4880-adf0-12be4335bf70" providerId="ADAL" clId="{76067F4C-39D5-4A54-AB1C-6FDD798F6DF0}" dt="2024-04-15T16:24:51.768" v="1722" actId="34135"/>
          <ac:spMkLst>
            <pc:docMk/>
            <pc:sldMk cId="2157605807" sldId="453"/>
            <ac:spMk id="8" creationId="{6CEB0B9A-2721-F9BE-4A43-15DABEF49CAA}"/>
          </ac:spMkLst>
        </pc:spChg>
        <pc:spChg chg="mod">
          <ac:chgData name="WILLIAMS, Elliott (NHS ENGLAND - T1510)" userId="961a3bbb-aff8-4880-adf0-12be4335bf70" providerId="ADAL" clId="{76067F4C-39D5-4A54-AB1C-6FDD798F6DF0}" dt="2024-04-15T16:24:51.768" v="1722" actId="34135"/>
          <ac:spMkLst>
            <pc:docMk/>
            <pc:sldMk cId="2157605807" sldId="453"/>
            <ac:spMk id="10" creationId="{356D3D45-1BF3-6D5F-72B2-F93A86418E6B}"/>
          </ac:spMkLst>
        </pc:spChg>
        <pc:picChg chg="mod">
          <ac:chgData name="WILLIAMS, Elliott (NHS ENGLAND - T1510)" userId="961a3bbb-aff8-4880-adf0-12be4335bf70" providerId="ADAL" clId="{76067F4C-39D5-4A54-AB1C-6FDD798F6DF0}" dt="2024-04-15T16:24:51.768" v="1722" actId="34135"/>
          <ac:picMkLst>
            <pc:docMk/>
            <pc:sldMk cId="2157605807" sldId="453"/>
            <ac:picMk id="7" creationId="{3C428792-AF21-3A55-9CE3-C665B24B20E8}"/>
          </ac:picMkLst>
        </pc:picChg>
        <pc:cxnChg chg="mod">
          <ac:chgData name="WILLIAMS, Elliott (NHS ENGLAND - T1510)" userId="961a3bbb-aff8-4880-adf0-12be4335bf70" providerId="ADAL" clId="{76067F4C-39D5-4A54-AB1C-6FDD798F6DF0}" dt="2024-04-15T16:24:51.768" v="1722" actId="34135"/>
          <ac:cxnSpMkLst>
            <pc:docMk/>
            <pc:sldMk cId="2157605807" sldId="453"/>
            <ac:cxnSpMk id="3" creationId="{26CA1FF2-14F4-E297-B3F0-B11317A42EC6}"/>
          </ac:cxnSpMkLst>
        </pc:cxnChg>
      </pc:sldChg>
      <pc:sldChg chg="addSp delSp modSp new mod modClrScheme chgLayout">
        <pc:chgData name="WILLIAMS, Elliott (NHS ENGLAND - T1510)" userId="961a3bbb-aff8-4880-adf0-12be4335bf70" providerId="ADAL" clId="{76067F4C-39D5-4A54-AB1C-6FDD798F6DF0}" dt="2024-04-15T16:26:03.252" v="1725" actId="34135"/>
        <pc:sldMkLst>
          <pc:docMk/>
          <pc:sldMk cId="513550121" sldId="454"/>
        </pc:sldMkLst>
        <pc:spChg chg="del mod ord">
          <ac:chgData name="WILLIAMS, Elliott (NHS ENGLAND - T1510)" userId="961a3bbb-aff8-4880-adf0-12be4335bf70" providerId="ADAL" clId="{76067F4C-39D5-4A54-AB1C-6FDD798F6DF0}" dt="2024-04-15T10:25:38.736" v="9" actId="700"/>
          <ac:spMkLst>
            <pc:docMk/>
            <pc:sldMk cId="513550121" sldId="454"/>
            <ac:spMk id="2" creationId="{8147D0B0-D9F5-A432-A57C-832B8C5F6F69}"/>
          </ac:spMkLst>
        </pc:spChg>
        <pc:spChg chg="del mod ord">
          <ac:chgData name="WILLIAMS, Elliott (NHS ENGLAND - T1510)" userId="961a3bbb-aff8-4880-adf0-12be4335bf70" providerId="ADAL" clId="{76067F4C-39D5-4A54-AB1C-6FDD798F6DF0}" dt="2024-04-15T10:25:38.736" v="9" actId="700"/>
          <ac:spMkLst>
            <pc:docMk/>
            <pc:sldMk cId="513550121" sldId="454"/>
            <ac:spMk id="3" creationId="{AE2A19F1-7BA3-A89F-100C-F0CC98419466}"/>
          </ac:spMkLst>
        </pc:spChg>
        <pc:spChg chg="add mod ord">
          <ac:chgData name="WILLIAMS, Elliott (NHS ENGLAND - T1510)" userId="961a3bbb-aff8-4880-adf0-12be4335bf70" providerId="ADAL" clId="{76067F4C-39D5-4A54-AB1C-6FDD798F6DF0}" dt="2024-04-15T16:26:03.252" v="1725" actId="34135"/>
          <ac:spMkLst>
            <pc:docMk/>
            <pc:sldMk cId="513550121" sldId="454"/>
            <ac:spMk id="4" creationId="{9125BA40-E9DE-7305-E4CD-CDE125F3D844}"/>
          </ac:spMkLst>
        </pc:spChg>
        <pc:spChg chg="add mod ord">
          <ac:chgData name="WILLIAMS, Elliott (NHS ENGLAND - T1510)" userId="961a3bbb-aff8-4880-adf0-12be4335bf70" providerId="ADAL" clId="{76067F4C-39D5-4A54-AB1C-6FDD798F6DF0}" dt="2024-04-15T16:26:03.252" v="1725" actId="34135"/>
          <ac:spMkLst>
            <pc:docMk/>
            <pc:sldMk cId="513550121" sldId="454"/>
            <ac:spMk id="5" creationId="{5E2D96F0-B98A-F33E-E7D2-6BC74D9CA4BA}"/>
          </ac:spMkLst>
        </pc:spChg>
        <pc:spChg chg="add mod">
          <ac:chgData name="WILLIAMS, Elliott (NHS ENGLAND - T1510)" userId="961a3bbb-aff8-4880-adf0-12be4335bf70" providerId="ADAL" clId="{76067F4C-39D5-4A54-AB1C-6FDD798F6DF0}" dt="2024-04-15T16:26:03.252" v="1725" actId="34135"/>
          <ac:spMkLst>
            <pc:docMk/>
            <pc:sldMk cId="513550121" sldId="454"/>
            <ac:spMk id="6" creationId="{AA22E3C8-23FE-A303-0F92-85E3405E81B3}"/>
          </ac:spMkLst>
        </pc:spChg>
        <pc:spChg chg="add mod">
          <ac:chgData name="WILLIAMS, Elliott (NHS ENGLAND - T1510)" userId="961a3bbb-aff8-4880-adf0-12be4335bf70" providerId="ADAL" clId="{76067F4C-39D5-4A54-AB1C-6FDD798F6DF0}" dt="2024-04-15T16:26:03.252" v="1725" actId="34135"/>
          <ac:spMkLst>
            <pc:docMk/>
            <pc:sldMk cId="513550121" sldId="454"/>
            <ac:spMk id="7" creationId="{54292743-151A-5269-9C9E-233897AE8B1A}"/>
          </ac:spMkLst>
        </pc:spChg>
      </pc:sldChg>
      <pc:sldChg chg="addSp delSp modSp new mod ord modClrScheme chgLayout">
        <pc:chgData name="WILLIAMS, Elliott (NHS ENGLAND - T1510)" userId="961a3bbb-aff8-4880-adf0-12be4335bf70" providerId="ADAL" clId="{76067F4C-39D5-4A54-AB1C-6FDD798F6DF0}" dt="2024-04-15T16:24:34.986" v="1719" actId="34135"/>
        <pc:sldMkLst>
          <pc:docMk/>
          <pc:sldMk cId="2653904441" sldId="455"/>
        </pc:sldMkLst>
        <pc:spChg chg="del mod ord">
          <ac:chgData name="WILLIAMS, Elliott (NHS ENGLAND - T1510)" userId="961a3bbb-aff8-4880-adf0-12be4335bf70" providerId="ADAL" clId="{76067F4C-39D5-4A54-AB1C-6FDD798F6DF0}" dt="2024-04-15T10:51:14.220" v="388" actId="700"/>
          <ac:spMkLst>
            <pc:docMk/>
            <pc:sldMk cId="2653904441" sldId="455"/>
            <ac:spMk id="2" creationId="{154900FD-60AE-16FB-A841-1C41A48CC852}"/>
          </ac:spMkLst>
        </pc:spChg>
        <pc:spChg chg="del mod ord">
          <ac:chgData name="WILLIAMS, Elliott (NHS ENGLAND - T1510)" userId="961a3bbb-aff8-4880-adf0-12be4335bf70" providerId="ADAL" clId="{76067F4C-39D5-4A54-AB1C-6FDD798F6DF0}" dt="2024-04-15T10:51:14.220" v="388" actId="700"/>
          <ac:spMkLst>
            <pc:docMk/>
            <pc:sldMk cId="2653904441" sldId="455"/>
            <ac:spMk id="3" creationId="{50F64FFE-2361-AFE6-EA4C-B7723D0BD6B5}"/>
          </ac:spMkLst>
        </pc:spChg>
        <pc:spChg chg="del">
          <ac:chgData name="WILLIAMS, Elliott (NHS ENGLAND - T1510)" userId="961a3bbb-aff8-4880-adf0-12be4335bf70" providerId="ADAL" clId="{76067F4C-39D5-4A54-AB1C-6FDD798F6DF0}" dt="2024-04-15T10:51:14.220" v="388" actId="700"/>
          <ac:spMkLst>
            <pc:docMk/>
            <pc:sldMk cId="2653904441" sldId="455"/>
            <ac:spMk id="4" creationId="{D6626E07-FF73-9C87-45A6-FC55454128D7}"/>
          </ac:spMkLst>
        </pc:spChg>
        <pc:spChg chg="del">
          <ac:chgData name="WILLIAMS, Elliott (NHS ENGLAND - T1510)" userId="961a3bbb-aff8-4880-adf0-12be4335bf70" providerId="ADAL" clId="{76067F4C-39D5-4A54-AB1C-6FDD798F6DF0}" dt="2024-04-15T10:51:14.220" v="388" actId="700"/>
          <ac:spMkLst>
            <pc:docMk/>
            <pc:sldMk cId="2653904441" sldId="455"/>
            <ac:spMk id="5" creationId="{1AF003FB-B528-69AC-F2FC-A9ABFB9A390D}"/>
          </ac:spMkLst>
        </pc:spChg>
        <pc:spChg chg="del">
          <ac:chgData name="WILLIAMS, Elliott (NHS ENGLAND - T1510)" userId="961a3bbb-aff8-4880-adf0-12be4335bf70" providerId="ADAL" clId="{76067F4C-39D5-4A54-AB1C-6FDD798F6DF0}" dt="2024-04-15T10:51:14.220" v="388" actId="700"/>
          <ac:spMkLst>
            <pc:docMk/>
            <pc:sldMk cId="2653904441" sldId="455"/>
            <ac:spMk id="6" creationId="{60506856-840A-31A2-1ED0-380961E9FA66}"/>
          </ac:spMkLst>
        </pc:spChg>
        <pc:spChg chg="add mod ord">
          <ac:chgData name="WILLIAMS, Elliott (NHS ENGLAND - T1510)" userId="961a3bbb-aff8-4880-adf0-12be4335bf70" providerId="ADAL" clId="{76067F4C-39D5-4A54-AB1C-6FDD798F6DF0}" dt="2024-04-15T16:24:34.986" v="1719" actId="34135"/>
          <ac:spMkLst>
            <pc:docMk/>
            <pc:sldMk cId="2653904441" sldId="455"/>
            <ac:spMk id="7" creationId="{4DD65306-C237-EA05-6DCC-563CFF81AF32}"/>
          </ac:spMkLst>
        </pc:spChg>
        <pc:spChg chg="add mod ord">
          <ac:chgData name="WILLIAMS, Elliott (NHS ENGLAND - T1510)" userId="961a3bbb-aff8-4880-adf0-12be4335bf70" providerId="ADAL" clId="{76067F4C-39D5-4A54-AB1C-6FDD798F6DF0}" dt="2024-04-15T16:24:34.986" v="1719" actId="34135"/>
          <ac:spMkLst>
            <pc:docMk/>
            <pc:sldMk cId="2653904441" sldId="455"/>
            <ac:spMk id="8" creationId="{55D51AC9-8CF3-BEB7-FA68-B8689A579BED}"/>
          </ac:spMkLst>
        </pc:spChg>
        <pc:spChg chg="add mod ord">
          <ac:chgData name="WILLIAMS, Elliott (NHS ENGLAND - T1510)" userId="961a3bbb-aff8-4880-adf0-12be4335bf70" providerId="ADAL" clId="{76067F4C-39D5-4A54-AB1C-6FDD798F6DF0}" dt="2024-04-15T16:24:34.986" v="1719" actId="34135"/>
          <ac:spMkLst>
            <pc:docMk/>
            <pc:sldMk cId="2653904441" sldId="455"/>
            <ac:spMk id="9" creationId="{5587E1CC-6A6D-D994-975B-BAF7F8BE7FB2}"/>
          </ac:spMkLst>
        </pc:spChg>
        <pc:spChg chg="add mod ord">
          <ac:chgData name="WILLIAMS, Elliott (NHS ENGLAND - T1510)" userId="961a3bbb-aff8-4880-adf0-12be4335bf70" providerId="ADAL" clId="{76067F4C-39D5-4A54-AB1C-6FDD798F6DF0}" dt="2024-04-15T16:24:34.986" v="1719" actId="34135"/>
          <ac:spMkLst>
            <pc:docMk/>
            <pc:sldMk cId="2653904441" sldId="455"/>
            <ac:spMk id="10" creationId="{321DEF45-5414-7E5A-810B-EE02C8FB01E3}"/>
          </ac:spMkLst>
        </pc:spChg>
        <pc:spChg chg="add mod ord">
          <ac:chgData name="WILLIAMS, Elliott (NHS ENGLAND - T1510)" userId="961a3bbb-aff8-4880-adf0-12be4335bf70" providerId="ADAL" clId="{76067F4C-39D5-4A54-AB1C-6FDD798F6DF0}" dt="2024-04-15T16:24:34.986" v="1719" actId="34135"/>
          <ac:spMkLst>
            <pc:docMk/>
            <pc:sldMk cId="2653904441" sldId="455"/>
            <ac:spMk id="11" creationId="{24238438-424C-9966-38AC-C0E8D62D7182}"/>
          </ac:spMkLst>
        </pc:spChg>
        <pc:spChg chg="add mod">
          <ac:chgData name="WILLIAMS, Elliott (NHS ENGLAND - T1510)" userId="961a3bbb-aff8-4880-adf0-12be4335bf70" providerId="ADAL" clId="{76067F4C-39D5-4A54-AB1C-6FDD798F6DF0}" dt="2024-04-15T16:24:34.986" v="1719" actId="34135"/>
          <ac:spMkLst>
            <pc:docMk/>
            <pc:sldMk cId="2653904441" sldId="455"/>
            <ac:spMk id="12" creationId="{09A4401C-BAC4-809C-1CA2-B8B9768B488E}"/>
          </ac:spMkLst>
        </pc:spChg>
        <pc:spChg chg="add mod">
          <ac:chgData name="WILLIAMS, Elliott (NHS ENGLAND - T1510)" userId="961a3bbb-aff8-4880-adf0-12be4335bf70" providerId="ADAL" clId="{76067F4C-39D5-4A54-AB1C-6FDD798F6DF0}" dt="2024-04-15T16:24:34.986" v="1719" actId="34135"/>
          <ac:spMkLst>
            <pc:docMk/>
            <pc:sldMk cId="2653904441" sldId="455"/>
            <ac:spMk id="13" creationId="{A3A3BAB1-690E-52A6-C236-FAA921DF246E}"/>
          </ac:spMkLst>
        </pc:spChg>
        <pc:spChg chg="add mod">
          <ac:chgData name="WILLIAMS, Elliott (NHS ENGLAND - T1510)" userId="961a3bbb-aff8-4880-adf0-12be4335bf70" providerId="ADAL" clId="{76067F4C-39D5-4A54-AB1C-6FDD798F6DF0}" dt="2024-04-15T16:24:34.986" v="1719" actId="34135"/>
          <ac:spMkLst>
            <pc:docMk/>
            <pc:sldMk cId="2653904441" sldId="455"/>
            <ac:spMk id="14" creationId="{1A00B235-9C1B-85AC-F464-ADFA56DCEC5E}"/>
          </ac:spMkLst>
        </pc:spChg>
      </pc:sldChg>
      <pc:sldChg chg="addSp delSp modSp new mod ord modClrScheme chgLayout">
        <pc:chgData name="WILLIAMS, Elliott (NHS ENGLAND - T1510)" userId="961a3bbb-aff8-4880-adf0-12be4335bf70" providerId="ADAL" clId="{76067F4C-39D5-4A54-AB1C-6FDD798F6DF0}" dt="2024-04-23T09:24:05.645" v="1732"/>
        <pc:sldMkLst>
          <pc:docMk/>
          <pc:sldMk cId="3340048605" sldId="456"/>
        </pc:sldMkLst>
        <pc:spChg chg="del mod ord">
          <ac:chgData name="WILLIAMS, Elliott (NHS ENGLAND - T1510)" userId="961a3bbb-aff8-4880-adf0-12be4335bf70" providerId="ADAL" clId="{76067F4C-39D5-4A54-AB1C-6FDD798F6DF0}" dt="2024-04-15T12:22:52.960" v="682" actId="700"/>
          <ac:spMkLst>
            <pc:docMk/>
            <pc:sldMk cId="3340048605" sldId="456"/>
            <ac:spMk id="2" creationId="{5DC17698-0DC6-84DE-5AEF-338C324CB58F}"/>
          </ac:spMkLst>
        </pc:spChg>
        <pc:spChg chg="del mod ord">
          <ac:chgData name="WILLIAMS, Elliott (NHS ENGLAND - T1510)" userId="961a3bbb-aff8-4880-adf0-12be4335bf70" providerId="ADAL" clId="{76067F4C-39D5-4A54-AB1C-6FDD798F6DF0}" dt="2024-04-15T12:22:52.960" v="682" actId="700"/>
          <ac:spMkLst>
            <pc:docMk/>
            <pc:sldMk cId="3340048605" sldId="456"/>
            <ac:spMk id="3" creationId="{4B836B9B-FEDB-1353-010F-3E62EB03C216}"/>
          </ac:spMkLst>
        </pc:spChg>
        <pc:spChg chg="del">
          <ac:chgData name="WILLIAMS, Elliott (NHS ENGLAND - T1510)" userId="961a3bbb-aff8-4880-adf0-12be4335bf70" providerId="ADAL" clId="{76067F4C-39D5-4A54-AB1C-6FDD798F6DF0}" dt="2024-04-15T12:22:52.960" v="682" actId="700"/>
          <ac:spMkLst>
            <pc:docMk/>
            <pc:sldMk cId="3340048605" sldId="456"/>
            <ac:spMk id="4" creationId="{B1C2FAE2-C4AF-0BAB-E7B8-943830852669}"/>
          </ac:spMkLst>
        </pc:spChg>
        <pc:spChg chg="del">
          <ac:chgData name="WILLIAMS, Elliott (NHS ENGLAND - T1510)" userId="961a3bbb-aff8-4880-adf0-12be4335bf70" providerId="ADAL" clId="{76067F4C-39D5-4A54-AB1C-6FDD798F6DF0}" dt="2024-04-15T12:22:52.960" v="682" actId="700"/>
          <ac:spMkLst>
            <pc:docMk/>
            <pc:sldMk cId="3340048605" sldId="456"/>
            <ac:spMk id="5" creationId="{C23B6CDC-6B52-17DE-7764-4E2077CAEA48}"/>
          </ac:spMkLst>
        </pc:spChg>
        <pc:spChg chg="del">
          <ac:chgData name="WILLIAMS, Elliott (NHS ENGLAND - T1510)" userId="961a3bbb-aff8-4880-adf0-12be4335bf70" providerId="ADAL" clId="{76067F4C-39D5-4A54-AB1C-6FDD798F6DF0}" dt="2024-04-15T12:22:52.960" v="682" actId="700"/>
          <ac:spMkLst>
            <pc:docMk/>
            <pc:sldMk cId="3340048605" sldId="456"/>
            <ac:spMk id="6" creationId="{E1F5E1DC-6ED6-5BC8-C426-46CD6321227F}"/>
          </ac:spMkLst>
        </pc:spChg>
        <pc:spChg chg="del">
          <ac:chgData name="WILLIAMS, Elliott (NHS ENGLAND - T1510)" userId="961a3bbb-aff8-4880-adf0-12be4335bf70" providerId="ADAL" clId="{76067F4C-39D5-4A54-AB1C-6FDD798F6DF0}" dt="2024-04-15T12:22:52.960" v="682" actId="700"/>
          <ac:spMkLst>
            <pc:docMk/>
            <pc:sldMk cId="3340048605" sldId="456"/>
            <ac:spMk id="7" creationId="{70765828-6951-EAEB-5413-BE546BF1AD66}"/>
          </ac:spMkLst>
        </pc:spChg>
        <pc:spChg chg="add mod ord">
          <ac:chgData name="WILLIAMS, Elliott (NHS ENGLAND - T1510)" userId="961a3bbb-aff8-4880-adf0-12be4335bf70" providerId="ADAL" clId="{76067F4C-39D5-4A54-AB1C-6FDD798F6DF0}" dt="2024-04-15T16:24:24.185" v="1717" actId="34135"/>
          <ac:spMkLst>
            <pc:docMk/>
            <pc:sldMk cId="3340048605" sldId="456"/>
            <ac:spMk id="8" creationId="{EB762A24-92A2-8438-0A8B-CAF2090F65BF}"/>
          </ac:spMkLst>
        </pc:spChg>
        <pc:spChg chg="add mod ord">
          <ac:chgData name="WILLIAMS, Elliott (NHS ENGLAND - T1510)" userId="961a3bbb-aff8-4880-adf0-12be4335bf70" providerId="ADAL" clId="{76067F4C-39D5-4A54-AB1C-6FDD798F6DF0}" dt="2024-04-15T16:24:24.185" v="1717" actId="34135"/>
          <ac:spMkLst>
            <pc:docMk/>
            <pc:sldMk cId="3340048605" sldId="456"/>
            <ac:spMk id="9" creationId="{EF8D6D77-6F84-91A2-80D9-A15DB6F0294A}"/>
          </ac:spMkLst>
        </pc:spChg>
        <pc:spChg chg="add del mod">
          <ac:chgData name="WILLIAMS, Elliott (NHS ENGLAND - T1510)" userId="961a3bbb-aff8-4880-adf0-12be4335bf70" providerId="ADAL" clId="{76067F4C-39D5-4A54-AB1C-6FDD798F6DF0}" dt="2024-04-15T12:27:37.430" v="686" actId="478"/>
          <ac:spMkLst>
            <pc:docMk/>
            <pc:sldMk cId="3340048605" sldId="456"/>
            <ac:spMk id="10" creationId="{AF490B60-5A03-6EE9-31B8-F5EF0504F6AD}"/>
          </ac:spMkLst>
        </pc:spChg>
        <pc:spChg chg="add del mod">
          <ac:chgData name="WILLIAMS, Elliott (NHS ENGLAND - T1510)" userId="961a3bbb-aff8-4880-adf0-12be4335bf70" providerId="ADAL" clId="{76067F4C-39D5-4A54-AB1C-6FDD798F6DF0}" dt="2024-04-15T12:28:47.103" v="689" actId="478"/>
          <ac:spMkLst>
            <pc:docMk/>
            <pc:sldMk cId="3340048605" sldId="456"/>
            <ac:spMk id="11" creationId="{3C4C343E-02E2-E290-9A32-F83944CA2340}"/>
          </ac:spMkLst>
        </pc:spChg>
        <pc:spChg chg="add del mod">
          <ac:chgData name="WILLIAMS, Elliott (NHS ENGLAND - T1510)" userId="961a3bbb-aff8-4880-adf0-12be4335bf70" providerId="ADAL" clId="{76067F4C-39D5-4A54-AB1C-6FDD798F6DF0}" dt="2024-04-15T12:30:32.796" v="703" actId="478"/>
          <ac:spMkLst>
            <pc:docMk/>
            <pc:sldMk cId="3340048605" sldId="456"/>
            <ac:spMk id="12" creationId="{A1084F27-C82F-0955-E9A3-3D75CA618532}"/>
          </ac:spMkLst>
        </pc:spChg>
        <pc:spChg chg="add del mod">
          <ac:chgData name="WILLIAMS, Elliott (NHS ENGLAND - T1510)" userId="961a3bbb-aff8-4880-adf0-12be4335bf70" providerId="ADAL" clId="{76067F4C-39D5-4A54-AB1C-6FDD798F6DF0}" dt="2024-04-15T16:11:59.615" v="1537" actId="478"/>
          <ac:spMkLst>
            <pc:docMk/>
            <pc:sldMk cId="3340048605" sldId="456"/>
            <ac:spMk id="13" creationId="{A64A19C1-B342-A122-CAB6-5010BA304988}"/>
          </ac:spMkLst>
        </pc:spChg>
        <pc:spChg chg="add del mod">
          <ac:chgData name="WILLIAMS, Elliott (NHS ENGLAND - T1510)" userId="961a3bbb-aff8-4880-adf0-12be4335bf70" providerId="ADAL" clId="{76067F4C-39D5-4A54-AB1C-6FDD798F6DF0}" dt="2024-04-15T16:14:33.204" v="1657" actId="478"/>
          <ac:spMkLst>
            <pc:docMk/>
            <pc:sldMk cId="3340048605" sldId="456"/>
            <ac:spMk id="14" creationId="{E204169E-F9A9-367E-C250-854995884F06}"/>
          </ac:spMkLst>
        </pc:spChg>
        <pc:spChg chg="add mod">
          <ac:chgData name="WILLIAMS, Elliott (NHS ENGLAND - T1510)" userId="961a3bbb-aff8-4880-adf0-12be4335bf70" providerId="ADAL" clId="{76067F4C-39D5-4A54-AB1C-6FDD798F6DF0}" dt="2024-04-15T16:24:24.185" v="1717" actId="34135"/>
          <ac:spMkLst>
            <pc:docMk/>
            <pc:sldMk cId="3340048605" sldId="456"/>
            <ac:spMk id="15" creationId="{540852F2-DCC4-D791-296B-465BFDF1FCAD}"/>
          </ac:spMkLst>
        </pc:spChg>
        <pc:spChg chg="add mod">
          <ac:chgData name="WILLIAMS, Elliott (NHS ENGLAND - T1510)" userId="961a3bbb-aff8-4880-adf0-12be4335bf70" providerId="ADAL" clId="{76067F4C-39D5-4A54-AB1C-6FDD798F6DF0}" dt="2024-04-15T16:24:24.185" v="1717" actId="34135"/>
          <ac:spMkLst>
            <pc:docMk/>
            <pc:sldMk cId="3340048605" sldId="456"/>
            <ac:spMk id="16" creationId="{807C425B-1554-6776-0BF1-C4815EBB5FFD}"/>
          </ac:spMkLst>
        </pc:spChg>
        <pc:spChg chg="add mod">
          <ac:chgData name="WILLIAMS, Elliott (NHS ENGLAND - T1510)" userId="961a3bbb-aff8-4880-adf0-12be4335bf70" providerId="ADAL" clId="{76067F4C-39D5-4A54-AB1C-6FDD798F6DF0}" dt="2024-04-15T16:24:24.185" v="1717" actId="34135"/>
          <ac:spMkLst>
            <pc:docMk/>
            <pc:sldMk cId="3340048605" sldId="456"/>
            <ac:spMk id="17" creationId="{7D48F19F-257D-2F27-5648-31776045CC70}"/>
          </ac:spMkLst>
        </pc:spChg>
      </pc:sldChg>
      <pc:sldChg chg="modSp add mod">
        <pc:chgData name="WILLIAMS, Elliott (NHS ENGLAND - T1510)" userId="961a3bbb-aff8-4880-adf0-12be4335bf70" providerId="ADAL" clId="{76067F4C-39D5-4A54-AB1C-6FDD798F6DF0}" dt="2024-04-23T09:41:16.392" v="1803" actId="20577"/>
        <pc:sldMkLst>
          <pc:docMk/>
          <pc:sldMk cId="3970050371" sldId="457"/>
        </pc:sldMkLst>
        <pc:spChg chg="mod">
          <ac:chgData name="WILLIAMS, Elliott (NHS ENGLAND - T1510)" userId="961a3bbb-aff8-4880-adf0-12be4335bf70" providerId="ADAL" clId="{76067F4C-39D5-4A54-AB1C-6FDD798F6DF0}" dt="2024-04-23T09:41:16.392" v="1803" actId="20577"/>
          <ac:spMkLst>
            <pc:docMk/>
            <pc:sldMk cId="3970050371" sldId="457"/>
            <ac:spMk id="3" creationId="{76BDF073-488D-FF55-C745-871680E3E9E2}"/>
          </ac:spMkLst>
        </pc:spChg>
      </pc:sldChg>
      <pc:sldMasterChg chg="modSp mod">
        <pc:chgData name="WILLIAMS, Elliott (NHS ENGLAND - T1510)" userId="961a3bbb-aff8-4880-adf0-12be4335bf70" providerId="ADAL" clId="{76067F4C-39D5-4A54-AB1C-6FDD798F6DF0}" dt="2024-04-23T09:22:05.622" v="1730"/>
        <pc:sldMasterMkLst>
          <pc:docMk/>
          <pc:sldMasterMk cId="598892743" sldId="2147483648"/>
        </pc:sldMasterMkLst>
        <pc:spChg chg="mod">
          <ac:chgData name="WILLIAMS, Elliott (NHS ENGLAND - T1510)" userId="961a3bbb-aff8-4880-adf0-12be4335bf70" providerId="ADAL" clId="{76067F4C-39D5-4A54-AB1C-6FDD798F6DF0}" dt="2024-04-23T09:22:05.622" v="1730"/>
          <ac:spMkLst>
            <pc:docMk/>
            <pc:sldMasterMk cId="598892743" sldId="2147483648"/>
            <ac:spMk id="4" creationId="{0A37A219-9C7B-AC77-73BB-B068AA6A0A7A}"/>
          </ac:spMkLst>
        </pc:spChg>
        <pc:spChg chg="mod">
          <ac:chgData name="WILLIAMS, Elliott (NHS ENGLAND - T1510)" userId="961a3bbb-aff8-4880-adf0-12be4335bf70" providerId="ADAL" clId="{76067F4C-39D5-4A54-AB1C-6FDD798F6DF0}" dt="2024-04-15T14:32:15.367" v="1283" actId="20577"/>
          <ac:spMkLst>
            <pc:docMk/>
            <pc:sldMasterMk cId="598892743" sldId="2147483648"/>
            <ac:spMk id="16" creationId="{E6D93B6A-96B9-1DA4-1461-AA99B5397EFC}"/>
          </ac:spMkLst>
        </pc:spChg>
        <pc:picChg chg="mod">
          <ac:chgData name="WILLIAMS, Elliott (NHS ENGLAND - T1510)" userId="961a3bbb-aff8-4880-adf0-12be4335bf70" providerId="ADAL" clId="{76067F4C-39D5-4A54-AB1C-6FDD798F6DF0}" dt="2024-04-15T14:36:15.816" v="1287"/>
          <ac:picMkLst>
            <pc:docMk/>
            <pc:sldMasterMk cId="598892743" sldId="2147483648"/>
            <ac:picMk id="7" creationId="{73AAFE5E-0456-BA45-6CE4-D6D1E0C8ACA5}"/>
          </ac:picMkLst>
        </pc:picChg>
        <pc:picChg chg="mod">
          <ac:chgData name="WILLIAMS, Elliott (NHS ENGLAND - T1510)" userId="961a3bbb-aff8-4880-adf0-12be4335bf70" providerId="ADAL" clId="{76067F4C-39D5-4A54-AB1C-6FDD798F6DF0}" dt="2024-04-15T14:36:33" v="1288"/>
          <ac:picMkLst>
            <pc:docMk/>
            <pc:sldMasterMk cId="598892743" sldId="2147483648"/>
            <ac:picMk id="8" creationId="{C850E85F-D1F6-1141-4EF5-7031A14C34CC}"/>
          </ac:picMkLst>
        </pc:picChg>
      </pc:sldMasterChg>
    </pc:docChg>
  </pc:docChgLst>
  <pc:docChgLst>
    <pc:chgData name="WILLIAMS, Elliott (NHS ENGLAND - T1510)" userId="961a3bbb-aff8-4880-adf0-12be4335bf70" providerId="ADAL" clId="{7C07A0A4-437E-472E-BDB1-3A84C065E61C}"/>
    <pc:docChg chg="undo custSel addSld delSld modSection">
      <pc:chgData name="WILLIAMS, Elliott (NHS ENGLAND - T1510)" userId="961a3bbb-aff8-4880-adf0-12be4335bf70" providerId="ADAL" clId="{7C07A0A4-437E-472E-BDB1-3A84C065E61C}" dt="2024-04-15T09:39:06.294" v="17" actId="47"/>
      <pc:docMkLst>
        <pc:docMk/>
      </pc:docMkLst>
      <pc:sldChg chg="add del">
        <pc:chgData name="WILLIAMS, Elliott (NHS ENGLAND - T1510)" userId="961a3bbb-aff8-4880-adf0-12be4335bf70" providerId="ADAL" clId="{7C07A0A4-437E-472E-BDB1-3A84C065E61C}" dt="2024-04-15T09:39:00.762" v="12" actId="47"/>
        <pc:sldMkLst>
          <pc:docMk/>
          <pc:sldMk cId="679264902" sldId="425"/>
        </pc:sldMkLst>
      </pc:sldChg>
      <pc:sldChg chg="add del">
        <pc:chgData name="WILLIAMS, Elliott (NHS ENGLAND - T1510)" userId="961a3bbb-aff8-4880-adf0-12be4335bf70" providerId="ADAL" clId="{7C07A0A4-437E-472E-BDB1-3A84C065E61C}" dt="2024-04-15T09:39:00.274" v="11" actId="47"/>
        <pc:sldMkLst>
          <pc:docMk/>
          <pc:sldMk cId="1591568316" sldId="428"/>
        </pc:sldMkLst>
      </pc:sldChg>
      <pc:sldChg chg="add del">
        <pc:chgData name="WILLIAMS, Elliott (NHS ENGLAND - T1510)" userId="961a3bbb-aff8-4880-adf0-12be4335bf70" providerId="ADAL" clId="{7C07A0A4-437E-472E-BDB1-3A84C065E61C}" dt="2024-04-15T09:39:01.285" v="13" actId="47"/>
        <pc:sldMkLst>
          <pc:docMk/>
          <pc:sldMk cId="4219015568" sldId="430"/>
        </pc:sldMkLst>
      </pc:sldChg>
      <pc:sldChg chg="add del">
        <pc:chgData name="WILLIAMS, Elliott (NHS ENGLAND - T1510)" userId="961a3bbb-aff8-4880-adf0-12be4335bf70" providerId="ADAL" clId="{7C07A0A4-437E-472E-BDB1-3A84C065E61C}" dt="2024-04-15T09:39:01.992" v="14" actId="47"/>
        <pc:sldMkLst>
          <pc:docMk/>
          <pc:sldMk cId="1166208014" sldId="432"/>
        </pc:sldMkLst>
      </pc:sldChg>
      <pc:sldChg chg="del">
        <pc:chgData name="WILLIAMS, Elliott (NHS ENGLAND - T1510)" userId="961a3bbb-aff8-4880-adf0-12be4335bf70" providerId="ADAL" clId="{7C07A0A4-437E-472E-BDB1-3A84C065E61C}" dt="2024-04-15T09:37:16.761" v="0" actId="47"/>
        <pc:sldMkLst>
          <pc:docMk/>
          <pc:sldMk cId="2804074434" sldId="445"/>
        </pc:sldMkLst>
      </pc:sldChg>
      <pc:sldChg chg="add del">
        <pc:chgData name="WILLIAMS, Elliott (NHS ENGLAND - T1510)" userId="961a3bbb-aff8-4880-adf0-12be4335bf70" providerId="ADAL" clId="{7C07A0A4-437E-472E-BDB1-3A84C065E61C}" dt="2024-04-15T09:39:03.990" v="16" actId="47"/>
        <pc:sldMkLst>
          <pc:docMk/>
          <pc:sldMk cId="122531173" sldId="446"/>
        </pc:sldMkLst>
      </pc:sldChg>
      <pc:sldChg chg="del">
        <pc:chgData name="WILLIAMS, Elliott (NHS ENGLAND - T1510)" userId="961a3bbb-aff8-4880-adf0-12be4335bf70" providerId="ADAL" clId="{7C07A0A4-437E-472E-BDB1-3A84C065E61C}" dt="2024-04-15T09:37:27.961" v="4" actId="47"/>
        <pc:sldMkLst>
          <pc:docMk/>
          <pc:sldMk cId="988419648" sldId="447"/>
        </pc:sldMkLst>
      </pc:sldChg>
      <pc:sldChg chg="del">
        <pc:chgData name="WILLIAMS, Elliott (NHS ENGLAND - T1510)" userId="961a3bbb-aff8-4880-adf0-12be4335bf70" providerId="ADAL" clId="{7C07A0A4-437E-472E-BDB1-3A84C065E61C}" dt="2024-04-15T09:37:24.453" v="3" actId="47"/>
        <pc:sldMkLst>
          <pc:docMk/>
          <pc:sldMk cId="1424060471" sldId="448"/>
        </pc:sldMkLst>
      </pc:sldChg>
      <pc:sldChg chg="del">
        <pc:chgData name="WILLIAMS, Elliott (NHS ENGLAND - T1510)" userId="961a3bbb-aff8-4880-adf0-12be4335bf70" providerId="ADAL" clId="{7C07A0A4-437E-472E-BDB1-3A84C065E61C}" dt="2024-04-15T09:37:19.839" v="1" actId="47"/>
        <pc:sldMkLst>
          <pc:docMk/>
          <pc:sldMk cId="2903426232" sldId="449"/>
        </pc:sldMkLst>
      </pc:sldChg>
      <pc:sldChg chg="del">
        <pc:chgData name="WILLIAMS, Elliott (NHS ENGLAND - T1510)" userId="961a3bbb-aff8-4880-adf0-12be4335bf70" providerId="ADAL" clId="{7C07A0A4-437E-472E-BDB1-3A84C065E61C}" dt="2024-04-15T09:37:21.711" v="2" actId="47"/>
        <pc:sldMkLst>
          <pc:docMk/>
          <pc:sldMk cId="858412831" sldId="450"/>
        </pc:sldMkLst>
      </pc:sldChg>
      <pc:sldChg chg="add del">
        <pc:chgData name="WILLIAMS, Elliott (NHS ENGLAND - T1510)" userId="961a3bbb-aff8-4880-adf0-12be4335bf70" providerId="ADAL" clId="{7C07A0A4-437E-472E-BDB1-3A84C065E61C}" dt="2024-04-15T09:39:06.294" v="17" actId="47"/>
        <pc:sldMkLst>
          <pc:docMk/>
          <pc:sldMk cId="2694762450" sldId="45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F44538-F03F-4F99-82A5-90DDD1D0491C}" type="datetimeFigureOut">
              <a:rPr lang="en-GB" smtClean="0"/>
              <a:t>23/04/2024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5B393F-4A37-41D4-8143-ECF8A2378EE9}" type="slidenum">
              <a:rPr lang="en-GB" smtClean="0"/>
              <a:t>‹#›</a:t>
            </a:fld>
            <a:endParaRPr lang="en-GB"/>
          </a:p>
        </p:txBody>
      </p:sp>
    </p:spTree>
    <p:extLst>
      <p:ext uri="{BB962C8B-B14F-4D97-AF65-F5344CB8AC3E}">
        <p14:creationId xmlns:p14="http://schemas.microsoft.com/office/powerpoint/2010/main" val="3824248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england.nhs.uk/publication/national-genomic-test-directories/"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genomicseducation.hee.nhs.uk/blog/food-glorious-food-and-its-bitter-after-taste/"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www.popsci.com/humans-genetically-linked-to-bananas/" TargetMode="External"/><Relationship Id="rId4" Type="http://schemas.openxmlformats.org/officeDocument/2006/relationships/hyperlink" Target="http://www.science.org/content/article/bonobos-join-chimps-closest-human-relatives"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5B393F-4A37-41D4-8143-ECF8A2378EE9}" type="slidenum">
              <a:rPr lang="en-GB" smtClean="0"/>
              <a:t>3</a:t>
            </a:fld>
            <a:endParaRPr lang="en-GB"/>
          </a:p>
        </p:txBody>
      </p:sp>
    </p:spTree>
    <p:extLst>
      <p:ext uri="{BB962C8B-B14F-4D97-AF65-F5344CB8AC3E}">
        <p14:creationId xmlns:p14="http://schemas.microsoft.com/office/powerpoint/2010/main" val="1368783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to educator</a:t>
            </a:r>
            <a:r>
              <a:rPr lang="en-GB" dirty="0"/>
              <a:t>: Learners may repeat items from previous discussions where hair colour and curl, eye colour, how we perceive some flavours (and so on) are all differences with a genomic basis.</a:t>
            </a:r>
            <a:endParaRPr lang="en-GB" dirty="0">
              <a:ea typeface="Calibri"/>
              <a:cs typeface="Calibri"/>
            </a:endParaRPr>
          </a:p>
          <a:p>
            <a:endParaRPr lang="en-GB" dirty="0">
              <a:ea typeface="Calibri"/>
              <a:cs typeface="Calibri"/>
            </a:endParaRPr>
          </a:p>
          <a:p>
            <a:r>
              <a:rPr lang="en-GB" dirty="0">
                <a:ea typeface="Calibri"/>
                <a:cs typeface="Calibri"/>
              </a:rPr>
              <a:t>Consider prompting for unseen differences. Same examples of what genetic variation affects include:</a:t>
            </a:r>
          </a:p>
          <a:p>
            <a:pPr marL="0" indent="0">
              <a:buFont typeface="Arial"/>
              <a:buNone/>
            </a:pPr>
            <a:r>
              <a:rPr lang="en-GB" dirty="0">
                <a:ea typeface="Calibri"/>
                <a:cs typeface="Calibri"/>
              </a:rPr>
              <a:t>- how we respond to certain medications;</a:t>
            </a:r>
          </a:p>
          <a:p>
            <a:pPr marL="0" indent="0">
              <a:buFont typeface="Arial"/>
              <a:buNone/>
            </a:pPr>
            <a:r>
              <a:rPr lang="en-GB" dirty="0">
                <a:ea typeface="Calibri"/>
                <a:cs typeface="Calibri"/>
              </a:rPr>
              <a:t>- our predisposition to diseases such as cancer, or illnesses such as </a:t>
            </a:r>
            <a:r>
              <a:rPr lang="en-GB" dirty="0"/>
              <a:t>schizophrenia</a:t>
            </a:r>
            <a:r>
              <a:rPr lang="en-GB" dirty="0">
                <a:ea typeface="Calibri"/>
                <a:cs typeface="Calibri"/>
              </a:rPr>
              <a:t>;</a:t>
            </a:r>
            <a:r>
              <a:rPr lang="en-GB" dirty="0"/>
              <a:t> and</a:t>
            </a:r>
            <a:endParaRPr lang="en-GB" dirty="0">
              <a:ea typeface="Calibri"/>
              <a:cs typeface="Calibri"/>
            </a:endParaRPr>
          </a:p>
          <a:p>
            <a:pPr marL="0" indent="0">
              <a:buFont typeface="Arial"/>
              <a:buNone/>
            </a:pPr>
            <a:r>
              <a:rPr lang="en-GB" dirty="0">
                <a:ea typeface="Calibri"/>
                <a:cs typeface="Calibri"/>
              </a:rPr>
              <a:t>- how our immune system responds to communicable diseases and infections.</a:t>
            </a:r>
          </a:p>
          <a:p>
            <a:pPr marL="171450" indent="-171450">
              <a:buFont typeface="Arial"/>
              <a:buChar char="•"/>
            </a:pPr>
            <a:endParaRPr lang="en-GB" dirty="0">
              <a:ea typeface="Calibri"/>
              <a:cs typeface="Calibri"/>
            </a:endParaRPr>
          </a:p>
          <a:p>
            <a:r>
              <a:rPr lang="en-GB" dirty="0"/>
              <a:t>Be careful to avoid framing differences as only genetic or genomic since a person's environment or personal circumstance will tend to influence them. For example, a person vaccinated will experience a different disease outcome when compared to someone who is not.</a:t>
            </a:r>
            <a:endParaRPr lang="en-GB" dirty="0">
              <a:ea typeface="Calibri"/>
              <a:cs typeface="Calibri"/>
            </a:endParaRPr>
          </a:p>
          <a:p>
            <a:pPr marL="171450" indent="-171450">
              <a:buFont typeface="Arial"/>
              <a:buChar char="•"/>
            </a:pPr>
            <a:endParaRPr lang="en-GB" dirty="0">
              <a:ea typeface="Calibri"/>
              <a:cs typeface="Calibri"/>
            </a:endParaRPr>
          </a:p>
          <a:p>
            <a:pPr marL="171450" indent="-171450">
              <a:buFont typeface="Arial"/>
              <a:buChar char="•"/>
            </a:pPr>
            <a:endParaRPr lang="en-GB" dirty="0">
              <a:ea typeface="Calibri"/>
              <a:cs typeface="Calibri"/>
            </a:endParaRPr>
          </a:p>
          <a:p>
            <a:pPr marL="171450" indent="-171450">
              <a:buFont typeface="Arial"/>
              <a:buChar char="•"/>
            </a:pPr>
            <a:endParaRPr lang="en-GB" dirty="0">
              <a:ea typeface="Calibri"/>
              <a:cs typeface="Calibri"/>
            </a:endParaRPr>
          </a:p>
        </p:txBody>
      </p:sp>
      <p:sp>
        <p:nvSpPr>
          <p:cNvPr id="4" name="Slide Number Placeholder 3"/>
          <p:cNvSpPr>
            <a:spLocks noGrp="1"/>
          </p:cNvSpPr>
          <p:nvPr>
            <p:ph type="sldNum" sz="quarter" idx="5"/>
          </p:nvPr>
        </p:nvSpPr>
        <p:spPr/>
        <p:txBody>
          <a:bodyPr/>
          <a:lstStyle/>
          <a:p>
            <a:fld id="{8E5B393F-4A37-41D4-8143-ECF8A2378EE9}" type="slidenum">
              <a:rPr lang="en-GB" smtClean="0"/>
              <a:t>35</a:t>
            </a:fld>
            <a:endParaRPr lang="en-GB"/>
          </a:p>
        </p:txBody>
      </p:sp>
    </p:spTree>
    <p:extLst>
      <p:ext uri="{BB962C8B-B14F-4D97-AF65-F5344CB8AC3E}">
        <p14:creationId xmlns:p14="http://schemas.microsoft.com/office/powerpoint/2010/main" val="985195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to educator</a:t>
            </a:r>
            <a:r>
              <a:rPr lang="en-GB" dirty="0"/>
              <a:t>: For this discussion, prompt the learners to explore what the future looks like for a patient, who may be a child, and their family. How long will a patient have that condition. Is the condition easy to manage and live with? What lifestyle changes might need to be considered? How favourably does today’s society view people with that condition?</a:t>
            </a:r>
          </a:p>
          <a:p>
            <a:endParaRPr lang="en-GB" dirty="0"/>
          </a:p>
          <a:p>
            <a:r>
              <a:rPr lang="en-GB" dirty="0"/>
              <a:t>Ask questions to encourage comparisons between treatment and management for a genetic condition to that of non-genetic conditions. For example, sickle cell disease (genetic) vs sepsis (not genetic), or Duchenne muscular dystrophy (genetic) vs broken bones or sprains (not genetic).</a:t>
            </a:r>
            <a:endParaRPr lang="en-GB" dirty="0">
              <a:ea typeface="Calibri" panose="020F0502020204030204"/>
              <a:cs typeface="Calibri" panose="020F0502020204030204"/>
            </a:endParaRPr>
          </a:p>
          <a:p>
            <a:endParaRPr lang="en-GB" dirty="0"/>
          </a:p>
          <a:p>
            <a:r>
              <a:rPr lang="en-GB" dirty="0"/>
              <a:t>You may also wish to think about the advantages and disadvantages of using genomics to predict the chances of family members developing a condition. </a:t>
            </a:r>
            <a:endParaRPr lang="en-GB" dirty="0">
              <a:ea typeface="Calibri" panose="020F0502020204030204"/>
              <a:cs typeface="Calibri" panose="020F0502020204030204"/>
            </a:endParaRPr>
          </a:p>
          <a:p>
            <a:endParaRPr lang="en-GB"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8E5B393F-4A37-41D4-8143-ECF8A2378EE9}" type="slidenum">
              <a:rPr lang="en-GB" smtClean="0"/>
              <a:t>37</a:t>
            </a:fld>
            <a:endParaRPr lang="en-GB"/>
          </a:p>
        </p:txBody>
      </p:sp>
    </p:spTree>
    <p:extLst>
      <p:ext uri="{BB962C8B-B14F-4D97-AF65-F5344CB8AC3E}">
        <p14:creationId xmlns:p14="http://schemas.microsoft.com/office/powerpoint/2010/main" val="2699990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to educator</a:t>
            </a:r>
            <a:r>
              <a:rPr lang="en-GB" dirty="0"/>
              <a:t>: Sickle cell disease and cystic fibrosis are two examples, but many exist. For this discussion, you may wish to note the National Genomic Test Directory, which has a list of all eligible genomic tests commissioned by the NHS in England, the technology by which they are available, and the types of patient who will be eligible.</a:t>
            </a:r>
          </a:p>
          <a:p>
            <a:endParaRPr lang="en-GB" dirty="0"/>
          </a:p>
          <a:p>
            <a:r>
              <a:rPr lang="en-GB" b="1" dirty="0"/>
              <a:t>More information</a:t>
            </a:r>
            <a:r>
              <a:rPr lang="en-GB" dirty="0"/>
              <a:t>: </a:t>
            </a:r>
          </a:p>
          <a:p>
            <a:pPr marL="0" indent="0">
              <a:buFont typeface="Symbol"/>
              <a:buNone/>
            </a:pPr>
            <a:r>
              <a:rPr lang="en-GB" dirty="0"/>
              <a:t>The National Genomic Test Directory: </a:t>
            </a:r>
            <a:r>
              <a:rPr lang="en-GB" u="sng" dirty="0">
                <a:hlinkClick r:id="rId3"/>
              </a:rPr>
              <a:t>www.england.nhs.uk/publication/national-genomic-test-directories/</a:t>
            </a:r>
            <a:endParaRPr lang="en-GB" dirty="0"/>
          </a:p>
          <a:p>
            <a:endParaRPr lang="en-GB" dirty="0">
              <a:ea typeface="Calibri"/>
              <a:cs typeface="Calibri"/>
            </a:endParaRPr>
          </a:p>
        </p:txBody>
      </p:sp>
      <p:sp>
        <p:nvSpPr>
          <p:cNvPr id="4" name="Slide Number Placeholder 3"/>
          <p:cNvSpPr>
            <a:spLocks noGrp="1"/>
          </p:cNvSpPr>
          <p:nvPr>
            <p:ph type="sldNum" sz="quarter" idx="5"/>
          </p:nvPr>
        </p:nvSpPr>
        <p:spPr/>
        <p:txBody>
          <a:bodyPr/>
          <a:lstStyle/>
          <a:p>
            <a:fld id="{8E5B393F-4A37-41D4-8143-ECF8A2378EE9}" type="slidenum">
              <a:rPr lang="en-GB" smtClean="0"/>
              <a:t>42</a:t>
            </a:fld>
            <a:endParaRPr lang="en-GB"/>
          </a:p>
        </p:txBody>
      </p:sp>
    </p:spTree>
    <p:extLst>
      <p:ext uri="{BB962C8B-B14F-4D97-AF65-F5344CB8AC3E}">
        <p14:creationId xmlns:p14="http://schemas.microsoft.com/office/powerpoint/2010/main" val="2983581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to educator</a:t>
            </a:r>
            <a:r>
              <a:rPr lang="en-GB" dirty="0"/>
              <a:t>: For this discussion, get the learners to think about how a patient seeing their primary care clinician (such as a GP) might be feeling if they have used an off-the-shelf test and received unsettling results. What could the clinician do to reassure the patient?</a:t>
            </a:r>
          </a:p>
        </p:txBody>
      </p:sp>
      <p:sp>
        <p:nvSpPr>
          <p:cNvPr id="4" name="Slide Number Placeholder 3"/>
          <p:cNvSpPr>
            <a:spLocks noGrp="1"/>
          </p:cNvSpPr>
          <p:nvPr>
            <p:ph type="sldNum" sz="quarter" idx="5"/>
          </p:nvPr>
        </p:nvSpPr>
        <p:spPr/>
        <p:txBody>
          <a:bodyPr/>
          <a:lstStyle/>
          <a:p>
            <a:fld id="{8E5B393F-4A37-41D4-8143-ECF8A2378EE9}" type="slidenum">
              <a:rPr lang="en-GB" smtClean="0"/>
              <a:t>47</a:t>
            </a:fld>
            <a:endParaRPr lang="en-GB"/>
          </a:p>
        </p:txBody>
      </p:sp>
    </p:spTree>
    <p:extLst>
      <p:ext uri="{BB962C8B-B14F-4D97-AF65-F5344CB8AC3E}">
        <p14:creationId xmlns:p14="http://schemas.microsoft.com/office/powerpoint/2010/main" val="2379947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5B393F-4A37-41D4-8143-ECF8A2378EE9}" type="slidenum">
              <a:rPr lang="en-GB" smtClean="0"/>
              <a:t>5</a:t>
            </a:fld>
            <a:endParaRPr lang="en-GB"/>
          </a:p>
        </p:txBody>
      </p:sp>
    </p:spTree>
    <p:extLst>
      <p:ext uri="{BB962C8B-B14F-4D97-AF65-F5344CB8AC3E}">
        <p14:creationId xmlns:p14="http://schemas.microsoft.com/office/powerpoint/2010/main" val="1597832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5B393F-4A37-41D4-8143-ECF8A2378EE9}" type="slidenum">
              <a:rPr lang="en-GB" smtClean="0"/>
              <a:t>9</a:t>
            </a:fld>
            <a:endParaRPr lang="en-GB"/>
          </a:p>
        </p:txBody>
      </p:sp>
    </p:spTree>
    <p:extLst>
      <p:ext uri="{BB962C8B-B14F-4D97-AF65-F5344CB8AC3E}">
        <p14:creationId xmlns:p14="http://schemas.microsoft.com/office/powerpoint/2010/main" val="3487184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5B393F-4A37-41D4-8143-ECF8A2378EE9}" type="slidenum">
              <a:rPr lang="en-GB" smtClean="0"/>
              <a:t>13</a:t>
            </a:fld>
            <a:endParaRPr lang="en-GB"/>
          </a:p>
        </p:txBody>
      </p:sp>
    </p:spTree>
    <p:extLst>
      <p:ext uri="{BB962C8B-B14F-4D97-AF65-F5344CB8AC3E}">
        <p14:creationId xmlns:p14="http://schemas.microsoft.com/office/powerpoint/2010/main" val="1917208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5B393F-4A37-41D4-8143-ECF8A2378EE9}" type="slidenum">
              <a:rPr lang="en-GB" smtClean="0"/>
              <a:t>14</a:t>
            </a:fld>
            <a:endParaRPr lang="en-GB"/>
          </a:p>
        </p:txBody>
      </p:sp>
    </p:spTree>
    <p:extLst>
      <p:ext uri="{BB962C8B-B14F-4D97-AF65-F5344CB8AC3E}">
        <p14:creationId xmlns:p14="http://schemas.microsoft.com/office/powerpoint/2010/main" val="2989664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5B393F-4A37-41D4-8143-ECF8A2378EE9}" type="slidenum">
              <a:rPr lang="en-GB" smtClean="0"/>
              <a:t>17</a:t>
            </a:fld>
            <a:endParaRPr lang="en-GB"/>
          </a:p>
        </p:txBody>
      </p:sp>
    </p:spTree>
    <p:extLst>
      <p:ext uri="{BB962C8B-B14F-4D97-AF65-F5344CB8AC3E}">
        <p14:creationId xmlns:p14="http://schemas.microsoft.com/office/powerpoint/2010/main" val="1358867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to educator</a:t>
            </a:r>
            <a:r>
              <a:rPr lang="en-GB" dirty="0"/>
              <a:t>: For this discussion, get the learners to think about everyday natural human differences like eye colour, hair colour and curl, how individuals perceive the taste of Brussels </a:t>
            </a:r>
            <a:r>
              <a:rPr lang="en-GB" b="0" i="0" dirty="0">
                <a:effectLst/>
              </a:rPr>
              <a:t>sprouts or coriander, and so on.</a:t>
            </a:r>
            <a:r>
              <a:rPr lang="en-GB" dirty="0"/>
              <a:t> </a:t>
            </a:r>
          </a:p>
          <a:p>
            <a:r>
              <a:rPr lang="en-GB" dirty="0"/>
              <a:t>It is also useful to help learners recognise just how similar we are.</a:t>
            </a:r>
            <a:endParaRPr lang="en-GB" dirty="0">
              <a:ea typeface="Calibri"/>
              <a:cs typeface="Calibri"/>
            </a:endParaRPr>
          </a:p>
          <a:p>
            <a:endParaRPr lang="en-GB" dirty="0"/>
          </a:p>
          <a:p>
            <a:r>
              <a:rPr lang="en-GB" dirty="0"/>
              <a:t>Furthermore, stating some fun facts can embed the idea of how important genomic differences in growth and development can help. For example, our genomes are around 98%–99% similar to that of chimpanzees. Also, more than half of our genome shares similarity with less human-like organisms, such as chickens, fruit flies and bananas.</a:t>
            </a:r>
            <a:endParaRPr lang="en-GB" dirty="0">
              <a:ea typeface="Calibri"/>
              <a:cs typeface="Calibri"/>
            </a:endParaRPr>
          </a:p>
          <a:p>
            <a:endParaRPr lang="en-GB" dirty="0"/>
          </a:p>
          <a:p>
            <a:r>
              <a:rPr lang="en-GB" b="1" dirty="0"/>
              <a:t>More information</a:t>
            </a:r>
            <a:r>
              <a:rPr lang="en-GB" dirty="0"/>
              <a:t>:</a:t>
            </a:r>
            <a:endParaRPr lang="en-GB" dirty="0">
              <a:ea typeface="Calibri"/>
              <a:cs typeface="Calibri"/>
            </a:endParaRPr>
          </a:p>
          <a:p>
            <a:pPr marL="0" indent="0">
              <a:buFont typeface="Symbol"/>
              <a:buNone/>
            </a:pPr>
            <a:r>
              <a:rPr lang="en-GB" dirty="0"/>
              <a:t>- Food, glorious food and its bitter aftertaste: </a:t>
            </a:r>
            <a:r>
              <a:rPr lang="en-GB" u="sng" dirty="0">
                <a:hlinkClick r:id="rId3"/>
              </a:rPr>
              <a:t>www.genomicseducation.hee.nhs.uk/blog/food-glorious-food-and-its-bitter-after-taste/</a:t>
            </a:r>
            <a:r>
              <a:rPr lang="en-GB" dirty="0"/>
              <a:t> </a:t>
            </a:r>
            <a:endParaRPr lang="en-GB" dirty="0">
              <a:ea typeface="Calibri"/>
              <a:cs typeface="Calibri"/>
            </a:endParaRPr>
          </a:p>
          <a:p>
            <a:pPr marL="0" indent="0">
              <a:buFont typeface="Symbol"/>
              <a:buNone/>
            </a:pPr>
            <a:r>
              <a:rPr lang="en-GB" dirty="0"/>
              <a:t>- Bonobos join chimps as closest human relatives: </a:t>
            </a:r>
            <a:r>
              <a:rPr lang="en-GB" u="sng" dirty="0">
                <a:hlinkClick r:id="rId4"/>
              </a:rPr>
              <a:t>www.science.org/content/article/bonobos-join-chimps-closest-human-relatives</a:t>
            </a:r>
            <a:endParaRPr lang="en-GB" dirty="0"/>
          </a:p>
          <a:p>
            <a:pPr marL="0" indent="0">
              <a:buFont typeface="Symbol"/>
              <a:buNone/>
            </a:pPr>
            <a:r>
              <a:rPr lang="en-GB" dirty="0"/>
              <a:t>- Infographic showing “all living things” percentage DNA similarity with humans: </a:t>
            </a:r>
            <a:r>
              <a:rPr lang="en-GB" u="sng" dirty="0">
                <a:hlinkClick r:id="rId5"/>
              </a:rPr>
              <a:t>www.popsci.com/humans-genetically-linked-to-bananas/</a:t>
            </a:r>
            <a:r>
              <a:rPr lang="en-GB" dirty="0"/>
              <a:t> </a:t>
            </a:r>
            <a:endParaRPr lang="en-GB" dirty="0">
              <a:ea typeface="Calibri"/>
              <a:cs typeface="Calibri"/>
            </a:endParaRPr>
          </a:p>
          <a:p>
            <a:endParaRPr lang="en-GB" dirty="0">
              <a:ea typeface="Calibri"/>
              <a:cs typeface="Calibri"/>
            </a:endParaRPr>
          </a:p>
        </p:txBody>
      </p:sp>
      <p:sp>
        <p:nvSpPr>
          <p:cNvPr id="4" name="Slide Number Placeholder 3"/>
          <p:cNvSpPr>
            <a:spLocks noGrp="1"/>
          </p:cNvSpPr>
          <p:nvPr>
            <p:ph type="sldNum" sz="quarter" idx="5"/>
          </p:nvPr>
        </p:nvSpPr>
        <p:spPr/>
        <p:txBody>
          <a:bodyPr/>
          <a:lstStyle/>
          <a:p>
            <a:fld id="{8E5B393F-4A37-41D4-8143-ECF8A2378EE9}" type="slidenum">
              <a:rPr lang="en-GB" smtClean="0"/>
              <a:t>22</a:t>
            </a:fld>
            <a:endParaRPr lang="en-GB"/>
          </a:p>
        </p:txBody>
      </p:sp>
    </p:spTree>
    <p:extLst>
      <p:ext uri="{BB962C8B-B14F-4D97-AF65-F5344CB8AC3E}">
        <p14:creationId xmlns:p14="http://schemas.microsoft.com/office/powerpoint/2010/main" val="3316505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to educator:</a:t>
            </a:r>
            <a:r>
              <a:rPr lang="en-GB" dirty="0"/>
              <a:t> Here are some other types of protein and their function: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Blood-clotting proteins: part of an organism’s blood clotting response.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Cell membrane/channel proteins: found in a cell’s membrane.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DNA- and RNA-associated proteins (nucleoproteins): proteins that attach to nucleotides.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Contractile proteins: help muscle fibres to contract.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Motor proteins: ‘molecular machines’ that help move material in a cell.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Receptor proteins: are bound to by other molecules.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Toxins: used in predation or defence by some non-human organisms.</a:t>
            </a:r>
          </a:p>
          <a:p>
            <a:r>
              <a:rPr lang="en-GB" dirty="0"/>
              <a:t>- Transport proteins: move material in an organism.</a:t>
            </a:r>
          </a:p>
          <a:p>
            <a:r>
              <a:rPr lang="en-GB" dirty="0"/>
              <a:t>- Storage proteins: store something until needed.</a:t>
            </a:r>
          </a:p>
        </p:txBody>
      </p:sp>
      <p:sp>
        <p:nvSpPr>
          <p:cNvPr id="4" name="Slide Number Placeholder 3"/>
          <p:cNvSpPr>
            <a:spLocks noGrp="1"/>
          </p:cNvSpPr>
          <p:nvPr>
            <p:ph type="sldNum" sz="quarter" idx="5"/>
          </p:nvPr>
        </p:nvSpPr>
        <p:spPr/>
        <p:txBody>
          <a:bodyPr/>
          <a:lstStyle/>
          <a:p>
            <a:fld id="{8E5B393F-4A37-41D4-8143-ECF8A2378EE9}" type="slidenum">
              <a:rPr lang="en-GB" smtClean="0"/>
              <a:t>26</a:t>
            </a:fld>
            <a:endParaRPr lang="en-GB"/>
          </a:p>
        </p:txBody>
      </p:sp>
    </p:spTree>
    <p:extLst>
      <p:ext uri="{BB962C8B-B14F-4D97-AF65-F5344CB8AC3E}">
        <p14:creationId xmlns:p14="http://schemas.microsoft.com/office/powerpoint/2010/main" val="3063914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to educator</a:t>
            </a:r>
            <a:r>
              <a:rPr lang="en-GB" dirty="0"/>
              <a:t>: For this discussion, encourage learners to think about how the patient might feel or react to being referred to as “having a mutation”. Explore how complicated or dense medical words and phrases may affect the patient and their understanding of the situation. </a:t>
            </a:r>
          </a:p>
        </p:txBody>
      </p:sp>
      <p:sp>
        <p:nvSpPr>
          <p:cNvPr id="4" name="Slide Number Placeholder 3"/>
          <p:cNvSpPr>
            <a:spLocks noGrp="1"/>
          </p:cNvSpPr>
          <p:nvPr>
            <p:ph type="sldNum" sz="quarter" idx="5"/>
          </p:nvPr>
        </p:nvSpPr>
        <p:spPr/>
        <p:txBody>
          <a:bodyPr/>
          <a:lstStyle/>
          <a:p>
            <a:fld id="{8E5B393F-4A37-41D4-8143-ECF8A2378EE9}" type="slidenum">
              <a:rPr lang="en-GB" smtClean="0"/>
              <a:t>30</a:t>
            </a:fld>
            <a:endParaRPr lang="en-GB"/>
          </a:p>
        </p:txBody>
      </p:sp>
    </p:spTree>
    <p:extLst>
      <p:ext uri="{BB962C8B-B14F-4D97-AF65-F5344CB8AC3E}">
        <p14:creationId xmlns:p14="http://schemas.microsoft.com/office/powerpoint/2010/main" val="42938155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svg"/><Relationship Id="rId7" Type="http://schemas.openxmlformats.org/officeDocument/2006/relationships/image" Target="../media/image22.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30.svg"/><Relationship Id="rId4" Type="http://schemas.openxmlformats.org/officeDocument/2006/relationships/image" Target="../media/image2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illionaire style">
    <p:bg>
      <p:bgPr>
        <a:solidFill>
          <a:srgbClr val="F0F4F5"/>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982FF3E-245A-0D0D-09A4-961D88E64370}"/>
              </a:ext>
            </a:extLst>
          </p:cNvPr>
          <p:cNvSpPr/>
          <p:nvPr userDrawn="1"/>
        </p:nvSpPr>
        <p:spPr>
          <a:xfrm>
            <a:off x="715992" y="923026"/>
            <a:ext cx="10843404" cy="767662"/>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BB1305DE-6535-4F1F-85CB-56C9E9C0B996}"/>
              </a:ext>
            </a:extLst>
          </p:cNvPr>
          <p:cNvSpPr>
            <a:spLocks noGrp="1"/>
          </p:cNvSpPr>
          <p:nvPr>
            <p:ph type="title" hasCustomPrompt="1"/>
          </p:nvPr>
        </p:nvSpPr>
        <p:spPr/>
        <p:txBody>
          <a:bodyPr/>
          <a:lstStyle>
            <a:lvl1pPr algn="ctr">
              <a:defRPr>
                <a:solidFill>
                  <a:srgbClr val="FFFFFF"/>
                </a:solidFill>
              </a:defRPr>
            </a:lvl1pPr>
          </a:lstStyle>
          <a:p>
            <a:r>
              <a:rPr lang="en-GB" dirty="0"/>
              <a:t>Question here</a:t>
            </a:r>
          </a:p>
        </p:txBody>
      </p:sp>
      <p:sp>
        <p:nvSpPr>
          <p:cNvPr id="5" name="Slide Number Placeholder 4">
            <a:extLst>
              <a:ext uri="{FF2B5EF4-FFF2-40B4-BE49-F238E27FC236}">
                <a16:creationId xmlns:a16="http://schemas.microsoft.com/office/drawing/2014/main" id="{A83C0992-4D52-7476-076C-33A742BB9612}"/>
              </a:ext>
            </a:extLst>
          </p:cNvPr>
          <p:cNvSpPr>
            <a:spLocks noGrp="1"/>
          </p:cNvSpPr>
          <p:nvPr>
            <p:ph type="sldNum" sz="quarter" idx="12"/>
          </p:nvPr>
        </p:nvSpPr>
        <p:spPr/>
        <p:txBody>
          <a:bodyPr/>
          <a:lstStyle/>
          <a:p>
            <a:fld id="{36296F70-DB74-4950-9B79-AB8AE0E02B6F}" type="slidenum">
              <a:rPr lang="en-GB" smtClean="0"/>
              <a:t>‹#›</a:t>
            </a:fld>
            <a:endParaRPr lang="en-GB"/>
          </a:p>
        </p:txBody>
      </p:sp>
      <p:sp>
        <p:nvSpPr>
          <p:cNvPr id="9" name="Rectangle: Rounded Corners 8">
            <a:extLst>
              <a:ext uri="{FF2B5EF4-FFF2-40B4-BE49-F238E27FC236}">
                <a16:creationId xmlns:a16="http://schemas.microsoft.com/office/drawing/2014/main" id="{C2312067-BD18-1CC6-238C-524ECF62FF40}"/>
              </a:ext>
            </a:extLst>
          </p:cNvPr>
          <p:cNvSpPr/>
          <p:nvPr userDrawn="1"/>
        </p:nvSpPr>
        <p:spPr>
          <a:xfrm>
            <a:off x="350786" y="1899164"/>
            <a:ext cx="5601440"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0" name="Rectangle: Rounded Corners 19">
            <a:extLst>
              <a:ext uri="{FF2B5EF4-FFF2-40B4-BE49-F238E27FC236}">
                <a16:creationId xmlns:a16="http://schemas.microsoft.com/office/drawing/2014/main" id="{066180B3-5A3E-692F-A490-190486C7417C}"/>
              </a:ext>
            </a:extLst>
          </p:cNvPr>
          <p:cNvSpPr/>
          <p:nvPr userDrawn="1"/>
        </p:nvSpPr>
        <p:spPr>
          <a:xfrm>
            <a:off x="715992" y="4000501"/>
            <a:ext cx="10843404" cy="1732084"/>
          </a:xfrm>
          <a:prstGeom prst="roundRect">
            <a:avLst>
              <a:gd name="adj" fmla="val 16042"/>
            </a:avLst>
          </a:prstGeom>
          <a:ln>
            <a:solidFill>
              <a:srgbClr val="9C2167"/>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endParaRPr lang="en-GB" sz="3200" dirty="0">
              <a:solidFill>
                <a:schemeClr val="tx2"/>
              </a:solidFill>
            </a:endParaRPr>
          </a:p>
        </p:txBody>
      </p:sp>
      <p:sp>
        <p:nvSpPr>
          <p:cNvPr id="21" name="Oval 20">
            <a:extLst>
              <a:ext uri="{FF2B5EF4-FFF2-40B4-BE49-F238E27FC236}">
                <a16:creationId xmlns:a16="http://schemas.microsoft.com/office/drawing/2014/main" id="{E94BAA89-C0DC-53F0-0EF1-05A4053E180E}"/>
              </a:ext>
            </a:extLst>
          </p:cNvPr>
          <p:cNvSpPr/>
          <p:nvPr userDrawn="1"/>
        </p:nvSpPr>
        <p:spPr>
          <a:xfrm>
            <a:off x="324905" y="3745452"/>
            <a:ext cx="971946" cy="971946"/>
          </a:xfrm>
          <a:prstGeom prst="ellipse">
            <a:avLst/>
          </a:prstGeom>
          <a:solidFill>
            <a:srgbClr val="9C2167"/>
          </a:solidFill>
          <a:ln>
            <a:solidFill>
              <a:srgbClr val="9C21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phic 21" descr="Brainstorm outline">
            <a:extLst>
              <a:ext uri="{FF2B5EF4-FFF2-40B4-BE49-F238E27FC236}">
                <a16:creationId xmlns:a16="http://schemas.microsoft.com/office/drawing/2014/main" id="{BBB44242-A554-E54A-87A4-2163373B60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3807" y="3789907"/>
            <a:ext cx="884965" cy="884965"/>
          </a:xfrm>
          <a:prstGeom prst="rect">
            <a:avLst/>
          </a:prstGeom>
        </p:spPr>
      </p:pic>
      <p:sp>
        <p:nvSpPr>
          <p:cNvPr id="35" name="Teardrop 34">
            <a:extLst>
              <a:ext uri="{FF2B5EF4-FFF2-40B4-BE49-F238E27FC236}">
                <a16:creationId xmlns:a16="http://schemas.microsoft.com/office/drawing/2014/main" id="{C476A162-BEF4-6DE4-9BD7-95B5C36310DD}"/>
              </a:ext>
            </a:extLst>
          </p:cNvPr>
          <p:cNvSpPr/>
          <p:nvPr userDrawn="1"/>
        </p:nvSpPr>
        <p:spPr>
          <a:xfrm rot="2807844">
            <a:off x="361461" y="1902762"/>
            <a:ext cx="647778" cy="647778"/>
          </a:xfrm>
          <a:prstGeom prst="teardrop">
            <a:avLst>
              <a:gd name="adj" fmla="val 89610"/>
            </a:avLst>
          </a:prstGeom>
          <a:solidFill>
            <a:srgbClr val="0057A8"/>
          </a:solidFill>
          <a:ln>
            <a:solidFill>
              <a:srgbClr val="0057A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36" name="TextBox 35">
            <a:extLst>
              <a:ext uri="{FF2B5EF4-FFF2-40B4-BE49-F238E27FC236}">
                <a16:creationId xmlns:a16="http://schemas.microsoft.com/office/drawing/2014/main" id="{53F37A21-CB30-9721-C7C8-38AF6E7CB1A5}"/>
              </a:ext>
            </a:extLst>
          </p:cNvPr>
          <p:cNvSpPr txBox="1"/>
          <p:nvPr userDrawn="1"/>
        </p:nvSpPr>
        <p:spPr>
          <a:xfrm>
            <a:off x="350786" y="1899165"/>
            <a:ext cx="669126" cy="659740"/>
          </a:xfrm>
          <a:prstGeom prst="rect">
            <a:avLst/>
          </a:prstGeom>
          <a:noFill/>
          <a:ln>
            <a:noFill/>
          </a:ln>
        </p:spPr>
        <p:txBody>
          <a:bodyPr wrap="square" rtlCol="0" anchor="ctr" anchorCtr="1">
            <a:spAutoFit/>
          </a:bodyPr>
          <a:lstStyle/>
          <a:p>
            <a:r>
              <a:rPr lang="en-GB" sz="3600" dirty="0">
                <a:solidFill>
                  <a:srgbClr val="FFFFFF"/>
                </a:solidFill>
              </a:rPr>
              <a:t>A</a:t>
            </a:r>
          </a:p>
        </p:txBody>
      </p:sp>
      <p:sp>
        <p:nvSpPr>
          <p:cNvPr id="40" name="Rectangle: Rounded Corners 39">
            <a:extLst>
              <a:ext uri="{FF2B5EF4-FFF2-40B4-BE49-F238E27FC236}">
                <a16:creationId xmlns:a16="http://schemas.microsoft.com/office/drawing/2014/main" id="{65C2C5E0-D3A2-9AF8-349B-5A4A7248C540}"/>
              </a:ext>
            </a:extLst>
          </p:cNvPr>
          <p:cNvSpPr/>
          <p:nvPr userDrawn="1"/>
        </p:nvSpPr>
        <p:spPr>
          <a:xfrm>
            <a:off x="344922" y="2713220"/>
            <a:ext cx="5601440"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41" name="Text Placeholder 31">
            <a:extLst>
              <a:ext uri="{FF2B5EF4-FFF2-40B4-BE49-F238E27FC236}">
                <a16:creationId xmlns:a16="http://schemas.microsoft.com/office/drawing/2014/main" id="{D93B6AC0-DA81-BEC0-4CD9-5A5150B3A781}"/>
              </a:ext>
            </a:extLst>
          </p:cNvPr>
          <p:cNvSpPr>
            <a:spLocks noGrp="1"/>
          </p:cNvSpPr>
          <p:nvPr userDrawn="1">
            <p:ph type="body" sz="quarter" idx="15" hasCustomPrompt="1"/>
          </p:nvPr>
        </p:nvSpPr>
        <p:spPr>
          <a:xfrm>
            <a:off x="1165828" y="2704749"/>
            <a:ext cx="4780534" cy="655833"/>
          </a:xfrm>
        </p:spPr>
        <p:txBody>
          <a:bodyPr lIns="0" tIns="0" bIns="0" anchor="ctr" anchorCtr="0">
            <a:normAutofit/>
          </a:bodyPr>
          <a:lstStyle>
            <a:lvl1pPr>
              <a:defRPr>
                <a:solidFill>
                  <a:srgbClr val="FFFFFF"/>
                </a:solidFill>
              </a:defRPr>
            </a:lvl1pPr>
          </a:lstStyle>
          <a:p>
            <a:pPr lvl="0"/>
            <a:r>
              <a:rPr lang="en-GB" dirty="0"/>
              <a:t>Answer 2</a:t>
            </a:r>
          </a:p>
        </p:txBody>
      </p:sp>
      <p:sp>
        <p:nvSpPr>
          <p:cNvPr id="42" name="Teardrop 41">
            <a:extLst>
              <a:ext uri="{FF2B5EF4-FFF2-40B4-BE49-F238E27FC236}">
                <a16:creationId xmlns:a16="http://schemas.microsoft.com/office/drawing/2014/main" id="{8322503D-2464-B69E-4486-2797D60569BB}"/>
              </a:ext>
            </a:extLst>
          </p:cNvPr>
          <p:cNvSpPr/>
          <p:nvPr userDrawn="1"/>
        </p:nvSpPr>
        <p:spPr>
          <a:xfrm rot="2807844">
            <a:off x="355597" y="2716818"/>
            <a:ext cx="647778" cy="647778"/>
          </a:xfrm>
          <a:prstGeom prst="teardrop">
            <a:avLst>
              <a:gd name="adj" fmla="val 89610"/>
            </a:avLst>
          </a:prstGeom>
          <a:solidFill>
            <a:srgbClr val="0057A8"/>
          </a:solidFill>
          <a:ln>
            <a:solidFill>
              <a:srgbClr val="0057A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43" name="TextBox 42">
            <a:extLst>
              <a:ext uri="{FF2B5EF4-FFF2-40B4-BE49-F238E27FC236}">
                <a16:creationId xmlns:a16="http://schemas.microsoft.com/office/drawing/2014/main" id="{4FD0BACD-DF98-54A1-D000-AE19239F94CC}"/>
              </a:ext>
            </a:extLst>
          </p:cNvPr>
          <p:cNvSpPr txBox="1"/>
          <p:nvPr userDrawn="1"/>
        </p:nvSpPr>
        <p:spPr>
          <a:xfrm>
            <a:off x="344922" y="2713221"/>
            <a:ext cx="669126" cy="659740"/>
          </a:xfrm>
          <a:prstGeom prst="rect">
            <a:avLst/>
          </a:prstGeom>
          <a:noFill/>
          <a:ln>
            <a:noFill/>
          </a:ln>
        </p:spPr>
        <p:txBody>
          <a:bodyPr wrap="square" rtlCol="0" anchor="ctr" anchorCtr="1">
            <a:spAutoFit/>
          </a:bodyPr>
          <a:lstStyle/>
          <a:p>
            <a:r>
              <a:rPr lang="en-GB" sz="3600" dirty="0">
                <a:solidFill>
                  <a:srgbClr val="FFFFFF"/>
                </a:solidFill>
              </a:rPr>
              <a:t>C</a:t>
            </a:r>
          </a:p>
        </p:txBody>
      </p:sp>
      <p:sp>
        <p:nvSpPr>
          <p:cNvPr id="44" name="Rectangle: Rounded Corners 43">
            <a:extLst>
              <a:ext uri="{FF2B5EF4-FFF2-40B4-BE49-F238E27FC236}">
                <a16:creationId xmlns:a16="http://schemas.microsoft.com/office/drawing/2014/main" id="{EAD58CDC-3B70-2CA0-3404-BEF6CE40606F}"/>
              </a:ext>
            </a:extLst>
          </p:cNvPr>
          <p:cNvSpPr/>
          <p:nvPr userDrawn="1"/>
        </p:nvSpPr>
        <p:spPr>
          <a:xfrm>
            <a:off x="6222785" y="1890693"/>
            <a:ext cx="5618429"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45" name="Text Placeholder 31">
            <a:extLst>
              <a:ext uri="{FF2B5EF4-FFF2-40B4-BE49-F238E27FC236}">
                <a16:creationId xmlns:a16="http://schemas.microsoft.com/office/drawing/2014/main" id="{321046B5-BC0F-3C37-DE14-1E2CBC87B712}"/>
              </a:ext>
            </a:extLst>
          </p:cNvPr>
          <p:cNvSpPr>
            <a:spLocks noGrp="1"/>
          </p:cNvSpPr>
          <p:nvPr userDrawn="1">
            <p:ph type="body" sz="quarter" idx="16" hasCustomPrompt="1"/>
          </p:nvPr>
        </p:nvSpPr>
        <p:spPr>
          <a:xfrm>
            <a:off x="7043692" y="1882222"/>
            <a:ext cx="4720522" cy="655833"/>
          </a:xfrm>
          <a:noFill/>
        </p:spPr>
        <p:txBody>
          <a:bodyPr lIns="0" tIns="0" bIns="0" anchor="ctr" anchorCtr="0">
            <a:normAutofit/>
          </a:bodyPr>
          <a:lstStyle>
            <a:lvl1pPr>
              <a:defRPr>
                <a:solidFill>
                  <a:srgbClr val="FFFFFF"/>
                </a:solidFill>
              </a:defRPr>
            </a:lvl1pPr>
          </a:lstStyle>
          <a:p>
            <a:pPr lvl="0"/>
            <a:r>
              <a:rPr lang="en-GB" dirty="0"/>
              <a:t>Answer 3</a:t>
            </a:r>
          </a:p>
        </p:txBody>
      </p:sp>
      <p:sp>
        <p:nvSpPr>
          <p:cNvPr id="46" name="Teardrop 45">
            <a:extLst>
              <a:ext uri="{FF2B5EF4-FFF2-40B4-BE49-F238E27FC236}">
                <a16:creationId xmlns:a16="http://schemas.microsoft.com/office/drawing/2014/main" id="{8D5452C7-D07A-BF05-0822-2EF0F1AF391A}"/>
              </a:ext>
            </a:extLst>
          </p:cNvPr>
          <p:cNvSpPr/>
          <p:nvPr userDrawn="1"/>
        </p:nvSpPr>
        <p:spPr>
          <a:xfrm rot="2807844">
            <a:off x="6233461" y="1894291"/>
            <a:ext cx="647778" cy="647778"/>
          </a:xfrm>
          <a:prstGeom prst="teardrop">
            <a:avLst>
              <a:gd name="adj" fmla="val 89610"/>
            </a:avLst>
          </a:prstGeom>
          <a:solidFill>
            <a:srgbClr val="0057A8"/>
          </a:solidFill>
          <a:ln>
            <a:solidFill>
              <a:srgbClr val="0057A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47" name="TextBox 46">
            <a:extLst>
              <a:ext uri="{FF2B5EF4-FFF2-40B4-BE49-F238E27FC236}">
                <a16:creationId xmlns:a16="http://schemas.microsoft.com/office/drawing/2014/main" id="{30D7639A-E8B9-6498-4333-782EC2ED471D}"/>
              </a:ext>
            </a:extLst>
          </p:cNvPr>
          <p:cNvSpPr txBox="1"/>
          <p:nvPr userDrawn="1"/>
        </p:nvSpPr>
        <p:spPr>
          <a:xfrm>
            <a:off x="6222786" y="1890694"/>
            <a:ext cx="669126" cy="659740"/>
          </a:xfrm>
          <a:prstGeom prst="rect">
            <a:avLst/>
          </a:prstGeom>
          <a:noFill/>
          <a:ln>
            <a:noFill/>
          </a:ln>
        </p:spPr>
        <p:txBody>
          <a:bodyPr wrap="square" rtlCol="0" anchor="ctr" anchorCtr="1">
            <a:spAutoFit/>
          </a:bodyPr>
          <a:lstStyle/>
          <a:p>
            <a:r>
              <a:rPr lang="en-GB" sz="3600" dirty="0">
                <a:solidFill>
                  <a:srgbClr val="FFFFFF"/>
                </a:solidFill>
              </a:rPr>
              <a:t>B</a:t>
            </a:r>
          </a:p>
        </p:txBody>
      </p:sp>
      <p:sp>
        <p:nvSpPr>
          <p:cNvPr id="48" name="Rectangle: Rounded Corners 47">
            <a:extLst>
              <a:ext uri="{FF2B5EF4-FFF2-40B4-BE49-F238E27FC236}">
                <a16:creationId xmlns:a16="http://schemas.microsoft.com/office/drawing/2014/main" id="{27589CC2-ED72-0EA1-503C-1EAF3DC66CF6}"/>
              </a:ext>
            </a:extLst>
          </p:cNvPr>
          <p:cNvSpPr/>
          <p:nvPr userDrawn="1"/>
        </p:nvSpPr>
        <p:spPr>
          <a:xfrm>
            <a:off x="6216922" y="2704749"/>
            <a:ext cx="5618428"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49" name="Text Placeholder 31">
            <a:extLst>
              <a:ext uri="{FF2B5EF4-FFF2-40B4-BE49-F238E27FC236}">
                <a16:creationId xmlns:a16="http://schemas.microsoft.com/office/drawing/2014/main" id="{C7D844EF-2AD3-B03B-73EA-26208F92401E}"/>
              </a:ext>
            </a:extLst>
          </p:cNvPr>
          <p:cNvSpPr>
            <a:spLocks noGrp="1"/>
          </p:cNvSpPr>
          <p:nvPr userDrawn="1">
            <p:ph type="body" sz="quarter" idx="17" hasCustomPrompt="1"/>
          </p:nvPr>
        </p:nvSpPr>
        <p:spPr>
          <a:xfrm>
            <a:off x="7037828" y="2696278"/>
            <a:ext cx="4738112" cy="655833"/>
          </a:xfrm>
        </p:spPr>
        <p:txBody>
          <a:bodyPr lIns="0" tIns="0" bIns="0" anchor="ctr" anchorCtr="0">
            <a:normAutofit/>
          </a:bodyPr>
          <a:lstStyle>
            <a:lvl1pPr>
              <a:defRPr>
                <a:solidFill>
                  <a:srgbClr val="FFFFFF"/>
                </a:solidFill>
              </a:defRPr>
            </a:lvl1pPr>
          </a:lstStyle>
          <a:p>
            <a:pPr lvl="0"/>
            <a:r>
              <a:rPr lang="en-GB" dirty="0"/>
              <a:t>Answer 4</a:t>
            </a:r>
          </a:p>
        </p:txBody>
      </p:sp>
      <p:sp>
        <p:nvSpPr>
          <p:cNvPr id="50" name="Teardrop 49">
            <a:extLst>
              <a:ext uri="{FF2B5EF4-FFF2-40B4-BE49-F238E27FC236}">
                <a16:creationId xmlns:a16="http://schemas.microsoft.com/office/drawing/2014/main" id="{85EFEBC6-3756-097A-2437-A3202317E502}"/>
              </a:ext>
            </a:extLst>
          </p:cNvPr>
          <p:cNvSpPr/>
          <p:nvPr userDrawn="1"/>
        </p:nvSpPr>
        <p:spPr>
          <a:xfrm rot="2807844">
            <a:off x="6227597" y="2708347"/>
            <a:ext cx="647778" cy="647778"/>
          </a:xfrm>
          <a:prstGeom prst="teardrop">
            <a:avLst>
              <a:gd name="adj" fmla="val 89610"/>
            </a:avLst>
          </a:prstGeom>
          <a:solidFill>
            <a:srgbClr val="0057A8"/>
          </a:solidFill>
          <a:ln>
            <a:solidFill>
              <a:srgbClr val="0057A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51" name="TextBox 50">
            <a:extLst>
              <a:ext uri="{FF2B5EF4-FFF2-40B4-BE49-F238E27FC236}">
                <a16:creationId xmlns:a16="http://schemas.microsoft.com/office/drawing/2014/main" id="{35E1D5A7-EE7F-CE3E-FD17-60056A4A0A17}"/>
              </a:ext>
            </a:extLst>
          </p:cNvPr>
          <p:cNvSpPr txBox="1"/>
          <p:nvPr userDrawn="1"/>
        </p:nvSpPr>
        <p:spPr>
          <a:xfrm>
            <a:off x="6216922" y="2704750"/>
            <a:ext cx="669126" cy="659740"/>
          </a:xfrm>
          <a:prstGeom prst="rect">
            <a:avLst/>
          </a:prstGeom>
          <a:noFill/>
          <a:ln>
            <a:noFill/>
          </a:ln>
        </p:spPr>
        <p:txBody>
          <a:bodyPr wrap="square" rtlCol="0" anchor="ctr" anchorCtr="1">
            <a:spAutoFit/>
          </a:bodyPr>
          <a:lstStyle/>
          <a:p>
            <a:r>
              <a:rPr lang="en-GB" sz="3600" dirty="0">
                <a:solidFill>
                  <a:srgbClr val="FFFFFF"/>
                </a:solidFill>
              </a:rPr>
              <a:t>D</a:t>
            </a:r>
          </a:p>
        </p:txBody>
      </p:sp>
      <p:sp>
        <p:nvSpPr>
          <p:cNvPr id="53" name="Text Placeholder 52">
            <a:extLst>
              <a:ext uri="{FF2B5EF4-FFF2-40B4-BE49-F238E27FC236}">
                <a16:creationId xmlns:a16="http://schemas.microsoft.com/office/drawing/2014/main" id="{3D039B51-3794-B993-9426-25E7CBBCC0CF}"/>
              </a:ext>
            </a:extLst>
          </p:cNvPr>
          <p:cNvSpPr>
            <a:spLocks noGrp="1"/>
          </p:cNvSpPr>
          <p:nvPr userDrawn="1">
            <p:ph type="body" sz="quarter" idx="18"/>
          </p:nvPr>
        </p:nvSpPr>
        <p:spPr>
          <a:xfrm>
            <a:off x="1268772" y="4000501"/>
            <a:ext cx="10290624" cy="1732084"/>
          </a:xfrm>
        </p:spPr>
        <p:txBody>
          <a:bodyPr anchor="ctr"/>
          <a:lstStyle/>
          <a:p>
            <a:pPr lvl="0"/>
            <a:r>
              <a:rPr lang="en-GB" dirty="0"/>
              <a:t>Click to edit Master text styles</a:t>
            </a:r>
          </a:p>
          <a:p>
            <a:pPr lvl="1"/>
            <a:r>
              <a:rPr lang="en-GB" dirty="0"/>
              <a:t>Second level</a:t>
            </a:r>
          </a:p>
        </p:txBody>
      </p:sp>
      <p:sp>
        <p:nvSpPr>
          <p:cNvPr id="54" name="Text Placeholder 31">
            <a:extLst>
              <a:ext uri="{FF2B5EF4-FFF2-40B4-BE49-F238E27FC236}">
                <a16:creationId xmlns:a16="http://schemas.microsoft.com/office/drawing/2014/main" id="{2F54BAF3-A1C3-46D0-89EB-37FA84FA896F}"/>
              </a:ext>
            </a:extLst>
          </p:cNvPr>
          <p:cNvSpPr>
            <a:spLocks noGrp="1"/>
          </p:cNvSpPr>
          <p:nvPr userDrawn="1">
            <p:ph type="body" sz="quarter" idx="19" hasCustomPrompt="1"/>
          </p:nvPr>
        </p:nvSpPr>
        <p:spPr>
          <a:xfrm>
            <a:off x="1171692" y="1907635"/>
            <a:ext cx="4780534" cy="655833"/>
          </a:xfrm>
        </p:spPr>
        <p:txBody>
          <a:bodyPr lIns="0" tIns="0" bIns="0" anchor="ctr" anchorCtr="0">
            <a:normAutofit/>
          </a:bodyPr>
          <a:lstStyle>
            <a:lvl1pPr>
              <a:defRPr>
                <a:solidFill>
                  <a:srgbClr val="FFFFFF"/>
                </a:solidFill>
              </a:defRPr>
            </a:lvl1pPr>
          </a:lstStyle>
          <a:p>
            <a:pPr lvl="0"/>
            <a:r>
              <a:rPr lang="en-GB" dirty="0"/>
              <a:t>Answer 1</a:t>
            </a:r>
          </a:p>
        </p:txBody>
      </p:sp>
    </p:spTree>
    <p:extLst>
      <p:ext uri="{BB962C8B-B14F-4D97-AF65-F5344CB8AC3E}">
        <p14:creationId xmlns:p14="http://schemas.microsoft.com/office/powerpoint/2010/main" val="834503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ideo supplemen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7418F3B-1171-4B94-32BC-12256848230B}"/>
              </a:ext>
            </a:extLst>
          </p:cNvPr>
          <p:cNvSpPr>
            <a:spLocks noGrp="1"/>
          </p:cNvSpPr>
          <p:nvPr>
            <p:ph type="sldNum" sz="quarter" idx="12"/>
          </p:nvPr>
        </p:nvSpPr>
        <p:spPr/>
        <p:txBody>
          <a:bodyPr/>
          <a:lstStyle/>
          <a:p>
            <a:fld id="{36296F70-DB74-4950-9B79-AB8AE0E02B6F}" type="slidenum">
              <a:rPr lang="en-GB" smtClean="0"/>
              <a:t>‹#›</a:t>
            </a:fld>
            <a:endParaRPr lang="en-GB"/>
          </a:p>
        </p:txBody>
      </p:sp>
      <p:sp>
        <p:nvSpPr>
          <p:cNvPr id="6" name="Media Placeholder 5">
            <a:extLst>
              <a:ext uri="{FF2B5EF4-FFF2-40B4-BE49-F238E27FC236}">
                <a16:creationId xmlns:a16="http://schemas.microsoft.com/office/drawing/2014/main" id="{E17F996C-E171-3E66-1526-03CDBD758C6A}"/>
              </a:ext>
            </a:extLst>
          </p:cNvPr>
          <p:cNvSpPr>
            <a:spLocks noGrp="1"/>
          </p:cNvSpPr>
          <p:nvPr>
            <p:ph type="media" sz="quarter" idx="13"/>
          </p:nvPr>
        </p:nvSpPr>
        <p:spPr>
          <a:xfrm>
            <a:off x="1495778" y="841375"/>
            <a:ext cx="9200444" cy="5175250"/>
          </a:xfrm>
        </p:spPr>
        <p:txBody>
          <a:bodyPr/>
          <a:lstStyle/>
          <a:p>
            <a:endParaRPr lang="en-GB"/>
          </a:p>
        </p:txBody>
      </p:sp>
    </p:spTree>
    <p:extLst>
      <p:ext uri="{BB962C8B-B14F-4D97-AF65-F5344CB8AC3E}">
        <p14:creationId xmlns:p14="http://schemas.microsoft.com/office/powerpoint/2010/main" val="3498297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A1A60-8292-FDC4-E4CC-CAF661123144}"/>
              </a:ext>
            </a:extLst>
          </p:cNvPr>
          <p:cNvSpPr>
            <a:spLocks noGrp="1"/>
          </p:cNvSpPr>
          <p:nvPr>
            <p:ph type="title"/>
          </p:nvPr>
        </p:nvSpPr>
        <p:spPr/>
        <p:txBody>
          <a:bodyPr/>
          <a:lstStyle/>
          <a:p>
            <a:r>
              <a:rPr lang="en-GB"/>
              <a:t>Click to edit Master title style</a:t>
            </a:r>
          </a:p>
        </p:txBody>
      </p:sp>
      <p:sp>
        <p:nvSpPr>
          <p:cNvPr id="5" name="Slide Number Placeholder 4">
            <a:extLst>
              <a:ext uri="{FF2B5EF4-FFF2-40B4-BE49-F238E27FC236}">
                <a16:creationId xmlns:a16="http://schemas.microsoft.com/office/drawing/2014/main" id="{CC79FFBC-F930-CDE2-5092-6525C95D39F4}"/>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2567021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A55AD-864F-BEC9-A234-19FB2E553DE3}"/>
              </a:ext>
            </a:extLst>
          </p:cNvPr>
          <p:cNvSpPr>
            <a:spLocks noGrp="1"/>
          </p:cNvSpPr>
          <p:nvPr>
            <p:ph type="ctrTitle"/>
          </p:nvPr>
        </p:nvSpPr>
        <p:spPr>
          <a:xfrm>
            <a:off x="1524000" y="1122363"/>
            <a:ext cx="9144000" cy="2387600"/>
          </a:xfrm>
        </p:spPr>
        <p:txBody>
          <a:bodyPr anchor="b"/>
          <a:lstStyle>
            <a:lvl1pPr algn="ctr">
              <a:defRPr sz="6000"/>
            </a:lvl1pPr>
          </a:lstStyle>
          <a:p>
            <a:r>
              <a:rPr lang="en-GB" dirty="0"/>
              <a:t>Click to edit Master title style</a:t>
            </a:r>
          </a:p>
        </p:txBody>
      </p:sp>
      <p:sp>
        <p:nvSpPr>
          <p:cNvPr id="3" name="Subtitle 2">
            <a:extLst>
              <a:ext uri="{FF2B5EF4-FFF2-40B4-BE49-F238E27FC236}">
                <a16:creationId xmlns:a16="http://schemas.microsoft.com/office/drawing/2014/main" id="{1E6B37E2-B381-5665-89C8-3FB3FF9ACB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6" name="Slide Number Placeholder 5">
            <a:extLst>
              <a:ext uri="{FF2B5EF4-FFF2-40B4-BE49-F238E27FC236}">
                <a16:creationId xmlns:a16="http://schemas.microsoft.com/office/drawing/2014/main" id="{A08AF8CB-177B-F11F-B2BC-0A6F80B5B45B}"/>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3681523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22B39-A01A-157C-2BC8-347D1647092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74CDAF5-48CA-DE43-A4CA-D417177ED8D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a:extLst>
              <a:ext uri="{FF2B5EF4-FFF2-40B4-BE49-F238E27FC236}">
                <a16:creationId xmlns:a16="http://schemas.microsoft.com/office/drawing/2014/main" id="{2B1719E7-007F-28DA-FB76-17DE55E27E7F}"/>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37886889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41A4D-3A99-D191-F05A-76694D67E5A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B31E888D-2E60-8153-D04C-7A8E3B216E88}"/>
              </a:ext>
            </a:extLst>
          </p:cNvPr>
          <p:cNvSpPr>
            <a:spLocks noGrp="1"/>
          </p:cNvSpPr>
          <p:nvPr>
            <p:ph type="body" idx="1"/>
          </p:nvPr>
        </p:nvSpPr>
        <p:spPr>
          <a:xfrm>
            <a:off x="831850" y="4589463"/>
            <a:ext cx="10515600" cy="13414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Slide Number Placeholder 5">
            <a:extLst>
              <a:ext uri="{FF2B5EF4-FFF2-40B4-BE49-F238E27FC236}">
                <a16:creationId xmlns:a16="http://schemas.microsoft.com/office/drawing/2014/main" id="{F460F0B1-5241-D57E-8081-F145A475B864}"/>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3239968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D4246-2779-A1C6-097E-F59869E1F72F}"/>
              </a:ext>
            </a:extLst>
          </p:cNvPr>
          <p:cNvSpPr>
            <a:spLocks noGrp="1"/>
          </p:cNvSpPr>
          <p:nvPr>
            <p:ph type="title"/>
          </p:nvPr>
        </p:nvSpPr>
        <p:spPr/>
        <p:txBody>
          <a:bodyPr/>
          <a:lstStyle/>
          <a:p>
            <a:r>
              <a:rPr lang="en-GB" dirty="0"/>
              <a:t>Click to edit Master title style</a:t>
            </a:r>
          </a:p>
        </p:txBody>
      </p:sp>
      <p:sp>
        <p:nvSpPr>
          <p:cNvPr id="3" name="Content Placeholder 2">
            <a:extLst>
              <a:ext uri="{FF2B5EF4-FFF2-40B4-BE49-F238E27FC236}">
                <a16:creationId xmlns:a16="http://schemas.microsoft.com/office/drawing/2014/main" id="{28480E87-54DF-B8BD-480C-F34C22934AA5}"/>
              </a:ext>
            </a:extLst>
          </p:cNvPr>
          <p:cNvSpPr>
            <a:spLocks noGrp="1"/>
          </p:cNvSpPr>
          <p:nvPr>
            <p:ph sz="half" idx="1"/>
          </p:nvPr>
        </p:nvSpPr>
        <p:spPr>
          <a:xfrm>
            <a:off x="838200" y="1825625"/>
            <a:ext cx="5181600" cy="410934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9C3BCAA1-A300-9CF8-3526-926255B20A0A}"/>
              </a:ext>
            </a:extLst>
          </p:cNvPr>
          <p:cNvSpPr>
            <a:spLocks noGrp="1"/>
          </p:cNvSpPr>
          <p:nvPr>
            <p:ph sz="half" idx="2"/>
          </p:nvPr>
        </p:nvSpPr>
        <p:spPr>
          <a:xfrm>
            <a:off x="6172200" y="1825625"/>
            <a:ext cx="5181600" cy="410934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6">
            <a:extLst>
              <a:ext uri="{FF2B5EF4-FFF2-40B4-BE49-F238E27FC236}">
                <a16:creationId xmlns:a16="http://schemas.microsoft.com/office/drawing/2014/main" id="{C3F9377D-CAFE-9C20-7509-81DB49C7238A}"/>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3871407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CE88B-C3EA-3865-44A8-7FD9AC2CE7E3}"/>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576E6C08-AC2F-7D2D-41B4-4983B59E87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AADF4D0-304C-B116-5897-B51B88C6F4C4}"/>
              </a:ext>
            </a:extLst>
          </p:cNvPr>
          <p:cNvSpPr>
            <a:spLocks noGrp="1"/>
          </p:cNvSpPr>
          <p:nvPr>
            <p:ph sz="half" idx="2"/>
          </p:nvPr>
        </p:nvSpPr>
        <p:spPr>
          <a:xfrm>
            <a:off x="839788" y="2505075"/>
            <a:ext cx="5157787" cy="34004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3316C348-FA3C-76A8-BEE8-0759EBB8A6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97EAFC4-5752-2619-3C3F-76F91535FF12}"/>
              </a:ext>
            </a:extLst>
          </p:cNvPr>
          <p:cNvSpPr>
            <a:spLocks noGrp="1"/>
          </p:cNvSpPr>
          <p:nvPr>
            <p:ph sz="quarter" idx="4"/>
          </p:nvPr>
        </p:nvSpPr>
        <p:spPr>
          <a:xfrm>
            <a:off x="6172200" y="2505075"/>
            <a:ext cx="5183188" cy="34004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Slide Number Placeholder 8">
            <a:extLst>
              <a:ext uri="{FF2B5EF4-FFF2-40B4-BE49-F238E27FC236}">
                <a16:creationId xmlns:a16="http://schemas.microsoft.com/office/drawing/2014/main" id="{BF6E1395-D3A7-5177-F56E-5AF70B8A116E}"/>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6996630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4E698-F724-FDC9-FB04-080EE432C57B}"/>
              </a:ext>
            </a:extLst>
          </p:cNvPr>
          <p:cNvSpPr>
            <a:spLocks noGrp="1"/>
          </p:cNvSpPr>
          <p:nvPr>
            <p:ph type="title"/>
          </p:nvPr>
        </p:nvSpPr>
        <p:spPr/>
        <p:txBody>
          <a:bodyPr/>
          <a:lstStyle/>
          <a:p>
            <a:r>
              <a:rPr lang="en-GB"/>
              <a:t>Click to edit Master title style</a:t>
            </a:r>
          </a:p>
        </p:txBody>
      </p:sp>
      <p:sp>
        <p:nvSpPr>
          <p:cNvPr id="5" name="Slide Number Placeholder 4">
            <a:extLst>
              <a:ext uri="{FF2B5EF4-FFF2-40B4-BE49-F238E27FC236}">
                <a16:creationId xmlns:a16="http://schemas.microsoft.com/office/drawing/2014/main" id="{E8A7D81F-DABD-48F6-1F21-ED2F5B8EC826}"/>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17879040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7418F3B-1171-4B94-32BC-12256848230B}"/>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10972970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4BBA1-2A3C-3E2C-ED2E-A9C12FE69D1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2E593CE2-9664-B65B-3B62-61C5849310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F02B6767-FCA6-EB81-AF86-9999A5F8B0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EBB0A0C2-BE04-F8DF-D307-6B41B2FF716D}"/>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3653609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 content layout supplement">
    <p:bg>
      <p:bgPr>
        <a:solidFill>
          <a:srgbClr val="F0F4F5"/>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982FF3E-245A-0D0D-09A4-961D88E64370}"/>
              </a:ext>
            </a:extLst>
          </p:cNvPr>
          <p:cNvSpPr/>
          <p:nvPr userDrawn="1"/>
        </p:nvSpPr>
        <p:spPr>
          <a:xfrm>
            <a:off x="715992" y="923026"/>
            <a:ext cx="10843404" cy="767662"/>
          </a:xfrm>
          <a:prstGeom prst="roundRect">
            <a:avLst>
              <a:gd name="adj" fmla="val 50000"/>
            </a:avLst>
          </a:prstGeom>
          <a:solidFill>
            <a:srgbClr val="0057A8"/>
          </a:solidFill>
          <a:ln>
            <a:solidFill>
              <a:srgbClr val="0057A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BB1305DE-6535-4F1F-85CB-56C9E9C0B996}"/>
              </a:ext>
            </a:extLst>
          </p:cNvPr>
          <p:cNvSpPr>
            <a:spLocks noGrp="1"/>
          </p:cNvSpPr>
          <p:nvPr>
            <p:ph type="title" hasCustomPrompt="1"/>
          </p:nvPr>
        </p:nvSpPr>
        <p:spPr/>
        <p:txBody>
          <a:bodyPr/>
          <a:lstStyle>
            <a:lvl1pPr algn="ctr">
              <a:defRPr>
                <a:solidFill>
                  <a:srgbClr val="FFFFFF"/>
                </a:solidFill>
              </a:defRPr>
            </a:lvl1pPr>
          </a:lstStyle>
          <a:p>
            <a:r>
              <a:rPr lang="en-GB" dirty="0"/>
              <a:t>Extra info from previous ques</a:t>
            </a:r>
          </a:p>
        </p:txBody>
      </p:sp>
      <p:sp>
        <p:nvSpPr>
          <p:cNvPr id="5" name="Slide Number Placeholder 4">
            <a:extLst>
              <a:ext uri="{FF2B5EF4-FFF2-40B4-BE49-F238E27FC236}">
                <a16:creationId xmlns:a16="http://schemas.microsoft.com/office/drawing/2014/main" id="{A83C0992-4D52-7476-076C-33A742BB9612}"/>
              </a:ext>
            </a:extLst>
          </p:cNvPr>
          <p:cNvSpPr>
            <a:spLocks noGrp="1"/>
          </p:cNvSpPr>
          <p:nvPr>
            <p:ph type="sldNum" sz="quarter" idx="12"/>
          </p:nvPr>
        </p:nvSpPr>
        <p:spPr/>
        <p:txBody>
          <a:bodyPr/>
          <a:lstStyle/>
          <a:p>
            <a:fld id="{36296F70-DB74-4950-9B79-AB8AE0E02B6F}" type="slidenum">
              <a:rPr lang="en-GB" smtClean="0"/>
              <a:t>‹#›</a:t>
            </a:fld>
            <a:endParaRPr lang="en-GB"/>
          </a:p>
        </p:txBody>
      </p:sp>
      <p:sp>
        <p:nvSpPr>
          <p:cNvPr id="20" name="Rectangle: Rounded Corners 19">
            <a:extLst>
              <a:ext uri="{FF2B5EF4-FFF2-40B4-BE49-F238E27FC236}">
                <a16:creationId xmlns:a16="http://schemas.microsoft.com/office/drawing/2014/main" id="{066180B3-5A3E-692F-A490-190486C7417C}"/>
              </a:ext>
            </a:extLst>
          </p:cNvPr>
          <p:cNvSpPr/>
          <p:nvPr userDrawn="1"/>
        </p:nvSpPr>
        <p:spPr>
          <a:xfrm>
            <a:off x="715992" y="1992702"/>
            <a:ext cx="10843404" cy="3739883"/>
          </a:xfrm>
          <a:prstGeom prst="roundRect">
            <a:avLst>
              <a:gd name="adj" fmla="val 12121"/>
            </a:avLst>
          </a:prstGeom>
          <a:ln>
            <a:solidFill>
              <a:srgbClr val="0057A8"/>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endParaRPr lang="en-GB" sz="3200" dirty="0">
              <a:solidFill>
                <a:schemeClr val="tx2"/>
              </a:solidFill>
            </a:endParaRPr>
          </a:p>
        </p:txBody>
      </p:sp>
      <p:sp>
        <p:nvSpPr>
          <p:cNvPr id="21" name="Oval 20">
            <a:extLst>
              <a:ext uri="{FF2B5EF4-FFF2-40B4-BE49-F238E27FC236}">
                <a16:creationId xmlns:a16="http://schemas.microsoft.com/office/drawing/2014/main" id="{E94BAA89-C0DC-53F0-0EF1-05A4053E180E}"/>
              </a:ext>
            </a:extLst>
          </p:cNvPr>
          <p:cNvSpPr/>
          <p:nvPr userDrawn="1"/>
        </p:nvSpPr>
        <p:spPr>
          <a:xfrm>
            <a:off x="335896" y="1795894"/>
            <a:ext cx="971946" cy="97194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ntent Placeholder 7">
            <a:extLst>
              <a:ext uri="{FF2B5EF4-FFF2-40B4-BE49-F238E27FC236}">
                <a16:creationId xmlns:a16="http://schemas.microsoft.com/office/drawing/2014/main" id="{196A60EE-C8E2-DEDB-71B1-62574BB3DD72}"/>
              </a:ext>
            </a:extLst>
          </p:cNvPr>
          <p:cNvSpPr>
            <a:spLocks noGrp="1"/>
          </p:cNvSpPr>
          <p:nvPr userDrawn="1">
            <p:ph sz="quarter" idx="19"/>
          </p:nvPr>
        </p:nvSpPr>
        <p:spPr>
          <a:xfrm>
            <a:off x="1279239" y="1992702"/>
            <a:ext cx="9851711" cy="3739882"/>
          </a:xfrm>
        </p:spPr>
        <p:txBody>
          <a:bodyPr/>
          <a:lstStyle/>
          <a:p>
            <a:pPr lvl="0"/>
            <a:r>
              <a:rPr lang="en-GB" dirty="0"/>
              <a:t>Click to edit Master text styles</a:t>
            </a:r>
          </a:p>
          <a:p>
            <a:pPr lvl="1"/>
            <a:r>
              <a:rPr lang="en-GB" dirty="0"/>
              <a:t>Second level</a:t>
            </a:r>
          </a:p>
          <a:p>
            <a:pPr lvl="2"/>
            <a:r>
              <a:rPr lang="en-GB" dirty="0"/>
              <a:t>Third level</a:t>
            </a:r>
          </a:p>
        </p:txBody>
      </p:sp>
      <p:pic>
        <p:nvPicPr>
          <p:cNvPr id="6" name="Graphic 5" descr="Subtitles outline">
            <a:extLst>
              <a:ext uri="{FF2B5EF4-FFF2-40B4-BE49-F238E27FC236}">
                <a16:creationId xmlns:a16="http://schemas.microsoft.com/office/drawing/2014/main" id="{74D4E615-FB61-0C7E-4C47-DFD7EB37DBA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1950" y="1881817"/>
            <a:ext cx="914400" cy="914400"/>
          </a:xfrm>
          <a:prstGeom prst="rect">
            <a:avLst/>
          </a:prstGeom>
        </p:spPr>
      </p:pic>
    </p:spTree>
    <p:extLst>
      <p:ext uri="{BB962C8B-B14F-4D97-AF65-F5344CB8AC3E}">
        <p14:creationId xmlns:p14="http://schemas.microsoft.com/office/powerpoint/2010/main" val="29953281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ACEDE-E6E8-4626-F689-9C39A163F16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D06FFD09-F71C-C201-0132-B0BE3F91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73C212B-5B42-80F2-F7C1-0211678747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A9B37490-712F-0263-02D8-ED1DF34D1EA7}"/>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34585136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0E14D-4F17-6174-529D-78D6D818D629}"/>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841EEC4F-9F89-DDC7-18DD-80C296F575A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a:extLst>
              <a:ext uri="{FF2B5EF4-FFF2-40B4-BE49-F238E27FC236}">
                <a16:creationId xmlns:a16="http://schemas.microsoft.com/office/drawing/2014/main" id="{86DE8949-BC99-095B-EAA8-F2AEC01DEF07}"/>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555044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3B67D6-DF0D-01A4-1FEA-3AF89B73286F}"/>
              </a:ext>
            </a:extLst>
          </p:cNvPr>
          <p:cNvSpPr>
            <a:spLocks noGrp="1"/>
          </p:cNvSpPr>
          <p:nvPr>
            <p:ph type="title" orient="vert"/>
          </p:nvPr>
        </p:nvSpPr>
        <p:spPr>
          <a:xfrm>
            <a:off x="8724900" y="365125"/>
            <a:ext cx="2628900" cy="5540375"/>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32FF237F-4515-2A23-484A-A1CA30819207}"/>
              </a:ext>
            </a:extLst>
          </p:cNvPr>
          <p:cNvSpPr>
            <a:spLocks noGrp="1"/>
          </p:cNvSpPr>
          <p:nvPr>
            <p:ph type="body" orient="vert" idx="1"/>
          </p:nvPr>
        </p:nvSpPr>
        <p:spPr>
          <a:xfrm>
            <a:off x="838200" y="365125"/>
            <a:ext cx="7734300" cy="554037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a:extLst>
              <a:ext uri="{FF2B5EF4-FFF2-40B4-BE49-F238E27FC236}">
                <a16:creationId xmlns:a16="http://schemas.microsoft.com/office/drawing/2014/main" id="{A6B4264C-C5EE-BD13-B9EE-FB72D90ED764}"/>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32187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choice style">
    <p:bg>
      <p:bgPr>
        <a:solidFill>
          <a:srgbClr val="F0F4F5"/>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83C0992-4D52-7476-076C-33A742BB9612}"/>
              </a:ext>
            </a:extLst>
          </p:cNvPr>
          <p:cNvSpPr>
            <a:spLocks noGrp="1"/>
          </p:cNvSpPr>
          <p:nvPr>
            <p:ph type="sldNum" sz="quarter" idx="12"/>
          </p:nvPr>
        </p:nvSpPr>
        <p:spPr/>
        <p:txBody>
          <a:bodyPr/>
          <a:lstStyle/>
          <a:p>
            <a:fld id="{36296F70-DB74-4950-9B79-AB8AE0E02B6F}" type="slidenum">
              <a:rPr lang="en-GB" smtClean="0"/>
              <a:t>‹#›</a:t>
            </a:fld>
            <a:endParaRPr lang="en-GB"/>
          </a:p>
        </p:txBody>
      </p:sp>
      <p:sp>
        <p:nvSpPr>
          <p:cNvPr id="9" name="Rectangle: Rounded Corners 8">
            <a:extLst>
              <a:ext uri="{FF2B5EF4-FFF2-40B4-BE49-F238E27FC236}">
                <a16:creationId xmlns:a16="http://schemas.microsoft.com/office/drawing/2014/main" id="{C2312067-BD18-1CC6-238C-524ECF62FF40}"/>
              </a:ext>
            </a:extLst>
          </p:cNvPr>
          <p:cNvSpPr/>
          <p:nvPr userDrawn="1"/>
        </p:nvSpPr>
        <p:spPr>
          <a:xfrm>
            <a:off x="-310550" y="2773107"/>
            <a:ext cx="6301302"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0" name="Rectangle: Rounded Corners 19">
            <a:extLst>
              <a:ext uri="{FF2B5EF4-FFF2-40B4-BE49-F238E27FC236}">
                <a16:creationId xmlns:a16="http://schemas.microsoft.com/office/drawing/2014/main" id="{066180B3-5A3E-692F-A490-190486C7417C}"/>
              </a:ext>
            </a:extLst>
          </p:cNvPr>
          <p:cNvSpPr/>
          <p:nvPr userDrawn="1"/>
        </p:nvSpPr>
        <p:spPr>
          <a:xfrm>
            <a:off x="715992" y="4000501"/>
            <a:ext cx="10843404" cy="1732084"/>
          </a:xfrm>
          <a:prstGeom prst="roundRect">
            <a:avLst>
              <a:gd name="adj" fmla="val 16042"/>
            </a:avLst>
          </a:prstGeom>
          <a:ln>
            <a:solidFill>
              <a:srgbClr val="9C2167"/>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endParaRPr lang="en-GB" sz="3200" dirty="0">
              <a:solidFill>
                <a:schemeClr val="tx2"/>
              </a:solidFill>
            </a:endParaRPr>
          </a:p>
        </p:txBody>
      </p:sp>
      <p:sp>
        <p:nvSpPr>
          <p:cNvPr id="21" name="Oval 20">
            <a:extLst>
              <a:ext uri="{FF2B5EF4-FFF2-40B4-BE49-F238E27FC236}">
                <a16:creationId xmlns:a16="http://schemas.microsoft.com/office/drawing/2014/main" id="{E94BAA89-C0DC-53F0-0EF1-05A4053E180E}"/>
              </a:ext>
            </a:extLst>
          </p:cNvPr>
          <p:cNvSpPr/>
          <p:nvPr userDrawn="1"/>
        </p:nvSpPr>
        <p:spPr>
          <a:xfrm>
            <a:off x="335896" y="3745452"/>
            <a:ext cx="971946" cy="971946"/>
          </a:xfrm>
          <a:prstGeom prst="ellipse">
            <a:avLst/>
          </a:prstGeom>
          <a:solidFill>
            <a:srgbClr val="9C2167"/>
          </a:solidFill>
          <a:ln>
            <a:solidFill>
              <a:srgbClr val="9C21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phic 21" descr="Brainstorm outline">
            <a:extLst>
              <a:ext uri="{FF2B5EF4-FFF2-40B4-BE49-F238E27FC236}">
                <a16:creationId xmlns:a16="http://schemas.microsoft.com/office/drawing/2014/main" id="{BBB44242-A554-E54A-87A4-2163373B60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4798" y="3789907"/>
            <a:ext cx="884965" cy="884965"/>
          </a:xfrm>
          <a:prstGeom prst="rect">
            <a:avLst/>
          </a:prstGeom>
        </p:spPr>
      </p:pic>
      <p:sp>
        <p:nvSpPr>
          <p:cNvPr id="35" name="Teardrop 34">
            <a:extLst>
              <a:ext uri="{FF2B5EF4-FFF2-40B4-BE49-F238E27FC236}">
                <a16:creationId xmlns:a16="http://schemas.microsoft.com/office/drawing/2014/main" id="{C476A162-BEF4-6DE4-9BD7-95B5C36310DD}"/>
              </a:ext>
            </a:extLst>
          </p:cNvPr>
          <p:cNvSpPr/>
          <p:nvPr userDrawn="1"/>
        </p:nvSpPr>
        <p:spPr>
          <a:xfrm rot="13545936">
            <a:off x="5338338" y="2779273"/>
            <a:ext cx="647778" cy="647778"/>
          </a:xfrm>
          <a:prstGeom prst="teardrop">
            <a:avLst>
              <a:gd name="adj" fmla="val 89610"/>
            </a:avLst>
          </a:prstGeom>
          <a:solidFill>
            <a:srgbClr val="0057A8"/>
          </a:solidFill>
          <a:ln>
            <a:solidFill>
              <a:srgbClr val="0057A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44" name="Rectangle: Rounded Corners 43">
            <a:extLst>
              <a:ext uri="{FF2B5EF4-FFF2-40B4-BE49-F238E27FC236}">
                <a16:creationId xmlns:a16="http://schemas.microsoft.com/office/drawing/2014/main" id="{EAD58CDC-3B70-2CA0-3404-BEF6CE40606F}"/>
              </a:ext>
            </a:extLst>
          </p:cNvPr>
          <p:cNvSpPr/>
          <p:nvPr userDrawn="1"/>
        </p:nvSpPr>
        <p:spPr>
          <a:xfrm>
            <a:off x="6214347" y="2773107"/>
            <a:ext cx="6464060"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45" name="Text Placeholder 31">
            <a:extLst>
              <a:ext uri="{FF2B5EF4-FFF2-40B4-BE49-F238E27FC236}">
                <a16:creationId xmlns:a16="http://schemas.microsoft.com/office/drawing/2014/main" id="{321046B5-BC0F-3C37-DE14-1E2CBC87B712}"/>
              </a:ext>
            </a:extLst>
          </p:cNvPr>
          <p:cNvSpPr>
            <a:spLocks noGrp="1"/>
          </p:cNvSpPr>
          <p:nvPr userDrawn="1">
            <p:ph type="body" sz="quarter" idx="16" hasCustomPrompt="1"/>
          </p:nvPr>
        </p:nvSpPr>
        <p:spPr>
          <a:xfrm>
            <a:off x="6965726" y="2764636"/>
            <a:ext cx="2284152" cy="655833"/>
          </a:xfrm>
        </p:spPr>
        <p:txBody>
          <a:bodyPr lIns="0" tIns="0" bIns="0" anchor="ctr" anchorCtr="0"/>
          <a:lstStyle>
            <a:lvl1pPr algn="ctr">
              <a:defRPr>
                <a:solidFill>
                  <a:srgbClr val="FFFFFF"/>
                </a:solidFill>
              </a:defRPr>
            </a:lvl1pPr>
          </a:lstStyle>
          <a:p>
            <a:pPr lvl="0"/>
            <a:r>
              <a:rPr lang="en-GB" dirty="0"/>
              <a:t>False/ no</a:t>
            </a:r>
          </a:p>
        </p:txBody>
      </p:sp>
      <p:sp>
        <p:nvSpPr>
          <p:cNvPr id="46" name="Teardrop 45">
            <a:extLst>
              <a:ext uri="{FF2B5EF4-FFF2-40B4-BE49-F238E27FC236}">
                <a16:creationId xmlns:a16="http://schemas.microsoft.com/office/drawing/2014/main" id="{8D5452C7-D07A-BF05-0822-2EF0F1AF391A}"/>
              </a:ext>
            </a:extLst>
          </p:cNvPr>
          <p:cNvSpPr/>
          <p:nvPr userDrawn="1"/>
        </p:nvSpPr>
        <p:spPr>
          <a:xfrm rot="2807844">
            <a:off x="6225022" y="2776705"/>
            <a:ext cx="647778" cy="647778"/>
          </a:xfrm>
          <a:prstGeom prst="teardrop">
            <a:avLst>
              <a:gd name="adj" fmla="val 89610"/>
            </a:avLst>
          </a:prstGeom>
          <a:solidFill>
            <a:srgbClr val="0057A8"/>
          </a:solidFill>
          <a:ln>
            <a:solidFill>
              <a:srgbClr val="0057A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53" name="Text Placeholder 52">
            <a:extLst>
              <a:ext uri="{FF2B5EF4-FFF2-40B4-BE49-F238E27FC236}">
                <a16:creationId xmlns:a16="http://schemas.microsoft.com/office/drawing/2014/main" id="{3D039B51-3794-B993-9426-25E7CBBCC0CF}"/>
              </a:ext>
            </a:extLst>
          </p:cNvPr>
          <p:cNvSpPr>
            <a:spLocks noGrp="1"/>
          </p:cNvSpPr>
          <p:nvPr userDrawn="1">
            <p:ph type="body" sz="quarter" idx="18"/>
          </p:nvPr>
        </p:nvSpPr>
        <p:spPr>
          <a:xfrm>
            <a:off x="1307842" y="4000501"/>
            <a:ext cx="9052216" cy="1732084"/>
          </a:xfrm>
        </p:spPr>
        <p:txBody>
          <a:bodyPr anchor="ctr"/>
          <a:lstStyle/>
          <a:p>
            <a:pPr lvl="0"/>
            <a:r>
              <a:rPr lang="en-GB" dirty="0"/>
              <a:t>Click to edit Master text styles</a:t>
            </a:r>
          </a:p>
          <a:p>
            <a:pPr lvl="1"/>
            <a:r>
              <a:rPr lang="en-GB" dirty="0"/>
              <a:t>Second level</a:t>
            </a:r>
          </a:p>
        </p:txBody>
      </p:sp>
      <p:sp>
        <p:nvSpPr>
          <p:cNvPr id="54" name="Text Placeholder 31">
            <a:extLst>
              <a:ext uri="{FF2B5EF4-FFF2-40B4-BE49-F238E27FC236}">
                <a16:creationId xmlns:a16="http://schemas.microsoft.com/office/drawing/2014/main" id="{2F54BAF3-A1C3-46D0-89EB-37FA84FA896F}"/>
              </a:ext>
            </a:extLst>
          </p:cNvPr>
          <p:cNvSpPr>
            <a:spLocks noGrp="1"/>
          </p:cNvSpPr>
          <p:nvPr userDrawn="1">
            <p:ph type="body" sz="quarter" idx="19" hasCustomPrompt="1"/>
          </p:nvPr>
        </p:nvSpPr>
        <p:spPr>
          <a:xfrm>
            <a:off x="2829828" y="2764850"/>
            <a:ext cx="2400086" cy="655833"/>
          </a:xfrm>
        </p:spPr>
        <p:txBody>
          <a:bodyPr lIns="0" tIns="0" bIns="0" anchor="ctr" anchorCtr="0"/>
          <a:lstStyle>
            <a:lvl1pPr algn="ctr">
              <a:defRPr>
                <a:solidFill>
                  <a:srgbClr val="FFFFFF"/>
                </a:solidFill>
              </a:defRPr>
            </a:lvl1pPr>
          </a:lstStyle>
          <a:p>
            <a:pPr lvl="0"/>
            <a:r>
              <a:rPr lang="en-GB" dirty="0"/>
              <a:t>True/ yes</a:t>
            </a:r>
          </a:p>
        </p:txBody>
      </p:sp>
      <p:pic>
        <p:nvPicPr>
          <p:cNvPr id="11" name="Graphic 10" descr="Badge Cross outline">
            <a:extLst>
              <a:ext uri="{FF2B5EF4-FFF2-40B4-BE49-F238E27FC236}">
                <a16:creationId xmlns:a16="http://schemas.microsoft.com/office/drawing/2014/main" id="{3E18954E-1F8D-EB36-2E42-8D78CFEFA07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01250" y="2756816"/>
            <a:ext cx="683461" cy="683461"/>
          </a:xfrm>
          <a:prstGeom prst="rect">
            <a:avLst/>
          </a:prstGeom>
        </p:spPr>
      </p:pic>
      <p:pic>
        <p:nvPicPr>
          <p:cNvPr id="13" name="Graphic 12" descr="Badge Tick1 outline">
            <a:extLst>
              <a:ext uri="{FF2B5EF4-FFF2-40B4-BE49-F238E27FC236}">
                <a16:creationId xmlns:a16="http://schemas.microsoft.com/office/drawing/2014/main" id="{1A227355-FA2F-D622-A4D2-E49F8D1BDE02}"/>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30251" y="2768394"/>
            <a:ext cx="660500" cy="660500"/>
          </a:xfrm>
          <a:prstGeom prst="rect">
            <a:avLst/>
          </a:prstGeom>
        </p:spPr>
      </p:pic>
      <p:sp>
        <p:nvSpPr>
          <p:cNvPr id="6" name="Rectangle: Rounded Corners 5">
            <a:extLst>
              <a:ext uri="{FF2B5EF4-FFF2-40B4-BE49-F238E27FC236}">
                <a16:creationId xmlns:a16="http://schemas.microsoft.com/office/drawing/2014/main" id="{41969EC4-CC68-AF33-A514-3C4C8E7ED2AB}"/>
              </a:ext>
            </a:extLst>
          </p:cNvPr>
          <p:cNvSpPr/>
          <p:nvPr userDrawn="1"/>
        </p:nvSpPr>
        <p:spPr>
          <a:xfrm>
            <a:off x="715992" y="923026"/>
            <a:ext cx="10843404" cy="1210025"/>
          </a:xfrm>
          <a:prstGeom prst="roundRect">
            <a:avLst>
              <a:gd name="adj" fmla="val 27586"/>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EC8C803F-7AEE-8B15-7C83-A4290AB6EE2F}"/>
              </a:ext>
            </a:extLst>
          </p:cNvPr>
          <p:cNvSpPr>
            <a:spLocks noGrp="1"/>
          </p:cNvSpPr>
          <p:nvPr userDrawn="1">
            <p:ph type="title" hasCustomPrompt="1"/>
          </p:nvPr>
        </p:nvSpPr>
        <p:spPr>
          <a:xfrm>
            <a:off x="838200" y="923026"/>
            <a:ext cx="10515600" cy="1210025"/>
          </a:xfrm>
        </p:spPr>
        <p:txBody>
          <a:bodyPr/>
          <a:lstStyle>
            <a:lvl1pPr algn="ctr">
              <a:defRPr>
                <a:solidFill>
                  <a:srgbClr val="FFFFFF"/>
                </a:solidFill>
              </a:defRPr>
            </a:lvl1pPr>
          </a:lstStyle>
          <a:p>
            <a:r>
              <a:rPr lang="en-GB" dirty="0"/>
              <a:t>A question that can expand over two lines like this example</a:t>
            </a:r>
          </a:p>
        </p:txBody>
      </p:sp>
    </p:spTree>
    <p:extLst>
      <p:ext uri="{BB962C8B-B14F-4D97-AF65-F5344CB8AC3E}">
        <p14:creationId xmlns:p14="http://schemas.microsoft.com/office/powerpoint/2010/main" val="4219319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supplement">
    <p:bg>
      <p:bgPr>
        <a:solidFill>
          <a:srgbClr val="F0F4F5"/>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982FF3E-245A-0D0D-09A4-961D88E64370}"/>
              </a:ext>
            </a:extLst>
          </p:cNvPr>
          <p:cNvSpPr/>
          <p:nvPr userDrawn="1"/>
        </p:nvSpPr>
        <p:spPr>
          <a:xfrm>
            <a:off x="715992" y="923026"/>
            <a:ext cx="10843404" cy="767662"/>
          </a:xfrm>
          <a:prstGeom prst="roundRect">
            <a:avLst>
              <a:gd name="adj" fmla="val 50000"/>
            </a:avLst>
          </a:prstGeom>
          <a:solidFill>
            <a:srgbClr val="0057A8"/>
          </a:solidFill>
          <a:ln>
            <a:solidFill>
              <a:srgbClr val="0057A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BB1305DE-6535-4F1F-85CB-56C9E9C0B996}"/>
              </a:ext>
            </a:extLst>
          </p:cNvPr>
          <p:cNvSpPr>
            <a:spLocks noGrp="1"/>
          </p:cNvSpPr>
          <p:nvPr>
            <p:ph type="title" hasCustomPrompt="1"/>
          </p:nvPr>
        </p:nvSpPr>
        <p:spPr/>
        <p:txBody>
          <a:bodyPr/>
          <a:lstStyle>
            <a:lvl1pPr algn="ctr">
              <a:defRPr>
                <a:solidFill>
                  <a:srgbClr val="FFFFFF"/>
                </a:solidFill>
              </a:defRPr>
            </a:lvl1pPr>
          </a:lstStyle>
          <a:p>
            <a:r>
              <a:rPr lang="en-GB" dirty="0"/>
              <a:t>Extra info from previous ques</a:t>
            </a:r>
          </a:p>
        </p:txBody>
      </p:sp>
      <p:sp>
        <p:nvSpPr>
          <p:cNvPr id="5" name="Slide Number Placeholder 4">
            <a:extLst>
              <a:ext uri="{FF2B5EF4-FFF2-40B4-BE49-F238E27FC236}">
                <a16:creationId xmlns:a16="http://schemas.microsoft.com/office/drawing/2014/main" id="{A83C0992-4D52-7476-076C-33A742BB9612}"/>
              </a:ext>
            </a:extLst>
          </p:cNvPr>
          <p:cNvSpPr>
            <a:spLocks noGrp="1"/>
          </p:cNvSpPr>
          <p:nvPr>
            <p:ph type="sldNum" sz="quarter" idx="12"/>
          </p:nvPr>
        </p:nvSpPr>
        <p:spPr/>
        <p:txBody>
          <a:bodyPr/>
          <a:lstStyle/>
          <a:p>
            <a:fld id="{36296F70-DB74-4950-9B79-AB8AE0E02B6F}" type="slidenum">
              <a:rPr lang="en-GB" smtClean="0"/>
              <a:t>‹#›</a:t>
            </a:fld>
            <a:endParaRPr lang="en-GB"/>
          </a:p>
        </p:txBody>
      </p:sp>
      <p:sp>
        <p:nvSpPr>
          <p:cNvPr id="20" name="Rectangle: Rounded Corners 19">
            <a:extLst>
              <a:ext uri="{FF2B5EF4-FFF2-40B4-BE49-F238E27FC236}">
                <a16:creationId xmlns:a16="http://schemas.microsoft.com/office/drawing/2014/main" id="{066180B3-5A3E-692F-A490-190486C7417C}"/>
              </a:ext>
            </a:extLst>
          </p:cNvPr>
          <p:cNvSpPr/>
          <p:nvPr userDrawn="1"/>
        </p:nvSpPr>
        <p:spPr>
          <a:xfrm>
            <a:off x="715992" y="1992702"/>
            <a:ext cx="3942635" cy="3739883"/>
          </a:xfrm>
          <a:prstGeom prst="roundRect">
            <a:avLst>
              <a:gd name="adj" fmla="val 12121"/>
            </a:avLst>
          </a:prstGeom>
          <a:ln>
            <a:solidFill>
              <a:srgbClr val="0057A8"/>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endParaRPr lang="en-GB" sz="3200" dirty="0">
              <a:solidFill>
                <a:schemeClr val="tx2"/>
              </a:solidFill>
            </a:endParaRPr>
          </a:p>
        </p:txBody>
      </p:sp>
      <p:sp>
        <p:nvSpPr>
          <p:cNvPr id="8" name="Content Placeholder 7">
            <a:extLst>
              <a:ext uri="{FF2B5EF4-FFF2-40B4-BE49-F238E27FC236}">
                <a16:creationId xmlns:a16="http://schemas.microsoft.com/office/drawing/2014/main" id="{196A60EE-C8E2-DEDB-71B1-62574BB3DD72}"/>
              </a:ext>
            </a:extLst>
          </p:cNvPr>
          <p:cNvSpPr>
            <a:spLocks noGrp="1"/>
          </p:cNvSpPr>
          <p:nvPr>
            <p:ph sz="quarter" idx="19" hasCustomPrompt="1"/>
          </p:nvPr>
        </p:nvSpPr>
        <p:spPr>
          <a:xfrm>
            <a:off x="1307840" y="1992702"/>
            <a:ext cx="3350787" cy="3739882"/>
          </a:xfrm>
        </p:spPr>
        <p:txBody>
          <a:bodyPr/>
          <a:lstStyle>
            <a:lvl1pPr>
              <a:defRPr sz="3200"/>
            </a:lvl1pPr>
          </a:lstStyle>
          <a:p>
            <a:pPr lvl="0"/>
            <a:r>
              <a:rPr lang="en-GB" dirty="0"/>
              <a:t>Second level</a:t>
            </a:r>
          </a:p>
          <a:p>
            <a:pPr lvl="2"/>
            <a:r>
              <a:rPr lang="en-GB" dirty="0"/>
              <a:t>Third level</a:t>
            </a:r>
          </a:p>
        </p:txBody>
      </p:sp>
      <p:sp>
        <p:nvSpPr>
          <p:cNvPr id="9" name="Content Placeholder 8">
            <a:extLst>
              <a:ext uri="{FF2B5EF4-FFF2-40B4-BE49-F238E27FC236}">
                <a16:creationId xmlns:a16="http://schemas.microsoft.com/office/drawing/2014/main" id="{10F7FD60-30B3-4815-D86E-E139E6D90E4B}"/>
              </a:ext>
            </a:extLst>
          </p:cNvPr>
          <p:cNvSpPr>
            <a:spLocks noGrp="1"/>
          </p:cNvSpPr>
          <p:nvPr>
            <p:ph sz="quarter" idx="20"/>
          </p:nvPr>
        </p:nvSpPr>
        <p:spPr>
          <a:xfrm>
            <a:off x="5144600" y="1992313"/>
            <a:ext cx="6415575" cy="374015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Oval 5">
            <a:extLst>
              <a:ext uri="{FF2B5EF4-FFF2-40B4-BE49-F238E27FC236}">
                <a16:creationId xmlns:a16="http://schemas.microsoft.com/office/drawing/2014/main" id="{5D320707-05EF-1CC8-97D5-0F92B6CD9CEF}"/>
              </a:ext>
            </a:extLst>
          </p:cNvPr>
          <p:cNvSpPr/>
          <p:nvPr userDrawn="1"/>
        </p:nvSpPr>
        <p:spPr>
          <a:xfrm>
            <a:off x="335896" y="1795894"/>
            <a:ext cx="971946" cy="97194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Subtitles outline">
            <a:extLst>
              <a:ext uri="{FF2B5EF4-FFF2-40B4-BE49-F238E27FC236}">
                <a16:creationId xmlns:a16="http://schemas.microsoft.com/office/drawing/2014/main" id="{11F1751C-22EB-A90C-31C5-FA4E81C9FA3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1950" y="1881817"/>
            <a:ext cx="914400" cy="914400"/>
          </a:xfrm>
          <a:prstGeom prst="rect">
            <a:avLst/>
          </a:prstGeom>
        </p:spPr>
      </p:pic>
    </p:spTree>
    <p:extLst>
      <p:ext uri="{BB962C8B-B14F-4D97-AF65-F5344CB8AC3E}">
        <p14:creationId xmlns:p14="http://schemas.microsoft.com/office/powerpoint/2010/main" val="462580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rgbClr val="F0F4F5"/>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982FF3E-245A-0D0D-09A4-961D88E64370}"/>
              </a:ext>
            </a:extLst>
          </p:cNvPr>
          <p:cNvSpPr/>
          <p:nvPr userDrawn="1"/>
        </p:nvSpPr>
        <p:spPr>
          <a:xfrm>
            <a:off x="715992" y="923026"/>
            <a:ext cx="10843404" cy="767662"/>
          </a:xfrm>
          <a:prstGeom prst="roundRect">
            <a:avLst>
              <a:gd name="adj" fmla="val 50000"/>
            </a:avLst>
          </a:prstGeom>
          <a:solidFill>
            <a:srgbClr val="0057A8"/>
          </a:solidFill>
          <a:ln>
            <a:solidFill>
              <a:srgbClr val="0057A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BB1305DE-6535-4F1F-85CB-56C9E9C0B996}"/>
              </a:ext>
            </a:extLst>
          </p:cNvPr>
          <p:cNvSpPr>
            <a:spLocks noGrp="1"/>
          </p:cNvSpPr>
          <p:nvPr>
            <p:ph type="title" hasCustomPrompt="1"/>
          </p:nvPr>
        </p:nvSpPr>
        <p:spPr/>
        <p:txBody>
          <a:bodyPr/>
          <a:lstStyle>
            <a:lvl1pPr algn="ctr">
              <a:defRPr>
                <a:solidFill>
                  <a:srgbClr val="FFFFFF"/>
                </a:solidFill>
              </a:defRPr>
            </a:lvl1pPr>
          </a:lstStyle>
          <a:p>
            <a:r>
              <a:rPr lang="en-GB" dirty="0"/>
              <a:t>Extra info from previous ques</a:t>
            </a:r>
          </a:p>
        </p:txBody>
      </p:sp>
      <p:sp>
        <p:nvSpPr>
          <p:cNvPr id="5" name="Slide Number Placeholder 4">
            <a:extLst>
              <a:ext uri="{FF2B5EF4-FFF2-40B4-BE49-F238E27FC236}">
                <a16:creationId xmlns:a16="http://schemas.microsoft.com/office/drawing/2014/main" id="{A83C0992-4D52-7476-076C-33A742BB9612}"/>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2317981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Video with explination">
    <p:bg>
      <p:bgPr>
        <a:solidFill>
          <a:srgbClr val="F0F4F5"/>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982FF3E-245A-0D0D-09A4-961D88E64370}"/>
              </a:ext>
            </a:extLst>
          </p:cNvPr>
          <p:cNvSpPr/>
          <p:nvPr userDrawn="1"/>
        </p:nvSpPr>
        <p:spPr>
          <a:xfrm>
            <a:off x="715992" y="923026"/>
            <a:ext cx="10843404" cy="767662"/>
          </a:xfrm>
          <a:prstGeom prst="roundRect">
            <a:avLst>
              <a:gd name="adj" fmla="val 50000"/>
            </a:avLst>
          </a:prstGeom>
          <a:solidFill>
            <a:srgbClr val="0057A8"/>
          </a:solidFill>
          <a:ln>
            <a:solidFill>
              <a:srgbClr val="0057A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BB1305DE-6535-4F1F-85CB-56C9E9C0B996}"/>
              </a:ext>
            </a:extLst>
          </p:cNvPr>
          <p:cNvSpPr>
            <a:spLocks noGrp="1"/>
          </p:cNvSpPr>
          <p:nvPr>
            <p:ph type="title" hasCustomPrompt="1"/>
          </p:nvPr>
        </p:nvSpPr>
        <p:spPr/>
        <p:txBody>
          <a:bodyPr/>
          <a:lstStyle>
            <a:lvl1pPr algn="ctr">
              <a:defRPr>
                <a:solidFill>
                  <a:srgbClr val="FFFFFF"/>
                </a:solidFill>
              </a:defRPr>
            </a:lvl1pPr>
          </a:lstStyle>
          <a:p>
            <a:r>
              <a:rPr lang="en-GB" dirty="0"/>
              <a:t>Extra info from previous ques</a:t>
            </a:r>
          </a:p>
        </p:txBody>
      </p:sp>
      <p:sp>
        <p:nvSpPr>
          <p:cNvPr id="5" name="Slide Number Placeholder 4">
            <a:extLst>
              <a:ext uri="{FF2B5EF4-FFF2-40B4-BE49-F238E27FC236}">
                <a16:creationId xmlns:a16="http://schemas.microsoft.com/office/drawing/2014/main" id="{A83C0992-4D52-7476-076C-33A742BB9612}"/>
              </a:ext>
            </a:extLst>
          </p:cNvPr>
          <p:cNvSpPr>
            <a:spLocks noGrp="1"/>
          </p:cNvSpPr>
          <p:nvPr>
            <p:ph type="sldNum" sz="quarter" idx="12"/>
          </p:nvPr>
        </p:nvSpPr>
        <p:spPr/>
        <p:txBody>
          <a:bodyPr/>
          <a:lstStyle/>
          <a:p>
            <a:fld id="{36296F70-DB74-4950-9B79-AB8AE0E02B6F}" type="slidenum">
              <a:rPr lang="en-GB" smtClean="0"/>
              <a:t>‹#›</a:t>
            </a:fld>
            <a:endParaRPr lang="en-GB"/>
          </a:p>
        </p:txBody>
      </p:sp>
      <p:sp>
        <p:nvSpPr>
          <p:cNvPr id="20" name="Rectangle: Rounded Corners 19">
            <a:extLst>
              <a:ext uri="{FF2B5EF4-FFF2-40B4-BE49-F238E27FC236}">
                <a16:creationId xmlns:a16="http://schemas.microsoft.com/office/drawing/2014/main" id="{066180B3-5A3E-692F-A490-190486C7417C}"/>
              </a:ext>
            </a:extLst>
          </p:cNvPr>
          <p:cNvSpPr/>
          <p:nvPr userDrawn="1"/>
        </p:nvSpPr>
        <p:spPr>
          <a:xfrm>
            <a:off x="1261229" y="1992313"/>
            <a:ext cx="3742092" cy="878865"/>
          </a:xfrm>
          <a:prstGeom prst="roundRect">
            <a:avLst>
              <a:gd name="adj" fmla="val 12121"/>
            </a:avLst>
          </a:prstGeom>
          <a:ln>
            <a:solidFill>
              <a:srgbClr val="0057A8"/>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r>
              <a:rPr lang="en-GB" sz="2500" dirty="0">
                <a:solidFill>
                  <a:schemeClr val="tx2"/>
                </a:solidFill>
                <a:latin typeface="Arial" panose="020B0604020202020204" pitchFamily="34" charset="0"/>
                <a:cs typeface="Arial" panose="020B0604020202020204" pitchFamily="34" charset="0"/>
              </a:rPr>
              <a:t>Turn on sound and captions</a:t>
            </a:r>
          </a:p>
        </p:txBody>
      </p:sp>
      <p:sp>
        <p:nvSpPr>
          <p:cNvPr id="6" name="Oval 5">
            <a:extLst>
              <a:ext uri="{FF2B5EF4-FFF2-40B4-BE49-F238E27FC236}">
                <a16:creationId xmlns:a16="http://schemas.microsoft.com/office/drawing/2014/main" id="{5D320707-05EF-1CC8-97D5-0F92B6CD9CEF}"/>
              </a:ext>
            </a:extLst>
          </p:cNvPr>
          <p:cNvSpPr/>
          <p:nvPr userDrawn="1"/>
        </p:nvSpPr>
        <p:spPr>
          <a:xfrm>
            <a:off x="715991" y="2035467"/>
            <a:ext cx="790934" cy="790935"/>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Media Placeholder 11">
            <a:extLst>
              <a:ext uri="{FF2B5EF4-FFF2-40B4-BE49-F238E27FC236}">
                <a16:creationId xmlns:a16="http://schemas.microsoft.com/office/drawing/2014/main" id="{D123D67D-9709-497E-4037-B700503E8299}"/>
              </a:ext>
            </a:extLst>
          </p:cNvPr>
          <p:cNvSpPr>
            <a:spLocks noGrp="1"/>
          </p:cNvSpPr>
          <p:nvPr userDrawn="1">
            <p:ph type="media" sz="quarter" idx="21"/>
          </p:nvPr>
        </p:nvSpPr>
        <p:spPr>
          <a:xfrm>
            <a:off x="5135563" y="1992313"/>
            <a:ext cx="6424612" cy="3739883"/>
          </a:xfrm>
        </p:spPr>
        <p:txBody>
          <a:bodyPr/>
          <a:lstStyle/>
          <a:p>
            <a:endParaRPr lang="en-GB"/>
          </a:p>
        </p:txBody>
      </p:sp>
      <p:sp>
        <p:nvSpPr>
          <p:cNvPr id="16" name="Rectangle: Rounded Corners 15">
            <a:extLst>
              <a:ext uri="{FF2B5EF4-FFF2-40B4-BE49-F238E27FC236}">
                <a16:creationId xmlns:a16="http://schemas.microsoft.com/office/drawing/2014/main" id="{94165E75-CBD1-BD54-2DAC-B396CCC2725E}"/>
              </a:ext>
            </a:extLst>
          </p:cNvPr>
          <p:cNvSpPr/>
          <p:nvPr userDrawn="1"/>
        </p:nvSpPr>
        <p:spPr>
          <a:xfrm>
            <a:off x="1268021" y="2943978"/>
            <a:ext cx="3731737" cy="879268"/>
          </a:xfrm>
          <a:prstGeom prst="roundRect">
            <a:avLst>
              <a:gd name="adj" fmla="val 12121"/>
            </a:avLst>
          </a:prstGeom>
          <a:ln>
            <a:solidFill>
              <a:srgbClr val="0057A8"/>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r>
              <a:rPr lang="en-GB" sz="2500" dirty="0">
                <a:solidFill>
                  <a:schemeClr val="tx2"/>
                </a:solidFill>
                <a:latin typeface="Arial" panose="020B0604020202020204" pitchFamily="34" charset="0"/>
                <a:cs typeface="Arial" panose="020B0604020202020204" pitchFamily="34" charset="0"/>
              </a:rPr>
              <a:t>Click the image to play the video</a:t>
            </a:r>
          </a:p>
        </p:txBody>
      </p:sp>
      <p:sp>
        <p:nvSpPr>
          <p:cNvPr id="17" name="Oval 16">
            <a:extLst>
              <a:ext uri="{FF2B5EF4-FFF2-40B4-BE49-F238E27FC236}">
                <a16:creationId xmlns:a16="http://schemas.microsoft.com/office/drawing/2014/main" id="{1A02BE0D-20F7-C29A-E91F-880F70157812}"/>
              </a:ext>
            </a:extLst>
          </p:cNvPr>
          <p:cNvSpPr/>
          <p:nvPr userDrawn="1"/>
        </p:nvSpPr>
        <p:spPr>
          <a:xfrm>
            <a:off x="714968" y="2984942"/>
            <a:ext cx="791297" cy="791297"/>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39518B06-85A2-0C2A-C0B7-78F1A0F9C91A}"/>
              </a:ext>
            </a:extLst>
          </p:cNvPr>
          <p:cNvSpPr/>
          <p:nvPr userDrawn="1"/>
        </p:nvSpPr>
        <p:spPr>
          <a:xfrm>
            <a:off x="1259106" y="3904285"/>
            <a:ext cx="3744215" cy="879444"/>
          </a:xfrm>
          <a:prstGeom prst="roundRect">
            <a:avLst>
              <a:gd name="adj" fmla="val 12121"/>
            </a:avLst>
          </a:prstGeom>
          <a:ln>
            <a:solidFill>
              <a:srgbClr val="0057A8"/>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r>
              <a:rPr lang="en-GB" sz="2500" dirty="0">
                <a:solidFill>
                  <a:schemeClr val="tx2"/>
                </a:solidFill>
                <a:latin typeface="Arial" panose="020B0604020202020204" pitchFamily="34" charset="0"/>
                <a:cs typeface="Arial" panose="020B0604020202020204" pitchFamily="34" charset="0"/>
              </a:rPr>
              <a:t>The video will go full screen</a:t>
            </a:r>
          </a:p>
        </p:txBody>
      </p:sp>
      <p:sp>
        <p:nvSpPr>
          <p:cNvPr id="21" name="Oval 20">
            <a:extLst>
              <a:ext uri="{FF2B5EF4-FFF2-40B4-BE49-F238E27FC236}">
                <a16:creationId xmlns:a16="http://schemas.microsoft.com/office/drawing/2014/main" id="{9EBD51F7-4B7B-B4D9-8528-D94798C97A76}"/>
              </a:ext>
            </a:extLst>
          </p:cNvPr>
          <p:cNvSpPr/>
          <p:nvPr userDrawn="1"/>
        </p:nvSpPr>
        <p:spPr>
          <a:xfrm>
            <a:off x="715991" y="3956149"/>
            <a:ext cx="791456" cy="79145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5859FAA1-0FD5-A048-7B1B-22C9F9F54F16}"/>
              </a:ext>
            </a:extLst>
          </p:cNvPr>
          <p:cNvSpPr/>
          <p:nvPr userDrawn="1"/>
        </p:nvSpPr>
        <p:spPr>
          <a:xfrm>
            <a:off x="1259107" y="4854133"/>
            <a:ext cx="3744214" cy="879444"/>
          </a:xfrm>
          <a:prstGeom prst="roundRect">
            <a:avLst>
              <a:gd name="adj" fmla="val 12121"/>
            </a:avLst>
          </a:prstGeom>
          <a:ln>
            <a:solidFill>
              <a:srgbClr val="0057A8"/>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r>
              <a:rPr lang="en-GB" sz="2500" dirty="0">
                <a:solidFill>
                  <a:schemeClr val="tx2"/>
                </a:solidFill>
                <a:latin typeface="Arial" panose="020B0604020202020204" pitchFamily="34" charset="0"/>
                <a:cs typeface="Arial" panose="020B0604020202020204" pitchFamily="34" charset="0"/>
              </a:rPr>
              <a:t>Alternative access</a:t>
            </a:r>
            <a:br>
              <a:rPr lang="en-GB" sz="2500" dirty="0">
                <a:solidFill>
                  <a:schemeClr val="tx2"/>
                </a:solidFill>
                <a:latin typeface="Arial" panose="020B0604020202020204" pitchFamily="34" charset="0"/>
                <a:cs typeface="Arial" panose="020B0604020202020204" pitchFamily="34" charset="0"/>
              </a:rPr>
            </a:br>
            <a:endParaRPr lang="en-GB" sz="2500" dirty="0">
              <a:solidFill>
                <a:schemeClr val="tx2"/>
              </a:solidFill>
              <a:latin typeface="Arial" panose="020B0604020202020204" pitchFamily="34" charset="0"/>
              <a:cs typeface="Arial" panose="020B0604020202020204" pitchFamily="34" charset="0"/>
            </a:endParaRPr>
          </a:p>
        </p:txBody>
      </p:sp>
      <p:sp>
        <p:nvSpPr>
          <p:cNvPr id="12" name="Oval 11">
            <a:extLst>
              <a:ext uri="{FF2B5EF4-FFF2-40B4-BE49-F238E27FC236}">
                <a16:creationId xmlns:a16="http://schemas.microsoft.com/office/drawing/2014/main" id="{7F0DB628-AA01-1787-4546-5D5DCC38EC36}"/>
              </a:ext>
            </a:extLst>
          </p:cNvPr>
          <p:cNvSpPr/>
          <p:nvPr userDrawn="1"/>
        </p:nvSpPr>
        <p:spPr>
          <a:xfrm>
            <a:off x="715992" y="4905997"/>
            <a:ext cx="791456" cy="79145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descr="Volume outline">
            <a:extLst>
              <a:ext uri="{FF2B5EF4-FFF2-40B4-BE49-F238E27FC236}">
                <a16:creationId xmlns:a16="http://schemas.microsoft.com/office/drawing/2014/main" id="{8F5AC37B-8CD6-6356-9483-189FB838120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8331" y="2085032"/>
            <a:ext cx="720000" cy="720000"/>
          </a:xfrm>
          <a:prstGeom prst="rect">
            <a:avLst/>
          </a:prstGeom>
        </p:spPr>
      </p:pic>
      <p:pic>
        <p:nvPicPr>
          <p:cNvPr id="25" name="Graphic 24" descr="Play outline">
            <a:extLst>
              <a:ext uri="{FF2B5EF4-FFF2-40B4-BE49-F238E27FC236}">
                <a16:creationId xmlns:a16="http://schemas.microsoft.com/office/drawing/2014/main" id="{01AC6BF4-B585-5E65-7C9B-7FC994E7C1C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4791" y="3229366"/>
            <a:ext cx="307564" cy="307564"/>
          </a:xfrm>
          <a:prstGeom prst="rect">
            <a:avLst/>
          </a:prstGeom>
        </p:spPr>
      </p:pic>
      <p:pic>
        <p:nvPicPr>
          <p:cNvPr id="27" name="Graphic 26" descr="Monitor outline">
            <a:extLst>
              <a:ext uri="{FF2B5EF4-FFF2-40B4-BE49-F238E27FC236}">
                <a16:creationId xmlns:a16="http://schemas.microsoft.com/office/drawing/2014/main" id="{90480C89-02AB-51C4-7943-6D891DED39CC}"/>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5464" y="3067472"/>
            <a:ext cx="720000" cy="720000"/>
          </a:xfrm>
          <a:prstGeom prst="rect">
            <a:avLst/>
          </a:prstGeom>
        </p:spPr>
      </p:pic>
      <p:sp>
        <p:nvSpPr>
          <p:cNvPr id="40" name="Arrow: Quad 39">
            <a:extLst>
              <a:ext uri="{FF2B5EF4-FFF2-40B4-BE49-F238E27FC236}">
                <a16:creationId xmlns:a16="http://schemas.microsoft.com/office/drawing/2014/main" id="{183E4A09-C6DE-B9C1-7161-120B218687F2}"/>
              </a:ext>
            </a:extLst>
          </p:cNvPr>
          <p:cNvSpPr/>
          <p:nvPr userDrawn="1"/>
        </p:nvSpPr>
        <p:spPr>
          <a:xfrm rot="2700000">
            <a:off x="792809" y="4046237"/>
            <a:ext cx="633393" cy="633393"/>
          </a:xfrm>
          <a:prstGeom prst="quadArrow">
            <a:avLst>
              <a:gd name="adj1" fmla="val 9167"/>
              <a:gd name="adj2" fmla="val 14881"/>
              <a:gd name="adj3" fmla="val 20595"/>
            </a:avLst>
          </a:prstGeom>
          <a:noFill/>
          <a:ln w="1905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2" name="Graphic 41" descr="Internet outline">
            <a:extLst>
              <a:ext uri="{FF2B5EF4-FFF2-40B4-BE49-F238E27FC236}">
                <a16:creationId xmlns:a16="http://schemas.microsoft.com/office/drawing/2014/main" id="{6D9402F8-FA57-0B98-5D3C-9F3E441A37E9}"/>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61986" y="4954206"/>
            <a:ext cx="695038" cy="695038"/>
          </a:xfrm>
          <a:prstGeom prst="rect">
            <a:avLst/>
          </a:prstGeom>
        </p:spPr>
      </p:pic>
      <p:sp>
        <p:nvSpPr>
          <p:cNvPr id="43" name="Rectangle: Rounded Corners 42">
            <a:extLst>
              <a:ext uri="{FF2B5EF4-FFF2-40B4-BE49-F238E27FC236}">
                <a16:creationId xmlns:a16="http://schemas.microsoft.com/office/drawing/2014/main" id="{BAF2F2CD-5825-7BAF-320B-934475A6B0EC}"/>
              </a:ext>
            </a:extLst>
          </p:cNvPr>
          <p:cNvSpPr/>
          <p:nvPr userDrawn="1"/>
        </p:nvSpPr>
        <p:spPr>
          <a:xfrm>
            <a:off x="1259106" y="4851902"/>
            <a:ext cx="3744214" cy="880295"/>
          </a:xfrm>
          <a:prstGeom prst="roundRect">
            <a:avLst>
              <a:gd name="adj" fmla="val 12121"/>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endParaRPr lang="en-GB" sz="2500" dirty="0">
              <a:solidFill>
                <a:schemeClr val="tx2"/>
              </a:solidFill>
              <a:latin typeface="Arial" panose="020B0604020202020204" pitchFamily="34" charset="0"/>
              <a:cs typeface="Arial" panose="020B0604020202020204" pitchFamily="34" charset="0"/>
            </a:endParaRPr>
          </a:p>
        </p:txBody>
      </p:sp>
      <p:sp>
        <p:nvSpPr>
          <p:cNvPr id="45" name="Text Placeholder 44">
            <a:extLst>
              <a:ext uri="{FF2B5EF4-FFF2-40B4-BE49-F238E27FC236}">
                <a16:creationId xmlns:a16="http://schemas.microsoft.com/office/drawing/2014/main" id="{BB98EF5C-7DBC-ED2C-694B-446B805E3792}"/>
              </a:ext>
            </a:extLst>
          </p:cNvPr>
          <p:cNvSpPr>
            <a:spLocks noGrp="1"/>
          </p:cNvSpPr>
          <p:nvPr>
            <p:ph type="body" sz="quarter" idx="22" hasCustomPrompt="1"/>
          </p:nvPr>
        </p:nvSpPr>
        <p:spPr>
          <a:xfrm>
            <a:off x="1290247" y="5241851"/>
            <a:ext cx="3709516" cy="490345"/>
          </a:xfrm>
        </p:spPr>
        <p:txBody>
          <a:bodyPr/>
          <a:lstStyle/>
          <a:p>
            <a:pPr marL="3600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2500" b="0" i="0" u="none" strike="noStrike" kern="1200" cap="none" spc="0" normalizeH="0" baseline="0" noProof="0" dirty="0">
                <a:ln>
                  <a:noFill/>
                </a:ln>
                <a:solidFill>
                  <a:srgbClr val="4C6272"/>
                </a:solidFill>
                <a:effectLst/>
                <a:uLnTx/>
                <a:uFillTx/>
                <a:latin typeface="Arial" panose="020B0604020202020204" pitchFamily="34" charset="0"/>
                <a:ea typeface="+mn-ea"/>
                <a:cs typeface="Arial" panose="020B0604020202020204" pitchFamily="34" charset="0"/>
              </a:rPr>
              <a:t>online, via Vimeo</a:t>
            </a:r>
          </a:p>
        </p:txBody>
      </p:sp>
    </p:spTree>
    <p:extLst>
      <p:ext uri="{BB962C8B-B14F-4D97-AF65-F5344CB8AC3E}">
        <p14:creationId xmlns:p14="http://schemas.microsoft.com/office/powerpoint/2010/main" val="1351918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little-number style">
    <p:bg>
      <p:bgPr>
        <a:solidFill>
          <a:srgbClr val="F0F4F5"/>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83C0992-4D52-7476-076C-33A742BB9612}"/>
              </a:ext>
            </a:extLst>
          </p:cNvPr>
          <p:cNvSpPr>
            <a:spLocks noGrp="1"/>
          </p:cNvSpPr>
          <p:nvPr>
            <p:ph type="sldNum" sz="quarter" idx="12"/>
          </p:nvPr>
        </p:nvSpPr>
        <p:spPr/>
        <p:txBody>
          <a:bodyPr/>
          <a:lstStyle/>
          <a:p>
            <a:fld id="{36296F70-DB74-4950-9B79-AB8AE0E02B6F}" type="slidenum">
              <a:rPr lang="en-GB" smtClean="0"/>
              <a:t>‹#›</a:t>
            </a:fld>
            <a:endParaRPr lang="en-GB"/>
          </a:p>
        </p:txBody>
      </p:sp>
      <p:sp>
        <p:nvSpPr>
          <p:cNvPr id="9" name="Rectangle: Rounded Corners 8">
            <a:extLst>
              <a:ext uri="{FF2B5EF4-FFF2-40B4-BE49-F238E27FC236}">
                <a16:creationId xmlns:a16="http://schemas.microsoft.com/office/drawing/2014/main" id="{C2312067-BD18-1CC6-238C-524ECF62FF40}"/>
              </a:ext>
            </a:extLst>
          </p:cNvPr>
          <p:cNvSpPr/>
          <p:nvPr userDrawn="1"/>
        </p:nvSpPr>
        <p:spPr>
          <a:xfrm>
            <a:off x="1077670" y="3089619"/>
            <a:ext cx="1952625"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0" name="Rectangle: Rounded Corners 19">
            <a:extLst>
              <a:ext uri="{FF2B5EF4-FFF2-40B4-BE49-F238E27FC236}">
                <a16:creationId xmlns:a16="http://schemas.microsoft.com/office/drawing/2014/main" id="{066180B3-5A3E-692F-A490-190486C7417C}"/>
              </a:ext>
            </a:extLst>
          </p:cNvPr>
          <p:cNvSpPr/>
          <p:nvPr userDrawn="1"/>
        </p:nvSpPr>
        <p:spPr>
          <a:xfrm>
            <a:off x="715992" y="4000501"/>
            <a:ext cx="10843404" cy="1732084"/>
          </a:xfrm>
          <a:prstGeom prst="roundRect">
            <a:avLst>
              <a:gd name="adj" fmla="val 16042"/>
            </a:avLst>
          </a:prstGeom>
          <a:ln>
            <a:solidFill>
              <a:srgbClr val="9C2167"/>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endParaRPr lang="en-GB" sz="3200" dirty="0">
              <a:solidFill>
                <a:schemeClr val="tx2"/>
              </a:solidFill>
            </a:endParaRPr>
          </a:p>
        </p:txBody>
      </p:sp>
      <p:sp>
        <p:nvSpPr>
          <p:cNvPr id="21" name="Oval 20">
            <a:extLst>
              <a:ext uri="{FF2B5EF4-FFF2-40B4-BE49-F238E27FC236}">
                <a16:creationId xmlns:a16="http://schemas.microsoft.com/office/drawing/2014/main" id="{E94BAA89-C0DC-53F0-0EF1-05A4053E180E}"/>
              </a:ext>
            </a:extLst>
          </p:cNvPr>
          <p:cNvSpPr/>
          <p:nvPr userDrawn="1"/>
        </p:nvSpPr>
        <p:spPr>
          <a:xfrm>
            <a:off x="335894" y="3745452"/>
            <a:ext cx="971946" cy="971946"/>
          </a:xfrm>
          <a:prstGeom prst="ellipse">
            <a:avLst/>
          </a:prstGeom>
          <a:solidFill>
            <a:srgbClr val="9C2167"/>
          </a:solidFill>
          <a:ln>
            <a:solidFill>
              <a:srgbClr val="9C21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phic 21" descr="Brainstorm outline">
            <a:extLst>
              <a:ext uri="{FF2B5EF4-FFF2-40B4-BE49-F238E27FC236}">
                <a16:creationId xmlns:a16="http://schemas.microsoft.com/office/drawing/2014/main" id="{BBB44242-A554-E54A-87A4-2163373B60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4796" y="3789907"/>
            <a:ext cx="884965" cy="884965"/>
          </a:xfrm>
          <a:prstGeom prst="rect">
            <a:avLst/>
          </a:prstGeom>
        </p:spPr>
      </p:pic>
      <p:sp>
        <p:nvSpPr>
          <p:cNvPr id="53" name="Text Placeholder 52">
            <a:extLst>
              <a:ext uri="{FF2B5EF4-FFF2-40B4-BE49-F238E27FC236}">
                <a16:creationId xmlns:a16="http://schemas.microsoft.com/office/drawing/2014/main" id="{3D039B51-3794-B993-9426-25E7CBBCC0CF}"/>
              </a:ext>
            </a:extLst>
          </p:cNvPr>
          <p:cNvSpPr>
            <a:spLocks noGrp="1"/>
          </p:cNvSpPr>
          <p:nvPr userDrawn="1">
            <p:ph type="body" sz="quarter" idx="18"/>
          </p:nvPr>
        </p:nvSpPr>
        <p:spPr>
          <a:xfrm>
            <a:off x="1279242" y="4000501"/>
            <a:ext cx="9080815" cy="1732084"/>
          </a:xfrm>
        </p:spPr>
        <p:txBody>
          <a:bodyPr anchor="ctr"/>
          <a:lstStyle/>
          <a:p>
            <a:pPr lvl="0"/>
            <a:r>
              <a:rPr lang="en-GB" dirty="0"/>
              <a:t>Click to edit Master text styles</a:t>
            </a:r>
          </a:p>
          <a:p>
            <a:pPr lvl="1"/>
            <a:r>
              <a:rPr lang="en-GB" dirty="0"/>
              <a:t>Second level</a:t>
            </a:r>
          </a:p>
        </p:txBody>
      </p:sp>
      <p:sp>
        <p:nvSpPr>
          <p:cNvPr id="54" name="Text Placeholder 31">
            <a:extLst>
              <a:ext uri="{FF2B5EF4-FFF2-40B4-BE49-F238E27FC236}">
                <a16:creationId xmlns:a16="http://schemas.microsoft.com/office/drawing/2014/main" id="{2F54BAF3-A1C3-46D0-89EB-37FA84FA896F}"/>
              </a:ext>
            </a:extLst>
          </p:cNvPr>
          <p:cNvSpPr>
            <a:spLocks noGrp="1"/>
          </p:cNvSpPr>
          <p:nvPr userDrawn="1">
            <p:ph type="body" sz="quarter" idx="19" hasCustomPrompt="1"/>
          </p:nvPr>
        </p:nvSpPr>
        <p:spPr>
          <a:xfrm>
            <a:off x="1077669" y="3089619"/>
            <a:ext cx="1952625" cy="655833"/>
          </a:xfrm>
        </p:spPr>
        <p:txBody>
          <a:bodyPr lIns="0" tIns="0" rIns="0" bIns="0" anchor="ctr" anchorCtr="0"/>
          <a:lstStyle>
            <a:lvl1pPr algn="ctr">
              <a:defRPr>
                <a:solidFill>
                  <a:srgbClr val="FFFFFF"/>
                </a:solidFill>
              </a:defRPr>
            </a:lvl1pPr>
          </a:lstStyle>
          <a:p>
            <a:pPr lvl="0"/>
            <a:r>
              <a:rPr lang="en-GB" dirty="0"/>
              <a:t>One</a:t>
            </a:r>
          </a:p>
        </p:txBody>
      </p:sp>
      <p:sp>
        <p:nvSpPr>
          <p:cNvPr id="24" name="Oval 23">
            <a:extLst>
              <a:ext uri="{FF2B5EF4-FFF2-40B4-BE49-F238E27FC236}">
                <a16:creationId xmlns:a16="http://schemas.microsoft.com/office/drawing/2014/main" id="{EA2131F1-41C1-4021-B5F6-088CF7EF8F36}"/>
              </a:ext>
            </a:extLst>
          </p:cNvPr>
          <p:cNvSpPr/>
          <p:nvPr userDrawn="1"/>
        </p:nvSpPr>
        <p:spPr>
          <a:xfrm>
            <a:off x="1568010" y="2247161"/>
            <a:ext cx="971946" cy="97194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Graphic 7" descr="Harvey Balls 10% outline">
            <a:extLst>
              <a:ext uri="{FF2B5EF4-FFF2-40B4-BE49-F238E27FC236}">
                <a16:creationId xmlns:a16="http://schemas.microsoft.com/office/drawing/2014/main" id="{E6E36146-E51E-C38C-BCAD-EB8052D5BC6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96783" y="2279133"/>
            <a:ext cx="914400" cy="914400"/>
          </a:xfrm>
          <a:prstGeom prst="rect">
            <a:avLst/>
          </a:prstGeom>
        </p:spPr>
      </p:pic>
      <p:sp>
        <p:nvSpPr>
          <p:cNvPr id="30" name="Rectangle: Rounded Corners 29">
            <a:extLst>
              <a:ext uri="{FF2B5EF4-FFF2-40B4-BE49-F238E27FC236}">
                <a16:creationId xmlns:a16="http://schemas.microsoft.com/office/drawing/2014/main" id="{8F45B4F0-D612-3DDE-3F68-D2E4EEB9444B}"/>
              </a:ext>
            </a:extLst>
          </p:cNvPr>
          <p:cNvSpPr/>
          <p:nvPr userDrawn="1"/>
        </p:nvSpPr>
        <p:spPr>
          <a:xfrm>
            <a:off x="3725049" y="3089619"/>
            <a:ext cx="1952625"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32" name="Text Placeholder 31">
            <a:extLst>
              <a:ext uri="{FF2B5EF4-FFF2-40B4-BE49-F238E27FC236}">
                <a16:creationId xmlns:a16="http://schemas.microsoft.com/office/drawing/2014/main" id="{FD7D7D42-3F6E-B266-7A4B-4199ADF520AD}"/>
              </a:ext>
            </a:extLst>
          </p:cNvPr>
          <p:cNvSpPr>
            <a:spLocks noGrp="1"/>
          </p:cNvSpPr>
          <p:nvPr userDrawn="1">
            <p:ph type="body" sz="quarter" idx="20" hasCustomPrompt="1"/>
          </p:nvPr>
        </p:nvSpPr>
        <p:spPr>
          <a:xfrm>
            <a:off x="3725048" y="3089619"/>
            <a:ext cx="1952625" cy="655833"/>
          </a:xfrm>
        </p:spPr>
        <p:txBody>
          <a:bodyPr lIns="0" tIns="0" rIns="0" bIns="0" anchor="ctr" anchorCtr="0"/>
          <a:lstStyle>
            <a:lvl1pPr algn="ctr">
              <a:defRPr>
                <a:solidFill>
                  <a:srgbClr val="FFFFFF"/>
                </a:solidFill>
              </a:defRPr>
            </a:lvl1pPr>
          </a:lstStyle>
          <a:p>
            <a:pPr lvl="0"/>
            <a:r>
              <a:rPr lang="en-GB" dirty="0"/>
              <a:t>Two</a:t>
            </a:r>
          </a:p>
        </p:txBody>
      </p:sp>
      <p:sp>
        <p:nvSpPr>
          <p:cNvPr id="26" name="Oval 25">
            <a:extLst>
              <a:ext uri="{FF2B5EF4-FFF2-40B4-BE49-F238E27FC236}">
                <a16:creationId xmlns:a16="http://schemas.microsoft.com/office/drawing/2014/main" id="{FF5CBB90-0285-CCE2-19F7-D581C955806B}"/>
              </a:ext>
            </a:extLst>
          </p:cNvPr>
          <p:cNvSpPr/>
          <p:nvPr userDrawn="1"/>
        </p:nvSpPr>
        <p:spPr>
          <a:xfrm>
            <a:off x="4234141" y="2245766"/>
            <a:ext cx="971946" cy="97194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Graphic 15" descr="Harvey Balls 45% outline">
            <a:extLst>
              <a:ext uri="{FF2B5EF4-FFF2-40B4-BE49-F238E27FC236}">
                <a16:creationId xmlns:a16="http://schemas.microsoft.com/office/drawing/2014/main" id="{2A832EE6-9862-A972-E0EB-C5BEF4A8FD9D}"/>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62914" y="2275851"/>
            <a:ext cx="914400" cy="914400"/>
          </a:xfrm>
          <a:prstGeom prst="rect">
            <a:avLst/>
          </a:prstGeom>
        </p:spPr>
      </p:pic>
      <p:sp>
        <p:nvSpPr>
          <p:cNvPr id="33" name="Rectangle: Rounded Corners 32">
            <a:extLst>
              <a:ext uri="{FF2B5EF4-FFF2-40B4-BE49-F238E27FC236}">
                <a16:creationId xmlns:a16="http://schemas.microsoft.com/office/drawing/2014/main" id="{9BCA6480-4924-2470-0EF7-D24B5F4BF9AD}"/>
              </a:ext>
            </a:extLst>
          </p:cNvPr>
          <p:cNvSpPr/>
          <p:nvPr userDrawn="1"/>
        </p:nvSpPr>
        <p:spPr>
          <a:xfrm>
            <a:off x="6526083" y="3089619"/>
            <a:ext cx="1952625"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35" name="Text Placeholder 31">
            <a:extLst>
              <a:ext uri="{FF2B5EF4-FFF2-40B4-BE49-F238E27FC236}">
                <a16:creationId xmlns:a16="http://schemas.microsoft.com/office/drawing/2014/main" id="{92FBED54-4EA1-8CCC-BCFF-6F73F91185D6}"/>
              </a:ext>
            </a:extLst>
          </p:cNvPr>
          <p:cNvSpPr>
            <a:spLocks noGrp="1"/>
          </p:cNvSpPr>
          <p:nvPr userDrawn="1">
            <p:ph type="body" sz="quarter" idx="21" hasCustomPrompt="1"/>
          </p:nvPr>
        </p:nvSpPr>
        <p:spPr>
          <a:xfrm>
            <a:off x="6526082" y="3089619"/>
            <a:ext cx="1952625" cy="655833"/>
          </a:xfrm>
        </p:spPr>
        <p:txBody>
          <a:bodyPr lIns="0" tIns="0" rIns="0" bIns="0" anchor="ctr" anchorCtr="0"/>
          <a:lstStyle>
            <a:lvl1pPr algn="ctr">
              <a:defRPr>
                <a:solidFill>
                  <a:srgbClr val="FFFFFF"/>
                </a:solidFill>
              </a:defRPr>
            </a:lvl1pPr>
          </a:lstStyle>
          <a:p>
            <a:pPr lvl="0"/>
            <a:r>
              <a:rPr lang="en-GB" dirty="0"/>
              <a:t>Three</a:t>
            </a:r>
          </a:p>
        </p:txBody>
      </p:sp>
      <p:sp>
        <p:nvSpPr>
          <p:cNvPr id="12" name="Oval 11">
            <a:extLst>
              <a:ext uri="{FF2B5EF4-FFF2-40B4-BE49-F238E27FC236}">
                <a16:creationId xmlns:a16="http://schemas.microsoft.com/office/drawing/2014/main" id="{C202713C-5DD8-A51D-5B3C-73579D0B13A6}"/>
              </a:ext>
            </a:extLst>
          </p:cNvPr>
          <p:cNvSpPr/>
          <p:nvPr userDrawn="1"/>
        </p:nvSpPr>
        <p:spPr>
          <a:xfrm>
            <a:off x="7035175" y="2245766"/>
            <a:ext cx="971946" cy="97194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Graphic 14" descr="Harvey Balls 55% outline">
            <a:extLst>
              <a:ext uri="{FF2B5EF4-FFF2-40B4-BE49-F238E27FC236}">
                <a16:creationId xmlns:a16="http://schemas.microsoft.com/office/drawing/2014/main" id="{7B9388CC-02CC-CA5F-0954-7D9F3B569908}"/>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63948" y="2274539"/>
            <a:ext cx="914400" cy="914400"/>
          </a:xfrm>
          <a:prstGeom prst="rect">
            <a:avLst/>
          </a:prstGeom>
        </p:spPr>
      </p:pic>
      <p:sp>
        <p:nvSpPr>
          <p:cNvPr id="39" name="Rectangle: Rounded Corners 38">
            <a:extLst>
              <a:ext uri="{FF2B5EF4-FFF2-40B4-BE49-F238E27FC236}">
                <a16:creationId xmlns:a16="http://schemas.microsoft.com/office/drawing/2014/main" id="{D9CD2164-733E-9570-622A-E6BD388707C6}"/>
              </a:ext>
            </a:extLst>
          </p:cNvPr>
          <p:cNvSpPr/>
          <p:nvPr userDrawn="1"/>
        </p:nvSpPr>
        <p:spPr>
          <a:xfrm>
            <a:off x="9184823" y="3089619"/>
            <a:ext cx="1952625"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40" name="Text Placeholder 31">
            <a:extLst>
              <a:ext uri="{FF2B5EF4-FFF2-40B4-BE49-F238E27FC236}">
                <a16:creationId xmlns:a16="http://schemas.microsoft.com/office/drawing/2014/main" id="{9A28C4A6-6310-2E0A-6232-9313AFE932D8}"/>
              </a:ext>
            </a:extLst>
          </p:cNvPr>
          <p:cNvSpPr>
            <a:spLocks noGrp="1"/>
          </p:cNvSpPr>
          <p:nvPr userDrawn="1">
            <p:ph type="body" sz="quarter" idx="22" hasCustomPrompt="1"/>
          </p:nvPr>
        </p:nvSpPr>
        <p:spPr>
          <a:xfrm>
            <a:off x="9184822" y="3089619"/>
            <a:ext cx="1952625" cy="655833"/>
          </a:xfrm>
        </p:spPr>
        <p:txBody>
          <a:bodyPr lIns="0" tIns="0" rIns="0" bIns="0" anchor="ctr" anchorCtr="0"/>
          <a:lstStyle>
            <a:lvl1pPr algn="ctr">
              <a:defRPr>
                <a:solidFill>
                  <a:srgbClr val="FFFFFF"/>
                </a:solidFill>
              </a:defRPr>
            </a:lvl1pPr>
          </a:lstStyle>
          <a:p>
            <a:pPr lvl="0"/>
            <a:r>
              <a:rPr lang="en-GB" dirty="0"/>
              <a:t>Four</a:t>
            </a:r>
          </a:p>
        </p:txBody>
      </p:sp>
      <p:sp>
        <p:nvSpPr>
          <p:cNvPr id="28" name="Oval 27">
            <a:extLst>
              <a:ext uri="{FF2B5EF4-FFF2-40B4-BE49-F238E27FC236}">
                <a16:creationId xmlns:a16="http://schemas.microsoft.com/office/drawing/2014/main" id="{79A3DBCA-C306-A840-67FC-9F7CF13477DD}"/>
              </a:ext>
            </a:extLst>
          </p:cNvPr>
          <p:cNvSpPr/>
          <p:nvPr userDrawn="1"/>
        </p:nvSpPr>
        <p:spPr>
          <a:xfrm>
            <a:off x="9703936" y="2216993"/>
            <a:ext cx="971946" cy="97194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Graphic 16" descr="Harvey Balls 90% outline">
            <a:extLst>
              <a:ext uri="{FF2B5EF4-FFF2-40B4-BE49-F238E27FC236}">
                <a16:creationId xmlns:a16="http://schemas.microsoft.com/office/drawing/2014/main" id="{C7AC457C-DF05-3DD4-3E9B-ABAD2BFC82DF}"/>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732709" y="2245766"/>
            <a:ext cx="914400" cy="914400"/>
          </a:xfrm>
          <a:prstGeom prst="rect">
            <a:avLst/>
          </a:prstGeom>
        </p:spPr>
      </p:pic>
      <p:sp>
        <p:nvSpPr>
          <p:cNvPr id="45" name="Rectangle: Rounded Corners 44">
            <a:extLst>
              <a:ext uri="{FF2B5EF4-FFF2-40B4-BE49-F238E27FC236}">
                <a16:creationId xmlns:a16="http://schemas.microsoft.com/office/drawing/2014/main" id="{2FADB273-BF27-CA59-5C27-80415F2E97EF}"/>
              </a:ext>
            </a:extLst>
          </p:cNvPr>
          <p:cNvSpPr/>
          <p:nvPr userDrawn="1"/>
        </p:nvSpPr>
        <p:spPr>
          <a:xfrm>
            <a:off x="715992" y="923026"/>
            <a:ext cx="10843404" cy="1210025"/>
          </a:xfrm>
          <a:prstGeom prst="roundRect">
            <a:avLst>
              <a:gd name="adj" fmla="val 27586"/>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46" name="Title 1">
            <a:extLst>
              <a:ext uri="{FF2B5EF4-FFF2-40B4-BE49-F238E27FC236}">
                <a16:creationId xmlns:a16="http://schemas.microsoft.com/office/drawing/2014/main" id="{3FD2CC45-149E-E077-FE67-9C961C6A06B3}"/>
              </a:ext>
            </a:extLst>
          </p:cNvPr>
          <p:cNvSpPr>
            <a:spLocks noGrp="1"/>
          </p:cNvSpPr>
          <p:nvPr userDrawn="1">
            <p:ph type="title" hasCustomPrompt="1"/>
          </p:nvPr>
        </p:nvSpPr>
        <p:spPr>
          <a:xfrm>
            <a:off x="838200" y="923026"/>
            <a:ext cx="10515600" cy="1210025"/>
          </a:xfrm>
        </p:spPr>
        <p:txBody>
          <a:bodyPr/>
          <a:lstStyle>
            <a:lvl1pPr algn="ctr">
              <a:defRPr>
                <a:solidFill>
                  <a:srgbClr val="FFFFFF"/>
                </a:solidFill>
              </a:defRPr>
            </a:lvl1pPr>
          </a:lstStyle>
          <a:p>
            <a:r>
              <a:rPr lang="en-GB" dirty="0"/>
              <a:t>A question that can expand over two lines like this example</a:t>
            </a:r>
          </a:p>
        </p:txBody>
      </p:sp>
    </p:spTree>
    <p:extLst>
      <p:ext uri="{BB962C8B-B14F-4D97-AF65-F5344CB8AC3E}">
        <p14:creationId xmlns:p14="http://schemas.microsoft.com/office/powerpoint/2010/main" val="1744243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layout supplement">
    <p:bg>
      <p:bgPr>
        <a:solidFill>
          <a:srgbClr val="F0F4F5"/>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982FF3E-245A-0D0D-09A4-961D88E64370}"/>
              </a:ext>
            </a:extLst>
          </p:cNvPr>
          <p:cNvSpPr/>
          <p:nvPr userDrawn="1"/>
        </p:nvSpPr>
        <p:spPr>
          <a:xfrm>
            <a:off x="715992" y="923026"/>
            <a:ext cx="10843404" cy="767662"/>
          </a:xfrm>
          <a:prstGeom prst="roundRect">
            <a:avLst>
              <a:gd name="adj" fmla="val 50000"/>
            </a:avLst>
          </a:prstGeom>
          <a:solidFill>
            <a:srgbClr val="0057A8"/>
          </a:solidFill>
          <a:ln>
            <a:solidFill>
              <a:srgbClr val="0057A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BB1305DE-6535-4F1F-85CB-56C9E9C0B996}"/>
              </a:ext>
            </a:extLst>
          </p:cNvPr>
          <p:cNvSpPr>
            <a:spLocks noGrp="1"/>
          </p:cNvSpPr>
          <p:nvPr>
            <p:ph type="title" hasCustomPrompt="1"/>
          </p:nvPr>
        </p:nvSpPr>
        <p:spPr/>
        <p:txBody>
          <a:bodyPr/>
          <a:lstStyle>
            <a:lvl1pPr algn="ctr">
              <a:defRPr>
                <a:solidFill>
                  <a:srgbClr val="FFFFFF"/>
                </a:solidFill>
              </a:defRPr>
            </a:lvl1pPr>
          </a:lstStyle>
          <a:p>
            <a:r>
              <a:rPr lang="en-GB" dirty="0"/>
              <a:t>Extra info from previous ques</a:t>
            </a:r>
          </a:p>
        </p:txBody>
      </p:sp>
      <p:sp>
        <p:nvSpPr>
          <p:cNvPr id="5" name="Slide Number Placeholder 4">
            <a:extLst>
              <a:ext uri="{FF2B5EF4-FFF2-40B4-BE49-F238E27FC236}">
                <a16:creationId xmlns:a16="http://schemas.microsoft.com/office/drawing/2014/main" id="{A83C0992-4D52-7476-076C-33A742BB9612}"/>
              </a:ext>
            </a:extLst>
          </p:cNvPr>
          <p:cNvSpPr>
            <a:spLocks noGrp="1"/>
          </p:cNvSpPr>
          <p:nvPr>
            <p:ph type="sldNum" sz="quarter" idx="12"/>
          </p:nvPr>
        </p:nvSpPr>
        <p:spPr/>
        <p:txBody>
          <a:bodyPr/>
          <a:lstStyle/>
          <a:p>
            <a:fld id="{36296F70-DB74-4950-9B79-AB8AE0E02B6F}" type="slidenum">
              <a:rPr lang="en-GB" smtClean="0"/>
              <a:t>‹#›</a:t>
            </a:fld>
            <a:endParaRPr lang="en-GB"/>
          </a:p>
        </p:txBody>
      </p:sp>
      <p:sp>
        <p:nvSpPr>
          <p:cNvPr id="20" name="Rectangle: Rounded Corners 19">
            <a:extLst>
              <a:ext uri="{FF2B5EF4-FFF2-40B4-BE49-F238E27FC236}">
                <a16:creationId xmlns:a16="http://schemas.microsoft.com/office/drawing/2014/main" id="{066180B3-5A3E-692F-A490-190486C7417C}"/>
              </a:ext>
            </a:extLst>
          </p:cNvPr>
          <p:cNvSpPr/>
          <p:nvPr userDrawn="1"/>
        </p:nvSpPr>
        <p:spPr>
          <a:xfrm>
            <a:off x="715992" y="1992702"/>
            <a:ext cx="5136168" cy="3739883"/>
          </a:xfrm>
          <a:prstGeom prst="roundRect">
            <a:avLst>
              <a:gd name="adj" fmla="val 12121"/>
            </a:avLst>
          </a:prstGeom>
          <a:ln>
            <a:solidFill>
              <a:srgbClr val="0057A8"/>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endParaRPr lang="en-GB" sz="3200" dirty="0">
              <a:solidFill>
                <a:schemeClr val="tx2"/>
              </a:solidFill>
            </a:endParaRPr>
          </a:p>
        </p:txBody>
      </p:sp>
      <p:sp>
        <p:nvSpPr>
          <p:cNvPr id="8" name="Content Placeholder 7">
            <a:extLst>
              <a:ext uri="{FF2B5EF4-FFF2-40B4-BE49-F238E27FC236}">
                <a16:creationId xmlns:a16="http://schemas.microsoft.com/office/drawing/2014/main" id="{196A60EE-C8E2-DEDB-71B1-62574BB3DD72}"/>
              </a:ext>
            </a:extLst>
          </p:cNvPr>
          <p:cNvSpPr>
            <a:spLocks noGrp="1"/>
          </p:cNvSpPr>
          <p:nvPr>
            <p:ph sz="quarter" idx="19"/>
          </p:nvPr>
        </p:nvSpPr>
        <p:spPr>
          <a:xfrm>
            <a:off x="1302404" y="1992702"/>
            <a:ext cx="4549756" cy="3739882"/>
          </a:xfrm>
        </p:spPr>
        <p:txBody>
          <a:bodyPr/>
          <a:lstStyle/>
          <a:p>
            <a:pPr lvl="0"/>
            <a:r>
              <a:rPr lang="en-GB" dirty="0"/>
              <a:t>Click to edit Master text styles</a:t>
            </a:r>
          </a:p>
          <a:p>
            <a:pPr lvl="1"/>
            <a:r>
              <a:rPr lang="en-GB" dirty="0"/>
              <a:t>Second level</a:t>
            </a:r>
          </a:p>
          <a:p>
            <a:pPr lvl="2"/>
            <a:r>
              <a:rPr lang="en-GB" dirty="0"/>
              <a:t>Third level</a:t>
            </a:r>
          </a:p>
        </p:txBody>
      </p:sp>
      <p:sp>
        <p:nvSpPr>
          <p:cNvPr id="9" name="Rectangle: Rounded Corners 8">
            <a:extLst>
              <a:ext uri="{FF2B5EF4-FFF2-40B4-BE49-F238E27FC236}">
                <a16:creationId xmlns:a16="http://schemas.microsoft.com/office/drawing/2014/main" id="{12169C1E-1228-ABA4-0668-3FE9408B5153}"/>
              </a:ext>
            </a:extLst>
          </p:cNvPr>
          <p:cNvSpPr/>
          <p:nvPr userDrawn="1"/>
        </p:nvSpPr>
        <p:spPr>
          <a:xfrm>
            <a:off x="6331245" y="1980714"/>
            <a:ext cx="5136168" cy="3739883"/>
          </a:xfrm>
          <a:prstGeom prst="roundRect">
            <a:avLst>
              <a:gd name="adj" fmla="val 12121"/>
            </a:avLst>
          </a:prstGeom>
          <a:ln>
            <a:solidFill>
              <a:srgbClr val="0057A8"/>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endParaRPr lang="en-GB" sz="3200" dirty="0">
              <a:solidFill>
                <a:schemeClr val="tx2"/>
              </a:solidFill>
            </a:endParaRPr>
          </a:p>
        </p:txBody>
      </p:sp>
      <p:sp>
        <p:nvSpPr>
          <p:cNvPr id="11" name="Oval 10">
            <a:extLst>
              <a:ext uri="{FF2B5EF4-FFF2-40B4-BE49-F238E27FC236}">
                <a16:creationId xmlns:a16="http://schemas.microsoft.com/office/drawing/2014/main" id="{1A57319A-ABC0-D477-F1C4-6154A5B227BC}"/>
              </a:ext>
            </a:extLst>
          </p:cNvPr>
          <p:cNvSpPr/>
          <p:nvPr userDrawn="1"/>
        </p:nvSpPr>
        <p:spPr>
          <a:xfrm>
            <a:off x="10896993" y="1795894"/>
            <a:ext cx="971946" cy="97194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ontent Placeholder 15">
            <a:extLst>
              <a:ext uri="{FF2B5EF4-FFF2-40B4-BE49-F238E27FC236}">
                <a16:creationId xmlns:a16="http://schemas.microsoft.com/office/drawing/2014/main" id="{7C672702-9E3A-C0F9-B606-43AA58D98A4D}"/>
              </a:ext>
            </a:extLst>
          </p:cNvPr>
          <p:cNvSpPr>
            <a:spLocks noGrp="1"/>
          </p:cNvSpPr>
          <p:nvPr>
            <p:ph sz="quarter" idx="20"/>
          </p:nvPr>
        </p:nvSpPr>
        <p:spPr>
          <a:xfrm>
            <a:off x="6338133" y="1992701"/>
            <a:ext cx="4736267" cy="372789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Oval 5">
            <a:extLst>
              <a:ext uri="{FF2B5EF4-FFF2-40B4-BE49-F238E27FC236}">
                <a16:creationId xmlns:a16="http://schemas.microsoft.com/office/drawing/2014/main" id="{7809B7FB-9937-4CFE-7C5E-E540EAED575B}"/>
              </a:ext>
            </a:extLst>
          </p:cNvPr>
          <p:cNvSpPr/>
          <p:nvPr userDrawn="1"/>
        </p:nvSpPr>
        <p:spPr>
          <a:xfrm>
            <a:off x="335896" y="1795894"/>
            <a:ext cx="971946" cy="97194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Subtitles outline">
            <a:extLst>
              <a:ext uri="{FF2B5EF4-FFF2-40B4-BE49-F238E27FC236}">
                <a16:creationId xmlns:a16="http://schemas.microsoft.com/office/drawing/2014/main" id="{1D36E513-3999-C282-A16F-A136A0DB76F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1950" y="1881817"/>
            <a:ext cx="914400" cy="914400"/>
          </a:xfrm>
          <a:prstGeom prst="rect">
            <a:avLst/>
          </a:prstGeom>
        </p:spPr>
      </p:pic>
      <p:pic>
        <p:nvPicPr>
          <p:cNvPr id="13" name="Graphic 12" descr="Subtitles outline">
            <a:extLst>
              <a:ext uri="{FF2B5EF4-FFF2-40B4-BE49-F238E27FC236}">
                <a16:creationId xmlns:a16="http://schemas.microsoft.com/office/drawing/2014/main" id="{57505903-2088-71E1-DEA7-548E726843E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25766" y="1881817"/>
            <a:ext cx="914400" cy="914400"/>
          </a:xfrm>
          <a:prstGeom prst="rect">
            <a:avLst/>
          </a:prstGeom>
        </p:spPr>
      </p:pic>
    </p:spTree>
    <p:extLst>
      <p:ext uri="{BB962C8B-B14F-4D97-AF65-F5344CB8AC3E}">
        <p14:creationId xmlns:p14="http://schemas.microsoft.com/office/powerpoint/2010/main" val="954338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pen question style">
    <p:bg>
      <p:bgPr>
        <a:solidFill>
          <a:srgbClr val="F0F4F5"/>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83C0992-4D52-7476-076C-33A742BB9612}"/>
              </a:ext>
            </a:extLst>
          </p:cNvPr>
          <p:cNvSpPr>
            <a:spLocks noGrp="1"/>
          </p:cNvSpPr>
          <p:nvPr>
            <p:ph type="sldNum" sz="quarter" idx="12"/>
          </p:nvPr>
        </p:nvSpPr>
        <p:spPr/>
        <p:txBody>
          <a:bodyPr/>
          <a:lstStyle/>
          <a:p>
            <a:fld id="{36296F70-DB74-4950-9B79-AB8AE0E02B6F}" type="slidenum">
              <a:rPr lang="en-GB" smtClean="0"/>
              <a:t>‹#›</a:t>
            </a:fld>
            <a:endParaRPr lang="en-GB"/>
          </a:p>
        </p:txBody>
      </p:sp>
      <p:sp>
        <p:nvSpPr>
          <p:cNvPr id="20" name="Rectangle: Rounded Corners 19">
            <a:extLst>
              <a:ext uri="{FF2B5EF4-FFF2-40B4-BE49-F238E27FC236}">
                <a16:creationId xmlns:a16="http://schemas.microsoft.com/office/drawing/2014/main" id="{066180B3-5A3E-692F-A490-190486C7417C}"/>
              </a:ext>
            </a:extLst>
          </p:cNvPr>
          <p:cNvSpPr/>
          <p:nvPr userDrawn="1"/>
        </p:nvSpPr>
        <p:spPr>
          <a:xfrm>
            <a:off x="715992" y="4000501"/>
            <a:ext cx="10843404" cy="1732084"/>
          </a:xfrm>
          <a:prstGeom prst="roundRect">
            <a:avLst>
              <a:gd name="adj" fmla="val 16042"/>
            </a:avLst>
          </a:prstGeom>
          <a:ln>
            <a:solidFill>
              <a:srgbClr val="9C2167"/>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endParaRPr lang="en-GB" sz="3200" dirty="0">
              <a:solidFill>
                <a:schemeClr val="tx2"/>
              </a:solidFill>
            </a:endParaRPr>
          </a:p>
        </p:txBody>
      </p:sp>
      <p:sp>
        <p:nvSpPr>
          <p:cNvPr id="21" name="Oval 20">
            <a:extLst>
              <a:ext uri="{FF2B5EF4-FFF2-40B4-BE49-F238E27FC236}">
                <a16:creationId xmlns:a16="http://schemas.microsoft.com/office/drawing/2014/main" id="{E94BAA89-C0DC-53F0-0EF1-05A4053E180E}"/>
              </a:ext>
            </a:extLst>
          </p:cNvPr>
          <p:cNvSpPr/>
          <p:nvPr userDrawn="1"/>
        </p:nvSpPr>
        <p:spPr>
          <a:xfrm>
            <a:off x="335895" y="3745452"/>
            <a:ext cx="971946" cy="971946"/>
          </a:xfrm>
          <a:prstGeom prst="ellipse">
            <a:avLst/>
          </a:prstGeom>
          <a:solidFill>
            <a:srgbClr val="9C2167"/>
          </a:solidFill>
          <a:ln>
            <a:solidFill>
              <a:srgbClr val="9C21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phic 21" descr="Brainstorm outline">
            <a:extLst>
              <a:ext uri="{FF2B5EF4-FFF2-40B4-BE49-F238E27FC236}">
                <a16:creationId xmlns:a16="http://schemas.microsoft.com/office/drawing/2014/main" id="{BBB44242-A554-E54A-87A4-2163373B60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4797" y="3789907"/>
            <a:ext cx="884965" cy="884965"/>
          </a:xfrm>
          <a:prstGeom prst="rect">
            <a:avLst/>
          </a:prstGeom>
        </p:spPr>
      </p:pic>
      <p:sp>
        <p:nvSpPr>
          <p:cNvPr id="44" name="Rectangle: Rounded Corners 43">
            <a:extLst>
              <a:ext uri="{FF2B5EF4-FFF2-40B4-BE49-F238E27FC236}">
                <a16:creationId xmlns:a16="http://schemas.microsoft.com/office/drawing/2014/main" id="{EAD58CDC-3B70-2CA0-3404-BEF6CE40606F}"/>
              </a:ext>
            </a:extLst>
          </p:cNvPr>
          <p:cNvSpPr/>
          <p:nvPr userDrawn="1"/>
        </p:nvSpPr>
        <p:spPr>
          <a:xfrm>
            <a:off x="715992" y="2472324"/>
            <a:ext cx="10843403"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45" name="Text Placeholder 31">
            <a:extLst>
              <a:ext uri="{FF2B5EF4-FFF2-40B4-BE49-F238E27FC236}">
                <a16:creationId xmlns:a16="http://schemas.microsoft.com/office/drawing/2014/main" id="{321046B5-BC0F-3C37-DE14-1E2CBC87B712}"/>
              </a:ext>
            </a:extLst>
          </p:cNvPr>
          <p:cNvSpPr>
            <a:spLocks noGrp="1"/>
          </p:cNvSpPr>
          <p:nvPr userDrawn="1">
            <p:ph type="body" sz="quarter" idx="16" hasCustomPrompt="1"/>
          </p:nvPr>
        </p:nvSpPr>
        <p:spPr>
          <a:xfrm>
            <a:off x="1497338" y="2463853"/>
            <a:ext cx="9856461" cy="655833"/>
          </a:xfrm>
        </p:spPr>
        <p:txBody>
          <a:bodyPr lIns="0" tIns="0" bIns="0" anchor="ctr" anchorCtr="0">
            <a:noAutofit/>
          </a:bodyPr>
          <a:lstStyle>
            <a:lvl1pPr algn="ctr">
              <a:defRPr sz="4400">
                <a:solidFill>
                  <a:srgbClr val="FFFFFF"/>
                </a:solidFill>
              </a:defRPr>
            </a:lvl1pPr>
          </a:lstStyle>
          <a:p>
            <a:pPr lvl="0"/>
            <a:r>
              <a:rPr lang="en-GB" dirty="0"/>
              <a:t>The open-ended question</a:t>
            </a:r>
          </a:p>
        </p:txBody>
      </p:sp>
      <p:sp>
        <p:nvSpPr>
          <p:cNvPr id="46" name="Teardrop 45">
            <a:extLst>
              <a:ext uri="{FF2B5EF4-FFF2-40B4-BE49-F238E27FC236}">
                <a16:creationId xmlns:a16="http://schemas.microsoft.com/office/drawing/2014/main" id="{8D5452C7-D07A-BF05-0822-2EF0F1AF391A}"/>
              </a:ext>
            </a:extLst>
          </p:cNvPr>
          <p:cNvSpPr/>
          <p:nvPr userDrawn="1"/>
        </p:nvSpPr>
        <p:spPr>
          <a:xfrm rot="2807844">
            <a:off x="715626" y="2477579"/>
            <a:ext cx="647778" cy="647778"/>
          </a:xfrm>
          <a:prstGeom prst="teardrop">
            <a:avLst>
              <a:gd name="adj" fmla="val 89610"/>
            </a:avLst>
          </a:prstGeom>
          <a:solidFill>
            <a:srgbClr val="0057A8"/>
          </a:solidFill>
          <a:ln>
            <a:solidFill>
              <a:srgbClr val="0057A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53" name="Text Placeholder 52">
            <a:extLst>
              <a:ext uri="{FF2B5EF4-FFF2-40B4-BE49-F238E27FC236}">
                <a16:creationId xmlns:a16="http://schemas.microsoft.com/office/drawing/2014/main" id="{3D039B51-3794-B993-9426-25E7CBBCC0CF}"/>
              </a:ext>
            </a:extLst>
          </p:cNvPr>
          <p:cNvSpPr>
            <a:spLocks noGrp="1"/>
          </p:cNvSpPr>
          <p:nvPr userDrawn="1">
            <p:ph type="body" sz="quarter" idx="18"/>
          </p:nvPr>
        </p:nvSpPr>
        <p:spPr>
          <a:xfrm>
            <a:off x="1279240" y="4000501"/>
            <a:ext cx="10280155" cy="1732084"/>
          </a:xfrm>
        </p:spPr>
        <p:txBody>
          <a:bodyPr anchor="ctr"/>
          <a:lstStyle>
            <a:lvl1pPr marL="571500" indent="-571500">
              <a:buFont typeface="Wingdings" panose="05000000000000000000" pitchFamily="2" charset="2"/>
              <a:buChar char="ü"/>
              <a:defRPr/>
            </a:lvl1pPr>
            <a:lvl2pPr marL="914400" indent="-457200">
              <a:buFont typeface="Arial" panose="020B0604020202020204" pitchFamily="34" charset="0"/>
              <a:buChar char="•"/>
              <a:defRPr/>
            </a:lvl2pPr>
          </a:lstStyle>
          <a:p>
            <a:pPr lvl="0"/>
            <a:r>
              <a:rPr lang="en-GB" dirty="0"/>
              <a:t>Click to edit Master text styles</a:t>
            </a:r>
          </a:p>
        </p:txBody>
      </p:sp>
      <p:sp>
        <p:nvSpPr>
          <p:cNvPr id="6" name="Rectangle: Rounded Corners 5">
            <a:extLst>
              <a:ext uri="{FF2B5EF4-FFF2-40B4-BE49-F238E27FC236}">
                <a16:creationId xmlns:a16="http://schemas.microsoft.com/office/drawing/2014/main" id="{41969EC4-CC68-AF33-A514-3C4C8E7ED2AB}"/>
              </a:ext>
            </a:extLst>
          </p:cNvPr>
          <p:cNvSpPr/>
          <p:nvPr userDrawn="1"/>
        </p:nvSpPr>
        <p:spPr>
          <a:xfrm>
            <a:off x="715992" y="923026"/>
            <a:ext cx="10843404" cy="1210025"/>
          </a:xfrm>
          <a:prstGeom prst="roundRect">
            <a:avLst>
              <a:gd name="adj" fmla="val 27586"/>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EC8C803F-7AEE-8B15-7C83-A4290AB6EE2F}"/>
              </a:ext>
            </a:extLst>
          </p:cNvPr>
          <p:cNvSpPr>
            <a:spLocks noGrp="1"/>
          </p:cNvSpPr>
          <p:nvPr userDrawn="1">
            <p:ph type="title" hasCustomPrompt="1"/>
          </p:nvPr>
        </p:nvSpPr>
        <p:spPr>
          <a:xfrm>
            <a:off x="838200" y="923026"/>
            <a:ext cx="10515600" cy="1210025"/>
          </a:xfrm>
        </p:spPr>
        <p:txBody>
          <a:bodyPr/>
          <a:lstStyle>
            <a:lvl1pPr algn="ctr">
              <a:defRPr>
                <a:solidFill>
                  <a:srgbClr val="FFFFFF"/>
                </a:solidFill>
              </a:defRPr>
            </a:lvl1pPr>
          </a:lstStyle>
          <a:p>
            <a:r>
              <a:rPr lang="en-GB" dirty="0"/>
              <a:t>A statement that sets up the open-ended question</a:t>
            </a:r>
          </a:p>
        </p:txBody>
      </p:sp>
      <p:pic>
        <p:nvPicPr>
          <p:cNvPr id="7" name="Graphic 6" descr="Help outline">
            <a:extLst>
              <a:ext uri="{FF2B5EF4-FFF2-40B4-BE49-F238E27FC236}">
                <a16:creationId xmlns:a16="http://schemas.microsoft.com/office/drawing/2014/main" id="{4B27FE81-DFC2-033E-2F1D-4C75E41DE58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5048" y="2457001"/>
            <a:ext cx="688934" cy="688934"/>
          </a:xfrm>
          <a:prstGeom prst="rect">
            <a:avLst/>
          </a:prstGeom>
        </p:spPr>
      </p:pic>
    </p:spTree>
    <p:extLst>
      <p:ext uri="{BB962C8B-B14F-4D97-AF65-F5344CB8AC3E}">
        <p14:creationId xmlns:p14="http://schemas.microsoft.com/office/powerpoint/2010/main" val="2800555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hyperlink" Target="https://www.england.nhs.uk/" TargetMode="Externa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hyperlink" Target="https://www.genomicseducation.hee.nhs.uk/" TargetMode="Externa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F4F5"/>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0CF7F61-FA11-02E5-DCAB-01EDDB13982C}"/>
              </a:ext>
            </a:extLst>
          </p:cNvPr>
          <p:cNvSpPr/>
          <p:nvPr userDrawn="1"/>
        </p:nvSpPr>
        <p:spPr>
          <a:xfrm>
            <a:off x="0" y="6019784"/>
            <a:ext cx="12192000" cy="8524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BF1AB238-060F-9402-D723-99860C581C02}"/>
              </a:ext>
            </a:extLst>
          </p:cNvPr>
          <p:cNvSpPr/>
          <p:nvPr userDrawn="1"/>
        </p:nvSpPr>
        <p:spPr>
          <a:xfrm>
            <a:off x="0" y="1"/>
            <a:ext cx="12192000" cy="767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a:extLst>
              <a:ext uri="{FF2B5EF4-FFF2-40B4-BE49-F238E27FC236}">
                <a16:creationId xmlns:a16="http://schemas.microsoft.com/office/drawing/2014/main" id="{488F4002-5913-32CA-B449-5F9F70760B24}"/>
              </a:ext>
            </a:extLst>
          </p:cNvPr>
          <p:cNvSpPr>
            <a:spLocks noGrp="1"/>
          </p:cNvSpPr>
          <p:nvPr>
            <p:ph type="title"/>
          </p:nvPr>
        </p:nvSpPr>
        <p:spPr>
          <a:xfrm>
            <a:off x="838200" y="923026"/>
            <a:ext cx="10515600" cy="767662"/>
          </a:xfrm>
          <a:prstGeom prst="rect">
            <a:avLst/>
          </a:prstGeom>
        </p:spPr>
        <p:txBody>
          <a:bodyPr vert="horz" lIns="91440" tIns="45720" rIns="91440" bIns="45720" rtlCol="0" anchor="ctr">
            <a:normAutofit/>
          </a:bodyPr>
          <a:lstStyle/>
          <a:p>
            <a:r>
              <a:rPr lang="en-GB" dirty="0"/>
              <a:t>Click to edit Master title style – 44pt</a:t>
            </a:r>
          </a:p>
        </p:txBody>
      </p:sp>
      <p:pic>
        <p:nvPicPr>
          <p:cNvPr id="8" name="Picture 7" descr="Genomics Education Programme logo">
            <a:hlinkClick r:id="rId24"/>
            <a:extLst>
              <a:ext uri="{FF2B5EF4-FFF2-40B4-BE49-F238E27FC236}">
                <a16:creationId xmlns:a16="http://schemas.microsoft.com/office/drawing/2014/main" id="{C850E85F-D1F6-1141-4EF5-7031A14C34CC}"/>
              </a:ext>
            </a:extLst>
          </p:cNvPr>
          <p:cNvPicPr>
            <a:picLocks noChangeAspect="1"/>
          </p:cNvPicPr>
          <p:nvPr userDrawn="1"/>
        </p:nvPicPr>
        <p:blipFill>
          <a:blip r:embed="rId25"/>
          <a:stretch>
            <a:fillRect/>
          </a:stretch>
        </p:blipFill>
        <p:spPr>
          <a:xfrm>
            <a:off x="408000" y="136525"/>
            <a:ext cx="1425744" cy="576000"/>
          </a:xfrm>
          <a:prstGeom prst="rect">
            <a:avLst/>
          </a:prstGeom>
        </p:spPr>
      </p:pic>
      <p:sp>
        <p:nvSpPr>
          <p:cNvPr id="6" name="Slide Number Placeholder 5">
            <a:extLst>
              <a:ext uri="{FF2B5EF4-FFF2-40B4-BE49-F238E27FC236}">
                <a16:creationId xmlns:a16="http://schemas.microsoft.com/office/drawing/2014/main" id="{63124BA9-B2E0-E12A-391C-9D6112090B0B}"/>
              </a:ext>
            </a:extLst>
          </p:cNvPr>
          <p:cNvSpPr>
            <a:spLocks noGrp="1"/>
          </p:cNvSpPr>
          <p:nvPr>
            <p:ph type="sldNum" sz="quarter" idx="4"/>
          </p:nvPr>
        </p:nvSpPr>
        <p:spPr>
          <a:xfrm>
            <a:off x="8610600" y="6254750"/>
            <a:ext cx="2743200" cy="365125"/>
          </a:xfrm>
          <a:prstGeom prst="rect">
            <a:avLst/>
          </a:prstGeom>
        </p:spPr>
        <p:txBody>
          <a:bodyPr vert="horz" lIns="91440" tIns="45720" rIns="91440" bIns="45720" rtlCol="0" anchor="ctr"/>
          <a:lstStyle>
            <a:lvl1pPr algn="r">
              <a:defRPr sz="1200">
                <a:solidFill>
                  <a:srgbClr val="4C6272"/>
                </a:solidFill>
              </a:defRPr>
            </a:lvl1pPr>
          </a:lstStyle>
          <a:p>
            <a:endParaRPr lang="en-GB" dirty="0"/>
          </a:p>
        </p:txBody>
      </p:sp>
      <p:sp>
        <p:nvSpPr>
          <p:cNvPr id="3" name="Text Placeholder 2">
            <a:extLst>
              <a:ext uri="{FF2B5EF4-FFF2-40B4-BE49-F238E27FC236}">
                <a16:creationId xmlns:a16="http://schemas.microsoft.com/office/drawing/2014/main" id="{CAD6EBE6-8CDF-AC6E-745D-700DB9C9A3C0}"/>
              </a:ext>
            </a:extLst>
          </p:cNvPr>
          <p:cNvSpPr>
            <a:spLocks noGrp="1"/>
          </p:cNvSpPr>
          <p:nvPr>
            <p:ph type="body" idx="1"/>
          </p:nvPr>
        </p:nvSpPr>
        <p:spPr>
          <a:xfrm>
            <a:off x="838200" y="1825625"/>
            <a:ext cx="10515600" cy="4109349"/>
          </a:xfrm>
          <a:prstGeom prst="rect">
            <a:avLst/>
          </a:prstGeom>
        </p:spPr>
        <p:txBody>
          <a:bodyPr vert="horz" lIns="91440" tIns="45720" rIns="91440" bIns="45720" rtlCol="0">
            <a:normAutofit/>
          </a:bodyPr>
          <a:lstStyle/>
          <a:p>
            <a:pPr lvl="0"/>
            <a:r>
              <a:rPr lang="en-GB" dirty="0"/>
              <a:t>Click to edit Master text styles – 36 </a:t>
            </a:r>
            <a:r>
              <a:rPr lang="en-GB" dirty="0" err="1"/>
              <a:t>pt</a:t>
            </a:r>
            <a:endParaRPr lang="en-GB" dirty="0"/>
          </a:p>
          <a:p>
            <a:pPr lvl="1"/>
            <a:r>
              <a:rPr lang="en-GB" dirty="0"/>
              <a:t>Second level – 32 </a:t>
            </a:r>
            <a:r>
              <a:rPr lang="en-GB" dirty="0" err="1"/>
              <a:t>pt</a:t>
            </a:r>
            <a:endParaRPr lang="en-GB" dirty="0"/>
          </a:p>
          <a:p>
            <a:pPr lvl="2"/>
            <a:r>
              <a:rPr lang="en-GB" dirty="0"/>
              <a:t>Third level – 28 </a:t>
            </a:r>
            <a:r>
              <a:rPr lang="en-GB" dirty="0" err="1"/>
              <a:t>pt</a:t>
            </a:r>
            <a:endParaRPr lang="en-GB" dirty="0"/>
          </a:p>
        </p:txBody>
      </p:sp>
      <p:cxnSp>
        <p:nvCxnSpPr>
          <p:cNvPr id="12" name="Straight Connector 11">
            <a:extLst>
              <a:ext uri="{FF2B5EF4-FFF2-40B4-BE49-F238E27FC236}">
                <a16:creationId xmlns:a16="http://schemas.microsoft.com/office/drawing/2014/main" id="{09833675-4A24-E035-B048-AD389793C800}"/>
              </a:ext>
            </a:extLst>
          </p:cNvPr>
          <p:cNvCxnSpPr>
            <a:cxnSpLocks/>
          </p:cNvCxnSpPr>
          <p:nvPr userDrawn="1"/>
        </p:nvCxnSpPr>
        <p:spPr>
          <a:xfrm>
            <a:off x="408000" y="6016685"/>
            <a:ext cx="11376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6D93B6A-96B9-1DA4-1461-AA99B5397EFC}"/>
              </a:ext>
            </a:extLst>
          </p:cNvPr>
          <p:cNvSpPr txBox="1"/>
          <p:nvPr userDrawn="1"/>
        </p:nvSpPr>
        <p:spPr>
          <a:xfrm>
            <a:off x="838200" y="6299630"/>
            <a:ext cx="3524170" cy="276999"/>
          </a:xfrm>
          <a:prstGeom prst="rect">
            <a:avLst/>
          </a:prstGeom>
          <a:noFill/>
        </p:spPr>
        <p:txBody>
          <a:bodyPr wrap="none" rtlCol="0">
            <a:spAutoFit/>
          </a:bodyPr>
          <a:lstStyle/>
          <a:p>
            <a:r>
              <a:rPr lang="en-GB" sz="1200" dirty="0">
                <a:solidFill>
                  <a:srgbClr val="4C6272"/>
                </a:solidFill>
                <a:latin typeface="Arial" panose="020B0604020202020204" pitchFamily="34" charset="0"/>
                <a:cs typeface="Arial" panose="020B0604020202020204" pitchFamily="34" charset="0"/>
              </a:rPr>
              <a:t>NHS England’s Genomics Education Programme</a:t>
            </a:r>
          </a:p>
        </p:txBody>
      </p:sp>
      <p:sp>
        <p:nvSpPr>
          <p:cNvPr id="4" name="TextBox 3">
            <a:extLst>
              <a:ext uri="{FF2B5EF4-FFF2-40B4-BE49-F238E27FC236}">
                <a16:creationId xmlns:a16="http://schemas.microsoft.com/office/drawing/2014/main" id="{0A37A219-9C7B-AC77-73BB-B068AA6A0A7A}"/>
              </a:ext>
            </a:extLst>
          </p:cNvPr>
          <p:cNvSpPr txBox="1"/>
          <p:nvPr userDrawn="1"/>
        </p:nvSpPr>
        <p:spPr>
          <a:xfrm>
            <a:off x="1" y="6281321"/>
            <a:ext cx="1219199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4C6272"/>
                </a:solidFill>
                <a:effectLst/>
                <a:uLnTx/>
                <a:uFillTx/>
                <a:latin typeface="Arial" panose="020B0604020202020204" pitchFamily="34" charset="0"/>
                <a:ea typeface="+mn-ea"/>
                <a:cs typeface="Arial" panose="020B0604020202020204" pitchFamily="34" charset="0"/>
              </a:rPr>
              <a:t>The Genomics Game (Online)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800" dirty="0">
                <a:solidFill>
                  <a:srgbClr val="4C6272"/>
                </a:solidFill>
                <a:latin typeface="Arial" panose="020B0604020202020204" pitchFamily="34" charset="0"/>
                <a:cs typeface="Arial" panose="020B0604020202020204" pitchFamily="34" charset="0"/>
              </a:rPr>
              <a:t>Original pub. date: 23 April 2024; Version pub. date: 23 April 2024</a:t>
            </a:r>
          </a:p>
        </p:txBody>
      </p:sp>
      <p:pic>
        <p:nvPicPr>
          <p:cNvPr id="7" name="Picture 6" descr="A blue and white logo&#10;&#10;Description automatically generated">
            <a:hlinkClick r:id="rId26"/>
            <a:extLst>
              <a:ext uri="{FF2B5EF4-FFF2-40B4-BE49-F238E27FC236}">
                <a16:creationId xmlns:a16="http://schemas.microsoft.com/office/drawing/2014/main" id="{73AAFE5E-0456-BA45-6CE4-D6D1E0C8ACA5}"/>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11016001" y="136524"/>
            <a:ext cx="767999" cy="575999"/>
          </a:xfrm>
          <a:prstGeom prst="rect">
            <a:avLst/>
          </a:prstGeom>
        </p:spPr>
      </p:pic>
    </p:spTree>
    <p:extLst>
      <p:ext uri="{BB962C8B-B14F-4D97-AF65-F5344CB8AC3E}">
        <p14:creationId xmlns:p14="http://schemas.microsoft.com/office/powerpoint/2010/main" val="598892743"/>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3" r:id="rId3"/>
    <p:sldLayoutId id="2147483664" r:id="rId4"/>
    <p:sldLayoutId id="2147483670" r:id="rId5"/>
    <p:sldLayoutId id="2147483669" r:id="rId6"/>
    <p:sldLayoutId id="2147483665" r:id="rId7"/>
    <p:sldLayoutId id="2147483666" r:id="rId8"/>
    <p:sldLayoutId id="2147483667" r:id="rId9"/>
    <p:sldLayoutId id="2147483668" r:id="rId10"/>
    <p:sldLayoutId id="2147483662" r:id="rId11"/>
    <p:sldLayoutId id="2147483649" r:id="rId12"/>
    <p:sldLayoutId id="2147483650" r:id="rId13"/>
    <p:sldLayoutId id="2147483651" r:id="rId14"/>
    <p:sldLayoutId id="2147483652" r:id="rId15"/>
    <p:sldLayoutId id="2147483653" r:id="rId16"/>
    <p:sldLayoutId id="2147483654" r:id="rId17"/>
    <p:sldLayoutId id="2147483655" r:id="rId18"/>
    <p:sldLayoutId id="2147483656" r:id="rId19"/>
    <p:sldLayoutId id="2147483657" r:id="rId20"/>
    <p:sldLayoutId id="2147483658" r:id="rId21"/>
    <p:sldLayoutId id="2147483659" r:id="rId22"/>
  </p:sldLayoutIdLst>
  <p:txStyles>
    <p:titleStyle>
      <a:lvl1pPr algn="l" defTabSz="914400" rtl="0" eaLnBrk="1" latinLnBrk="0" hangingPunct="1">
        <a:lnSpc>
          <a:spcPct val="90000"/>
        </a:lnSpc>
        <a:spcBef>
          <a:spcPct val="0"/>
        </a:spcBef>
        <a:buNone/>
        <a:defRPr sz="4400" b="0" kern="1200">
          <a:solidFill>
            <a:srgbClr val="212B32"/>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3600" kern="1200">
          <a:solidFill>
            <a:srgbClr val="212B3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3200" kern="1200">
          <a:solidFill>
            <a:srgbClr val="4C6272"/>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2800" kern="1200">
          <a:solidFill>
            <a:srgbClr val="4C627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16.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hyperlink" Target="https://vimeo.com/296915437" TargetMode="External"/><Relationship Id="rId3" Type="http://schemas.openxmlformats.org/officeDocument/2006/relationships/slideLayout" Target="../slideLayouts/slideLayout6.xml"/><Relationship Id="rId7" Type="http://schemas.openxmlformats.org/officeDocument/2006/relationships/image" Target="../media/image49.png"/><Relationship Id="rId2" Type="http://schemas.openxmlformats.org/officeDocument/2006/relationships/video" Target="../media/media1.mp4"/><Relationship Id="rId1" Type="http://schemas.microsoft.com/office/2007/relationships/media" Target="../media/media1.mp4"/><Relationship Id="rId6" Type="http://schemas.microsoft.com/office/2017/04/relationships/track" Target="../media/track2.vtt"/><Relationship Id="rId5" Type="http://schemas.microsoft.com/office/2017/04/relationships/track" Target="../media/track1.vtt"/><Relationship Id="rId4"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hyperlink" Target="https://www.genomicseducation.hee.nhs.uk/documents/the-genomics-game-online-download/" TargetMode="Externa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s://vimeo.com/296915469" TargetMode="External"/><Relationship Id="rId5" Type="http://schemas.openxmlformats.org/officeDocument/2006/relationships/image" Target="../media/image51.png"/><Relationship Id="rId4" Type="http://schemas.microsoft.com/office/2017/04/relationships/track" Target="../media/track1.vtt"/></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5.sv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g"/><Relationship Id="rId7" Type="http://schemas.openxmlformats.org/officeDocument/2006/relationships/image" Target="../media/image65.jp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64.jpeg"/><Relationship Id="rId5" Type="http://schemas.openxmlformats.org/officeDocument/2006/relationships/image" Target="../media/image63.jpg"/><Relationship Id="rId4" Type="http://schemas.openxmlformats.org/officeDocument/2006/relationships/image" Target="../media/image62.jpeg"/><Relationship Id="rId9" Type="http://schemas.openxmlformats.org/officeDocument/2006/relationships/image" Target="../media/image67.jp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hyperlink" Target="https://vimeo.com/296915520" TargetMode="External"/><Relationship Id="rId5" Type="http://schemas.openxmlformats.org/officeDocument/2006/relationships/image" Target="../media/image68.png"/><Relationship Id="rId4" Type="http://schemas.microsoft.com/office/2017/04/relationships/track" Target="../media/track3.vtt"/></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1.xml"/><Relationship Id="rId5" Type="http://schemas.openxmlformats.org/officeDocument/2006/relationships/image" Target="../media/image4.sv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hyperlink" Target="https://vimeo.com/380018166" TargetMode="External"/><Relationship Id="rId5" Type="http://schemas.openxmlformats.org/officeDocument/2006/relationships/image" Target="../media/image69.png"/><Relationship Id="rId4" Type="http://schemas.microsoft.com/office/2017/04/relationships/track" Target="../media/track4.vtt"/></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s://www.genomicseducation.hee.nhs.uk/documents/the-genomics-game-online-download/" TargetMode="Externa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hyperlink" Target="https://support.microsoft.com/en-us/office/present-your-slide-show-894dc1d0-44ec-4026-8b90-ea6a9787e291" TargetMode="External"/><Relationship Id="rId2" Type="http://schemas.openxmlformats.org/officeDocument/2006/relationships/hyperlink" Target="https://support.microsoft.com/en-us/office/copy-and-paste-your-slides-1fe39ace-4df6-4346-b724-30a6e2c0aeab" TargetMode="Externa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hyperlink" Target="https://www.genomicseducation.hee.nhs.uk/education/teaching-resources/genomics-game/" TargetMode="Externa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40146-9B87-14DA-D9E8-0A1B335EEFE5}"/>
              </a:ext>
            </a:extLst>
          </p:cNvPr>
          <p:cNvSpPr>
            <a:spLocks noGrp="1" noRot="1" noMove="1" noResize="1" noEditPoints="1" noAdjustHandles="1" noChangeArrowheads="1" noChangeShapeType="1"/>
          </p:cNvSpPr>
          <p:nvPr>
            <p:ph type="title"/>
          </p:nvPr>
        </p:nvSpPr>
        <p:spPr>
          <a:xfrm>
            <a:off x="839788" y="783771"/>
            <a:ext cx="10515600" cy="906917"/>
          </a:xfrm>
        </p:spPr>
        <p:txBody>
          <a:bodyPr>
            <a:normAutofit/>
          </a:bodyPr>
          <a:lstStyle/>
          <a:p>
            <a:r>
              <a:rPr lang="en-GB" dirty="0">
                <a:latin typeface="Arial"/>
                <a:cs typeface="Arial"/>
              </a:rPr>
              <a:t>The Genomics Game (Online)</a:t>
            </a:r>
          </a:p>
        </p:txBody>
      </p:sp>
      <p:sp>
        <p:nvSpPr>
          <p:cNvPr id="3" name="Text Placeholder 2">
            <a:extLst>
              <a:ext uri="{FF2B5EF4-FFF2-40B4-BE49-F238E27FC236}">
                <a16:creationId xmlns:a16="http://schemas.microsoft.com/office/drawing/2014/main" id="{C0951F31-0CBF-A907-7E3C-0FD4E2891A46}"/>
              </a:ext>
            </a:extLst>
          </p:cNvPr>
          <p:cNvSpPr>
            <a:spLocks noGrp="1" noRot="1" noMove="1" noResize="1" noEditPoints="1" noAdjustHandles="1" noChangeArrowheads="1" noChangeShapeType="1"/>
          </p:cNvSpPr>
          <p:nvPr>
            <p:ph type="body" idx="1"/>
          </p:nvPr>
        </p:nvSpPr>
        <p:spPr/>
        <p:txBody>
          <a:bodyPr/>
          <a:lstStyle/>
          <a:p>
            <a:r>
              <a:rPr lang="en-GB" dirty="0"/>
              <a:t>About</a:t>
            </a:r>
          </a:p>
        </p:txBody>
      </p:sp>
      <p:sp>
        <p:nvSpPr>
          <p:cNvPr id="4" name="Content Placeholder 3">
            <a:extLst>
              <a:ext uri="{FF2B5EF4-FFF2-40B4-BE49-F238E27FC236}">
                <a16:creationId xmlns:a16="http://schemas.microsoft.com/office/drawing/2014/main" id="{6C929F49-1F9F-B211-B62F-09A8139A5586}"/>
              </a:ext>
            </a:extLst>
          </p:cNvPr>
          <p:cNvSpPr>
            <a:spLocks noGrp="1" noRot="1" noMove="1" noResize="1" noEditPoints="1" noAdjustHandles="1" noChangeArrowheads="1" noChangeShapeType="1"/>
          </p:cNvSpPr>
          <p:nvPr>
            <p:ph sz="half" idx="2"/>
          </p:nvPr>
        </p:nvSpPr>
        <p:spPr>
          <a:xfrm>
            <a:off x="839788" y="2505076"/>
            <a:ext cx="5157787" cy="3064392"/>
          </a:xfrm>
        </p:spPr>
        <p:txBody>
          <a:bodyPr vert="horz" lIns="91440" tIns="45720" rIns="91440" bIns="45720" rtlCol="0" anchor="t">
            <a:noAutofit/>
          </a:bodyPr>
          <a:lstStyle/>
          <a:p>
            <a:r>
              <a:rPr lang="en-GB" sz="2000" dirty="0">
                <a:latin typeface="+mn-lt"/>
                <a:cs typeface="Arial"/>
              </a:rPr>
              <a:t>This is an </a:t>
            </a:r>
            <a:r>
              <a:rPr lang="en-GB" sz="2000" b="1" dirty="0">
                <a:solidFill>
                  <a:srgbClr val="0057A8"/>
                </a:solidFill>
                <a:latin typeface="+mn-lt"/>
                <a:cs typeface="Arial"/>
              </a:rPr>
              <a:t>educational quiz </a:t>
            </a:r>
            <a:r>
              <a:rPr lang="en-GB" sz="2000" dirty="0">
                <a:latin typeface="+mn-lt"/>
                <a:cs typeface="Arial"/>
              </a:rPr>
              <a:t>to support educators teach </a:t>
            </a:r>
            <a:r>
              <a:rPr lang="en-GB" sz="2000" b="1" dirty="0">
                <a:solidFill>
                  <a:srgbClr val="0057A8"/>
                </a:solidFill>
                <a:latin typeface="+mn-lt"/>
                <a:cs typeface="Arial"/>
              </a:rPr>
              <a:t>genomic</a:t>
            </a:r>
            <a:r>
              <a:rPr lang="en-GB" sz="2000" dirty="0">
                <a:latin typeface="+mn-lt"/>
                <a:cs typeface="Arial"/>
              </a:rPr>
              <a:t> concepts, and their applications in </a:t>
            </a:r>
            <a:r>
              <a:rPr lang="en-GB" sz="2000" b="1" dirty="0">
                <a:solidFill>
                  <a:srgbClr val="0057A8"/>
                </a:solidFill>
                <a:latin typeface="+mn-lt"/>
                <a:cs typeface="Arial"/>
              </a:rPr>
              <a:t>healthcare</a:t>
            </a:r>
            <a:r>
              <a:rPr lang="en-GB" sz="2000" dirty="0">
                <a:latin typeface="+mn-lt"/>
                <a:cs typeface="Arial"/>
              </a:rPr>
              <a:t>, in a fun and engaging way.</a:t>
            </a:r>
          </a:p>
          <a:p>
            <a:pPr algn="l" fontAlgn="base"/>
            <a:r>
              <a:rPr lang="en-GB" sz="2000" b="0" i="0" dirty="0">
                <a:solidFill>
                  <a:srgbClr val="222222"/>
                </a:solidFill>
                <a:effectLst/>
                <a:latin typeface="+mn-lt"/>
              </a:rPr>
              <a:t>The quiz can be used as a standalone resource or as an adjunct to support and complement other educational activities. </a:t>
            </a:r>
          </a:p>
          <a:p>
            <a:pPr algn="l" fontAlgn="base"/>
            <a:r>
              <a:rPr lang="en-GB" sz="2000" b="0" i="0" dirty="0">
                <a:solidFill>
                  <a:srgbClr val="222222"/>
                </a:solidFill>
                <a:effectLst/>
                <a:latin typeface="+mn-lt"/>
              </a:rPr>
              <a:t>Educators </a:t>
            </a:r>
            <a:r>
              <a:rPr lang="en-GB" sz="2000" dirty="0">
                <a:solidFill>
                  <a:srgbClr val="222222"/>
                </a:solidFill>
                <a:latin typeface="+mn-lt"/>
              </a:rPr>
              <a:t>of all </a:t>
            </a:r>
            <a:r>
              <a:rPr lang="en-GB" sz="2000" b="0" i="0" dirty="0">
                <a:solidFill>
                  <a:srgbClr val="222222"/>
                </a:solidFill>
                <a:effectLst/>
                <a:latin typeface="+mn-lt"/>
              </a:rPr>
              <a:t>healthcare professions may find this quiz useful.</a:t>
            </a:r>
          </a:p>
        </p:txBody>
      </p:sp>
      <p:grpSp>
        <p:nvGrpSpPr>
          <p:cNvPr id="5" name="Group 4">
            <a:extLst>
              <a:ext uri="{FF2B5EF4-FFF2-40B4-BE49-F238E27FC236}">
                <a16:creationId xmlns:a16="http://schemas.microsoft.com/office/drawing/2014/main" id="{7B716D5A-C5B0-5CFA-CD10-2B4402FED40A}"/>
              </a:ext>
            </a:extLst>
          </p:cNvPr>
          <p:cNvGrpSpPr>
            <a:grpSpLocks noGrp="1" noUngrp="1" noRot="1" noMove="1" noResize="1"/>
          </p:cNvGrpSpPr>
          <p:nvPr/>
        </p:nvGrpSpPr>
        <p:grpSpPr>
          <a:xfrm>
            <a:off x="5972363" y="1690686"/>
            <a:ext cx="5379849" cy="4224339"/>
            <a:chOff x="5972363" y="1690686"/>
            <a:chExt cx="5379849" cy="4224339"/>
          </a:xfrm>
        </p:grpSpPr>
        <p:pic>
          <p:nvPicPr>
            <p:cNvPr id="39" name="Picture 38" descr="A screenshot of a computer&#10;&#10;Description automatically generated">
              <a:extLst>
                <a:ext uri="{FF2B5EF4-FFF2-40B4-BE49-F238E27FC236}">
                  <a16:creationId xmlns:a16="http://schemas.microsoft.com/office/drawing/2014/main" id="{DD802BA2-D436-E824-6067-7CEF2AA4B77C}"/>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49951" b="70110"/>
            <a:stretch/>
          </p:blipFill>
          <p:spPr>
            <a:xfrm>
              <a:off x="10073917" y="5475080"/>
              <a:ext cx="1253893" cy="430420"/>
            </a:xfrm>
            <a:prstGeom prst="rect">
              <a:avLst/>
            </a:prstGeom>
          </p:spPr>
        </p:pic>
        <p:pic>
          <p:nvPicPr>
            <p:cNvPr id="37" name="Picture 36" descr="A screenshot of a computer screen&#10;&#10;Description automatically generated">
              <a:extLst>
                <a:ext uri="{FF2B5EF4-FFF2-40B4-BE49-F238E27FC236}">
                  <a16:creationId xmlns:a16="http://schemas.microsoft.com/office/drawing/2014/main" id="{9F5C230B-7043-8F71-3615-EAD3F120C1E1}"/>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49780" b="70110"/>
            <a:stretch/>
          </p:blipFill>
          <p:spPr>
            <a:xfrm>
              <a:off x="5975538" y="5475080"/>
              <a:ext cx="1261111" cy="430420"/>
            </a:xfrm>
            <a:prstGeom prst="rect">
              <a:avLst/>
            </a:prstGeom>
          </p:spPr>
        </p:pic>
        <p:pic>
          <p:nvPicPr>
            <p:cNvPr id="30" name="Picture 29" descr="A diagram of different types of proteins&#10;&#10;Description automatically generated">
              <a:extLst>
                <a:ext uri="{FF2B5EF4-FFF2-40B4-BE49-F238E27FC236}">
                  <a16:creationId xmlns:a16="http://schemas.microsoft.com/office/drawing/2014/main" id="{B5EF52C4-ECD3-2E30-9A51-B034DCBC5D2D}"/>
                </a:ext>
              </a:extLst>
            </p:cNvPr>
            <p:cNvPicPr>
              <a:picLocks noGrp="1" noRot="1" noChangeAspect="1" noMove="1" noResize="1" noEditPoints="1" noAdjustHandles="1" noChangeArrowheads="1" noChangeShapeType="1" noCrop="1"/>
            </p:cNvPicPr>
            <p:nvPr/>
          </p:nvPicPr>
          <p:blipFill rotWithShape="1">
            <a:blip r:embed="rId4">
              <a:alphaModFix/>
              <a:extLst>
                <a:ext uri="{28A0092B-C50C-407E-A947-70E740481C1C}">
                  <a14:useLocalDpi xmlns:a14="http://schemas.microsoft.com/office/drawing/2010/main" val="0"/>
                </a:ext>
              </a:extLst>
            </a:blip>
            <a:srcRect t="50000" r="49910"/>
            <a:stretch/>
          </p:blipFill>
          <p:spPr>
            <a:xfrm>
              <a:off x="10073917" y="1690686"/>
              <a:ext cx="1264335" cy="72000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p:spPr>
        </p:pic>
        <p:pic>
          <p:nvPicPr>
            <p:cNvPr id="32" name="Picture 31" descr="A group of people posing for a picture&#10;&#10;Description automatically generated">
              <a:extLst>
                <a:ext uri="{FF2B5EF4-FFF2-40B4-BE49-F238E27FC236}">
                  <a16:creationId xmlns:a16="http://schemas.microsoft.com/office/drawing/2014/main" id="{A173E9F0-43EF-F42D-2FA2-9F1FABCB8D96}"/>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r="50536"/>
            <a:stretch/>
          </p:blipFill>
          <p:spPr>
            <a:xfrm>
              <a:off x="10083983" y="2472152"/>
              <a:ext cx="1246194" cy="1440000"/>
            </a:xfrm>
            <a:prstGeom prst="rect">
              <a:avLst/>
            </a:prstGeom>
            <a:ln>
              <a:noFill/>
            </a:ln>
            <a:effectLst/>
          </p:spPr>
        </p:pic>
        <p:pic>
          <p:nvPicPr>
            <p:cNvPr id="26" name="Picture 25" descr="A close-up of a cell phone screen&#10;&#10;Description automatically generated">
              <a:extLst>
                <a:ext uri="{FF2B5EF4-FFF2-40B4-BE49-F238E27FC236}">
                  <a16:creationId xmlns:a16="http://schemas.microsoft.com/office/drawing/2014/main" id="{6FAC92B5-E50B-9747-2861-8C7AC2E501E2}"/>
                </a:ext>
              </a:extLst>
            </p:cNvPr>
            <p:cNvPicPr>
              <a:picLocks noGrp="1" noRot="1" noChangeAspect="1" noMove="1" noResize="1" noEditPoints="1" noAdjustHandles="1" noChangeArrowheads="1" noChangeShapeType="1" noCrop="1"/>
            </p:cNvPicPr>
            <p:nvPr/>
          </p:nvPicPr>
          <p:blipFill rotWithShape="1">
            <a:blip r:embed="rId6">
              <a:extLst>
                <a:ext uri="{28A0092B-C50C-407E-A947-70E740481C1C}">
                  <a14:useLocalDpi xmlns:a14="http://schemas.microsoft.com/office/drawing/2010/main" val="0"/>
                </a:ext>
              </a:extLst>
            </a:blip>
            <a:srcRect r="50398"/>
            <a:stretch/>
          </p:blipFill>
          <p:spPr>
            <a:xfrm>
              <a:off x="10081616" y="3973616"/>
              <a:ext cx="1246194" cy="1440000"/>
            </a:xfrm>
            <a:prstGeom prst="rect">
              <a:avLst/>
            </a:prstGeom>
            <a:ln>
              <a:noFill/>
            </a:ln>
            <a:effectLst/>
          </p:spPr>
        </p:pic>
        <p:pic>
          <p:nvPicPr>
            <p:cNvPr id="28" name="Picture 27" descr="A screenshot of a cell phone&#10;&#10;Description automatically generated">
              <a:extLst>
                <a:ext uri="{FF2B5EF4-FFF2-40B4-BE49-F238E27FC236}">
                  <a16:creationId xmlns:a16="http://schemas.microsoft.com/office/drawing/2014/main" id="{BF8E90FA-D07F-D825-2C00-78763AE8C0C1}"/>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50605"/>
            <a:stretch/>
          </p:blipFill>
          <p:spPr>
            <a:xfrm>
              <a:off x="5974947" y="2472152"/>
              <a:ext cx="1246785" cy="1440000"/>
            </a:xfrm>
            <a:prstGeom prst="rect">
              <a:avLst/>
            </a:prstGeom>
          </p:spPr>
        </p:pic>
        <p:pic>
          <p:nvPicPr>
            <p:cNvPr id="29" name="Picture 28" descr="A diagram of human body&#10;&#10;Description automatically generated">
              <a:extLst>
                <a:ext uri="{FF2B5EF4-FFF2-40B4-BE49-F238E27FC236}">
                  <a16:creationId xmlns:a16="http://schemas.microsoft.com/office/drawing/2014/main" id="{814055F7-A88F-50C9-BA60-9617279554FE}"/>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l="50409"/>
            <a:stretch/>
          </p:blipFill>
          <p:spPr>
            <a:xfrm>
              <a:off x="5980390" y="3973616"/>
              <a:ext cx="1246785" cy="1440000"/>
            </a:xfrm>
            <a:prstGeom prst="rect">
              <a:avLst/>
            </a:prstGeom>
          </p:spPr>
        </p:pic>
        <p:pic>
          <p:nvPicPr>
            <p:cNvPr id="34" name="Picture 33" descr="A diagram of a female gender&#10;&#10;Description automatically generated with medium confidence">
              <a:extLst>
                <a:ext uri="{FF2B5EF4-FFF2-40B4-BE49-F238E27FC236}">
                  <a16:creationId xmlns:a16="http://schemas.microsoft.com/office/drawing/2014/main" id="{723D89E6-9DDF-6B4D-F441-4AC7A4EA317C}"/>
                </a:ext>
              </a:extLst>
            </p:cNvPr>
            <p:cNvPicPr>
              <a:picLocks noGrp="1" noRot="1" noChangeAspect="1" noMove="1" noResize="1" noEditPoints="1" noAdjustHandles="1" noChangeArrowheads="1" noChangeShapeType="1" noCrop="1"/>
            </p:cNvPicPr>
            <p:nvPr/>
          </p:nvPicPr>
          <p:blipFill>
            <a:blip r:embed="rId9">
              <a:extLst>
                <a:ext uri="{28A0092B-C50C-407E-A947-70E740481C1C}">
                  <a14:useLocalDpi xmlns:a14="http://schemas.microsoft.com/office/drawing/2010/main" val="0"/>
                </a:ext>
              </a:extLst>
            </a:blip>
            <a:stretch>
              <a:fillRect/>
            </a:stretch>
          </p:blipFill>
          <p:spPr>
            <a:xfrm>
              <a:off x="7395726" y="3121358"/>
              <a:ext cx="2519705" cy="1440168"/>
            </a:xfrm>
            <a:prstGeom prst="rect">
              <a:avLst/>
            </a:prstGeom>
            <a:ln>
              <a:noFill/>
            </a:ln>
            <a:effectLst/>
          </p:spPr>
        </p:pic>
        <p:pic>
          <p:nvPicPr>
            <p:cNvPr id="33" name="Picture 32" descr="A screenshot of a cell phone&#10;&#10;Description automatically generated">
              <a:extLst>
                <a:ext uri="{FF2B5EF4-FFF2-40B4-BE49-F238E27FC236}">
                  <a16:creationId xmlns:a16="http://schemas.microsoft.com/office/drawing/2014/main" id="{34A4D265-5A3B-D25B-BFC7-E21300BD5B0F}"/>
                </a:ext>
              </a:extLst>
            </p:cNvPr>
            <p:cNvPicPr>
              <a:picLocks noGrp="1" noRot="1" noChangeAspect="1" noMove="1" noResize="1" noEditPoints="1" noAdjustHandles="1" noChangeArrowheads="1" noChangeShapeType="1" noCrop="1"/>
            </p:cNvPicPr>
            <p:nvPr/>
          </p:nvPicPr>
          <p:blipFill rotWithShape="1">
            <a:blip r:embed="rId10">
              <a:extLst>
                <a:ext uri="{28A0092B-C50C-407E-A947-70E740481C1C}">
                  <a14:useLocalDpi xmlns:a14="http://schemas.microsoft.com/office/drawing/2010/main" val="0"/>
                </a:ext>
              </a:extLst>
            </a:blip>
            <a:srcRect b="10280"/>
            <a:stretch/>
          </p:blipFill>
          <p:spPr>
            <a:xfrm>
              <a:off x="7395726" y="4622906"/>
              <a:ext cx="2519114" cy="1292119"/>
            </a:xfrm>
            <a:prstGeom prst="rect">
              <a:avLst/>
            </a:prstGeom>
            <a:ln>
              <a:noFill/>
            </a:ln>
            <a:effectLst/>
          </p:spPr>
        </p:pic>
        <p:pic>
          <p:nvPicPr>
            <p:cNvPr id="27" name="Picture 26" descr="A cell structure with text&#10;&#10;Description automatically generated">
              <a:extLst>
                <a:ext uri="{FF2B5EF4-FFF2-40B4-BE49-F238E27FC236}">
                  <a16:creationId xmlns:a16="http://schemas.microsoft.com/office/drawing/2014/main" id="{B62F057D-62F3-B92E-F3E8-B688738DC593}"/>
                </a:ext>
              </a:extLst>
            </p:cNvPr>
            <p:cNvPicPr>
              <a:picLocks noGrp="1" noRot="1" noChangeAspect="1" noMove="1" noResize="1" noEditPoints="1" noAdjustHandles="1" noChangeArrowheads="1" noChangeShapeType="1" noCrop="1"/>
            </p:cNvPicPr>
            <p:nvPr/>
          </p:nvPicPr>
          <p:blipFill rotWithShape="1">
            <a:blip r:embed="rId11">
              <a:extLst>
                <a:ext uri="{28A0092B-C50C-407E-A947-70E740481C1C}">
                  <a14:useLocalDpi xmlns:a14="http://schemas.microsoft.com/office/drawing/2010/main" val="0"/>
                </a:ext>
              </a:extLst>
            </a:blip>
            <a:srcRect l="49722" t="50000"/>
            <a:stretch/>
          </p:blipFill>
          <p:spPr>
            <a:xfrm>
              <a:off x="5972363" y="1690688"/>
              <a:ext cx="1264335" cy="720000"/>
            </a:xfrm>
            <a:prstGeom prst="rect">
              <a:avLst/>
            </a:prstGeom>
            <a:ln>
              <a:noFill/>
            </a:ln>
            <a:effectLst/>
          </p:spPr>
        </p:pic>
        <p:pic>
          <p:nvPicPr>
            <p:cNvPr id="31" name="Picture 30" descr="A screenshot of a medical information&#10;&#10;Description automatically generated">
              <a:extLst>
                <a:ext uri="{FF2B5EF4-FFF2-40B4-BE49-F238E27FC236}">
                  <a16:creationId xmlns:a16="http://schemas.microsoft.com/office/drawing/2014/main" id="{12C96B88-6B27-22BD-2238-C0FA00B93AE0}"/>
                </a:ext>
              </a:extLst>
            </p:cNvPr>
            <p:cNvPicPr>
              <a:picLocks noGrp="1" noRot="1" noChangeAspect="1" noMove="1" noResize="1" noEditPoints="1" noAdjustHandles="1" noChangeArrowheads="1" noChangeShapeType="1" noCrop="1"/>
            </p:cNvPicPr>
            <p:nvPr/>
          </p:nvPicPr>
          <p:blipFill rotWithShape="1">
            <a:blip r:embed="rId12">
              <a:extLst>
                <a:ext uri="{28A0092B-C50C-407E-A947-70E740481C1C}">
                  <a14:useLocalDpi xmlns:a14="http://schemas.microsoft.com/office/drawing/2010/main" val="0"/>
                </a:ext>
              </a:extLst>
            </a:blip>
            <a:srcRect t="5572"/>
            <a:stretch/>
          </p:blipFill>
          <p:spPr>
            <a:xfrm>
              <a:off x="7390283" y="1700212"/>
              <a:ext cx="2530049" cy="1359765"/>
            </a:xfrm>
            <a:prstGeom prst="rect">
              <a:avLst/>
            </a:prstGeom>
            <a:ln>
              <a:noFill/>
            </a:ln>
            <a:effectLst/>
          </p:spPr>
        </p:pic>
        <p:sp>
          <p:nvSpPr>
            <p:cNvPr id="35" name="Rectangle 34">
              <a:extLst>
                <a:ext uri="{FF2B5EF4-FFF2-40B4-BE49-F238E27FC236}">
                  <a16:creationId xmlns:a16="http://schemas.microsoft.com/office/drawing/2014/main" id="{8BFF67D5-323D-7AF5-C1AD-EE26551C7EE7}"/>
                </a:ext>
              </a:extLst>
            </p:cNvPr>
            <p:cNvSpPr>
              <a:spLocks noGrp="1" noRot="1" noMove="1" noResize="1" noEditPoints="1" noAdjustHandles="1" noChangeArrowheads="1" noChangeShapeType="1"/>
            </p:cNvSpPr>
            <p:nvPr/>
          </p:nvSpPr>
          <p:spPr>
            <a:xfrm>
              <a:off x="5997575" y="1690688"/>
              <a:ext cx="5354637" cy="4214812"/>
            </a:xfrm>
            <a:prstGeom prst="rect">
              <a:avLst/>
            </a:prstGeom>
            <a:gradFill flip="none" rotWithShape="1">
              <a:gsLst>
                <a:gs pos="84000">
                  <a:schemeClr val="tx1">
                    <a:alpha val="0"/>
                  </a:schemeClr>
                </a:gs>
                <a:gs pos="92000">
                  <a:schemeClr val="tx1">
                    <a:alpha val="16000"/>
                  </a:schemeClr>
                </a:gs>
                <a:gs pos="100000">
                  <a:schemeClr val="tx1">
                    <a:alpha val="80000"/>
                  </a:schemeClr>
                </a:gs>
              </a:gsLst>
              <a:path path="shape">
                <a:fillToRect l="50000" t="50000" r="50000" b="50000"/>
              </a:path>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7FAF425A-DC63-10C4-4F7A-1F33E2BF415B}"/>
                </a:ext>
              </a:extLst>
            </p:cNvPr>
            <p:cNvSpPr>
              <a:spLocks noGrp="1" noRot="1" noMove="1" noResize="1" noEditPoints="1" noAdjustHandles="1" noChangeArrowheads="1" noChangeShapeType="1"/>
            </p:cNvSpPr>
            <p:nvPr/>
          </p:nvSpPr>
          <p:spPr>
            <a:xfrm>
              <a:off x="5984637" y="1700213"/>
              <a:ext cx="5354637" cy="4214812"/>
            </a:xfrm>
            <a:prstGeom prst="rect">
              <a:avLst/>
            </a:prstGeom>
            <a:noFill/>
            <a:ln w="3810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Rectangle 5">
            <a:extLst>
              <a:ext uri="{FF2B5EF4-FFF2-40B4-BE49-F238E27FC236}">
                <a16:creationId xmlns:a16="http://schemas.microsoft.com/office/drawing/2014/main" id="{404F0C1A-CE23-1587-DCF2-51D1CDB85975}"/>
              </a:ext>
            </a:extLst>
          </p:cNvPr>
          <p:cNvSpPr>
            <a:spLocks noGrp="1" noRot="1" noMove="1" noResize="1" noEditPoints="1" noAdjustHandles="1" noChangeArrowheads="1" noChangeShapeType="1"/>
          </p:cNvSpPr>
          <p:nvPr/>
        </p:nvSpPr>
        <p:spPr>
          <a:xfrm>
            <a:off x="0" y="783771"/>
            <a:ext cx="12192000" cy="6074229"/>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424927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F4F5"/>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07CBB-4AD8-210A-93C0-CE4DCE9E88D1}"/>
              </a:ext>
            </a:extLst>
          </p:cNvPr>
          <p:cNvSpPr>
            <a:spLocks noGrp="1" noRot="1" noMove="1" noResize="1" noEditPoints="1" noAdjustHandles="1" noChangeArrowheads="1" noChangeShapeType="1"/>
          </p:cNvSpPr>
          <p:nvPr>
            <p:ph type="title"/>
          </p:nvPr>
        </p:nvSpPr>
        <p:spPr/>
        <p:txBody>
          <a:bodyPr/>
          <a:lstStyle/>
          <a:p>
            <a:r>
              <a:rPr lang="en-GB" dirty="0"/>
              <a:t>What does the molecule ‘DNA’ do?</a:t>
            </a:r>
          </a:p>
        </p:txBody>
      </p:sp>
      <p:sp>
        <p:nvSpPr>
          <p:cNvPr id="5" name="Text Placeholder 4">
            <a:extLst>
              <a:ext uri="{FF2B5EF4-FFF2-40B4-BE49-F238E27FC236}">
                <a16:creationId xmlns:a16="http://schemas.microsoft.com/office/drawing/2014/main" id="{6016FC7E-D018-E945-7B20-7EF7AB3FA38C}"/>
              </a:ext>
            </a:extLst>
          </p:cNvPr>
          <p:cNvSpPr>
            <a:spLocks noGrp="1" noRot="1" noMove="1" noResize="1" noEditPoints="1" noAdjustHandles="1" noChangeArrowheads="1" noChangeShapeType="1"/>
          </p:cNvSpPr>
          <p:nvPr>
            <p:ph type="body" sz="quarter" idx="15"/>
          </p:nvPr>
        </p:nvSpPr>
        <p:spPr>
          <a:xfrm>
            <a:off x="1165828" y="2704749"/>
            <a:ext cx="4930172" cy="655833"/>
          </a:xfrm>
        </p:spPr>
        <p:txBody>
          <a:bodyPr>
            <a:noAutofit/>
          </a:bodyPr>
          <a:lstStyle/>
          <a:p>
            <a:r>
              <a:rPr lang="en-GB" sz="3200" dirty="0"/>
              <a:t>passes on inherited traits</a:t>
            </a:r>
          </a:p>
        </p:txBody>
      </p:sp>
      <p:sp>
        <p:nvSpPr>
          <p:cNvPr id="6" name="Text Placeholder 5">
            <a:extLst>
              <a:ext uri="{FF2B5EF4-FFF2-40B4-BE49-F238E27FC236}">
                <a16:creationId xmlns:a16="http://schemas.microsoft.com/office/drawing/2014/main" id="{3A1ABBCC-7D47-5C8C-9127-E2563BE99340}"/>
              </a:ext>
            </a:extLst>
          </p:cNvPr>
          <p:cNvSpPr>
            <a:spLocks noGrp="1" noRot="1" noMove="1" noResize="1" noEditPoints="1" noAdjustHandles="1" noChangeArrowheads="1" noChangeShapeType="1"/>
          </p:cNvSpPr>
          <p:nvPr>
            <p:ph type="body" sz="quarter" idx="16"/>
          </p:nvPr>
        </p:nvSpPr>
        <p:spPr/>
        <p:txBody>
          <a:bodyPr>
            <a:noAutofit/>
          </a:bodyPr>
          <a:lstStyle/>
          <a:p>
            <a:r>
              <a:rPr lang="en-GB" sz="3200" dirty="0"/>
              <a:t>transports oxygen to cells</a:t>
            </a:r>
          </a:p>
        </p:txBody>
      </p:sp>
      <p:sp>
        <p:nvSpPr>
          <p:cNvPr id="7" name="Text Placeholder 6">
            <a:extLst>
              <a:ext uri="{FF2B5EF4-FFF2-40B4-BE49-F238E27FC236}">
                <a16:creationId xmlns:a16="http://schemas.microsoft.com/office/drawing/2014/main" id="{BAFA463C-C278-B676-D1EA-EB90EFA66E65}"/>
              </a:ext>
            </a:extLst>
          </p:cNvPr>
          <p:cNvSpPr>
            <a:spLocks noGrp="1" noRot="1" noMove="1" noResize="1" noEditPoints="1" noAdjustHandles="1" noChangeArrowheads="1" noChangeShapeType="1"/>
          </p:cNvSpPr>
          <p:nvPr>
            <p:ph type="body" sz="quarter" idx="17"/>
          </p:nvPr>
        </p:nvSpPr>
        <p:spPr/>
        <p:txBody>
          <a:bodyPr>
            <a:normAutofit/>
          </a:bodyPr>
          <a:lstStyle/>
          <a:p>
            <a:r>
              <a:rPr lang="en-GB" sz="3200" dirty="0"/>
              <a:t>prepares dinner</a:t>
            </a:r>
          </a:p>
        </p:txBody>
      </p:sp>
      <p:sp>
        <p:nvSpPr>
          <p:cNvPr id="8" name="Text Placeholder 7">
            <a:extLst>
              <a:ext uri="{FF2B5EF4-FFF2-40B4-BE49-F238E27FC236}">
                <a16:creationId xmlns:a16="http://schemas.microsoft.com/office/drawing/2014/main" id="{7F55CE05-1473-2A36-534F-C9F08E17FC65}"/>
              </a:ext>
            </a:extLst>
          </p:cNvPr>
          <p:cNvSpPr>
            <a:spLocks noGrp="1" noRot="1" noMove="1" noResize="1" noEditPoints="1" noAdjustHandles="1" noChangeArrowheads="1" noChangeShapeType="1"/>
          </p:cNvSpPr>
          <p:nvPr>
            <p:ph type="body" sz="quarter" idx="18"/>
          </p:nvPr>
        </p:nvSpPr>
        <p:spPr/>
        <p:txBody>
          <a:bodyPr anchor="ctr">
            <a:normAutofit/>
          </a:bodyPr>
          <a:lstStyle/>
          <a:p>
            <a:pPr marL="457200" indent="-457200">
              <a:buFont typeface="Arial" panose="020B0604020202020204" pitchFamily="34" charset="0"/>
              <a:buChar char="•"/>
            </a:pPr>
            <a:r>
              <a:rPr lang="en-GB" sz="2800" dirty="0"/>
              <a:t>DNA is a long molecule that contains our genetic information.</a:t>
            </a:r>
          </a:p>
          <a:p>
            <a:pPr marL="457200" indent="-457200">
              <a:buFont typeface="Arial" panose="020B0604020202020204" pitchFamily="34" charset="0"/>
              <a:buChar char="•"/>
            </a:pPr>
            <a:r>
              <a:rPr lang="en-GB" sz="2800" dirty="0"/>
              <a:t>Parents can pass on their physical traits because of DNA.</a:t>
            </a:r>
          </a:p>
          <a:p>
            <a:pPr marL="457200" indent="-457200">
              <a:buFont typeface="Arial" panose="020B0604020202020204" pitchFamily="34" charset="0"/>
              <a:buChar char="•"/>
            </a:pPr>
            <a:r>
              <a:rPr lang="en-GB" sz="2800" dirty="0"/>
              <a:t>DNA is sometimes called ‘the molecule of life’.</a:t>
            </a:r>
          </a:p>
        </p:txBody>
      </p:sp>
      <p:sp>
        <p:nvSpPr>
          <p:cNvPr id="9" name="Text Placeholder 8">
            <a:extLst>
              <a:ext uri="{FF2B5EF4-FFF2-40B4-BE49-F238E27FC236}">
                <a16:creationId xmlns:a16="http://schemas.microsoft.com/office/drawing/2014/main" id="{942DBA39-10FA-1FAD-372B-FD4850C6EFEA}"/>
              </a:ext>
            </a:extLst>
          </p:cNvPr>
          <p:cNvSpPr>
            <a:spLocks noGrp="1" noRot="1" noMove="1" noResize="1" noEditPoints="1" noAdjustHandles="1" noChangeArrowheads="1" noChangeShapeType="1"/>
          </p:cNvSpPr>
          <p:nvPr>
            <p:ph type="body" sz="quarter" idx="19"/>
          </p:nvPr>
        </p:nvSpPr>
        <p:spPr/>
        <p:txBody>
          <a:bodyPr>
            <a:normAutofit/>
          </a:bodyPr>
          <a:lstStyle/>
          <a:p>
            <a:r>
              <a:rPr lang="en-GB" sz="3200" dirty="0"/>
              <a:t>holds our genetic material</a:t>
            </a:r>
          </a:p>
        </p:txBody>
      </p:sp>
      <p:sp>
        <p:nvSpPr>
          <p:cNvPr id="2" name="Rectangle 1">
            <a:extLst>
              <a:ext uri="{FF2B5EF4-FFF2-40B4-BE49-F238E27FC236}">
                <a16:creationId xmlns:a16="http://schemas.microsoft.com/office/drawing/2014/main" id="{D99D2D73-443B-0879-7A80-D13D4A3FC57A}"/>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5911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5">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9">
                                            <p:txEl>
                                              <p:pRg st="0" end="0"/>
                                            </p:txEl>
                                          </p:spTgt>
                                        </p:tgtEl>
                                        <p:attrNameLst>
                                          <p:attrName>style.color</p:attrName>
                                        </p:attrNameLst>
                                      </p:cBhvr>
                                      <p:to>
                                        <a:srgbClr val="FAE100"/>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6">
                                            <p:txEl>
                                              <p:pRg st="0" end="0"/>
                                            </p:txEl>
                                          </p:spTgt>
                                        </p:tgtEl>
                                        <p:attrNameLst>
                                          <p:attrName>style.color</p:attrName>
                                        </p:attrNameLst>
                                      </p:cBhvr>
                                      <p:to>
                                        <a:srgbClr val="AE2573"/>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7">
                                            <p:txEl>
                                              <p:pRg st="0" end="0"/>
                                            </p:txEl>
                                          </p:spTgt>
                                        </p:tgtEl>
                                        <p:attrNameLst>
                                          <p:attrName>style.color</p:attrName>
                                        </p:attrNameLst>
                                      </p:cBhvr>
                                      <p:to>
                                        <a:srgbClr val="AE2573"/>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1000"/>
                                        <p:tgtEl>
                                          <p:spTgt spid="8">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fade">
                                      <p:cBhvr>
                                        <p:cTn id="25" dur="1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P spid="8" grpId="0" uiExpand="1" build="p"/>
      <p:bldP spid="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51C6CA-5CF9-7280-D48D-1B49EEB9D22C}"/>
              </a:ext>
            </a:extLst>
          </p:cNvPr>
          <p:cNvSpPr>
            <a:spLocks noGrp="1" noRot="1" noMove="1" noResize="1" noEditPoints="1" noAdjustHandles="1" noChangeArrowheads="1" noChangeShapeType="1"/>
          </p:cNvSpPr>
          <p:nvPr>
            <p:ph type="title"/>
          </p:nvPr>
        </p:nvSpPr>
        <p:spPr/>
        <p:txBody>
          <a:bodyPr/>
          <a:lstStyle/>
          <a:p>
            <a:r>
              <a:rPr lang="en-GB" dirty="0"/>
              <a:t>In humans, where is DNA found?</a:t>
            </a:r>
          </a:p>
        </p:txBody>
      </p:sp>
      <p:sp>
        <p:nvSpPr>
          <p:cNvPr id="6" name="Text Placeholder 5">
            <a:extLst>
              <a:ext uri="{FF2B5EF4-FFF2-40B4-BE49-F238E27FC236}">
                <a16:creationId xmlns:a16="http://schemas.microsoft.com/office/drawing/2014/main" id="{D799E3EB-695D-F6EC-B221-802B2B85EF00}"/>
              </a:ext>
            </a:extLst>
          </p:cNvPr>
          <p:cNvSpPr>
            <a:spLocks noGrp="1" noRot="1" noMove="1" noResize="1" noEditPoints="1" noAdjustHandles="1" noChangeArrowheads="1" noChangeShapeType="1"/>
          </p:cNvSpPr>
          <p:nvPr>
            <p:ph type="body" sz="quarter" idx="15"/>
          </p:nvPr>
        </p:nvSpPr>
        <p:spPr/>
        <p:txBody>
          <a:bodyPr>
            <a:normAutofit/>
          </a:bodyPr>
          <a:lstStyle/>
          <a:p>
            <a:r>
              <a:rPr lang="en-GB" dirty="0"/>
              <a:t>In </a:t>
            </a:r>
            <a:r>
              <a:rPr lang="en-GB" u="sng" dirty="0"/>
              <a:t>some</a:t>
            </a:r>
            <a:r>
              <a:rPr lang="en-GB" dirty="0"/>
              <a:t> of our cells</a:t>
            </a:r>
          </a:p>
        </p:txBody>
      </p:sp>
      <p:sp>
        <p:nvSpPr>
          <p:cNvPr id="7" name="Text Placeholder 6">
            <a:extLst>
              <a:ext uri="{FF2B5EF4-FFF2-40B4-BE49-F238E27FC236}">
                <a16:creationId xmlns:a16="http://schemas.microsoft.com/office/drawing/2014/main" id="{61C5AC42-A976-59CE-53A9-848607A0F627}"/>
              </a:ext>
            </a:extLst>
          </p:cNvPr>
          <p:cNvSpPr>
            <a:spLocks noGrp="1" noRot="1" noMove="1" noResize="1" noEditPoints="1" noAdjustHandles="1" noChangeArrowheads="1" noChangeShapeType="1"/>
          </p:cNvSpPr>
          <p:nvPr>
            <p:ph type="body" sz="quarter" idx="16"/>
          </p:nvPr>
        </p:nvSpPr>
        <p:spPr/>
        <p:txBody>
          <a:bodyPr>
            <a:normAutofit/>
          </a:bodyPr>
          <a:lstStyle/>
          <a:p>
            <a:r>
              <a:rPr lang="en-GB" dirty="0"/>
              <a:t>In </a:t>
            </a:r>
            <a:r>
              <a:rPr lang="en-GB" u="sng" dirty="0"/>
              <a:t>most</a:t>
            </a:r>
            <a:r>
              <a:rPr lang="en-GB" dirty="0"/>
              <a:t> of our cells</a:t>
            </a:r>
          </a:p>
        </p:txBody>
      </p:sp>
      <p:sp>
        <p:nvSpPr>
          <p:cNvPr id="8" name="Text Placeholder 7">
            <a:extLst>
              <a:ext uri="{FF2B5EF4-FFF2-40B4-BE49-F238E27FC236}">
                <a16:creationId xmlns:a16="http://schemas.microsoft.com/office/drawing/2014/main" id="{19463D52-0468-8F84-8B3F-C245859437B1}"/>
              </a:ext>
            </a:extLst>
          </p:cNvPr>
          <p:cNvSpPr>
            <a:spLocks noGrp="1" noRot="1" noMove="1" noResize="1" noEditPoints="1" noAdjustHandles="1" noChangeArrowheads="1" noChangeShapeType="1"/>
          </p:cNvSpPr>
          <p:nvPr>
            <p:ph type="body" sz="quarter" idx="17"/>
          </p:nvPr>
        </p:nvSpPr>
        <p:spPr/>
        <p:txBody>
          <a:bodyPr>
            <a:normAutofit/>
          </a:bodyPr>
          <a:lstStyle/>
          <a:p>
            <a:r>
              <a:rPr lang="en-GB" dirty="0"/>
              <a:t>In </a:t>
            </a:r>
            <a:r>
              <a:rPr lang="en-GB" u="sng" dirty="0"/>
              <a:t>none</a:t>
            </a:r>
            <a:r>
              <a:rPr lang="en-GB" dirty="0"/>
              <a:t> of our cells</a:t>
            </a:r>
          </a:p>
        </p:txBody>
      </p:sp>
      <p:sp>
        <p:nvSpPr>
          <p:cNvPr id="9" name="Text Placeholder 8">
            <a:extLst>
              <a:ext uri="{FF2B5EF4-FFF2-40B4-BE49-F238E27FC236}">
                <a16:creationId xmlns:a16="http://schemas.microsoft.com/office/drawing/2014/main" id="{2F6EF156-EFBC-169D-7B52-A67A62185F52}"/>
              </a:ext>
            </a:extLst>
          </p:cNvPr>
          <p:cNvSpPr>
            <a:spLocks noGrp="1" noRot="1" noMove="1" noResize="1" noEditPoints="1" noAdjustHandles="1" noChangeArrowheads="1" noChangeShapeType="1"/>
          </p:cNvSpPr>
          <p:nvPr>
            <p:ph type="body" sz="quarter" idx="18"/>
          </p:nvPr>
        </p:nvSpPr>
        <p:spPr>
          <a:xfrm>
            <a:off x="1268772" y="4000500"/>
            <a:ext cx="10290624" cy="1743075"/>
          </a:xfrm>
        </p:spPr>
        <p:txBody>
          <a:bodyPr>
            <a:normAutofit fontScale="77500" lnSpcReduction="20000"/>
          </a:bodyPr>
          <a:lstStyle/>
          <a:p>
            <a:pPr marL="571500" indent="-571500">
              <a:buFont typeface="Arial" panose="020B0604020202020204" pitchFamily="34" charset="0"/>
              <a:buChar char="•"/>
            </a:pPr>
            <a:r>
              <a:rPr lang="en-GB" dirty="0"/>
              <a:t>Most cellular DNA is found in the nucleus.</a:t>
            </a:r>
          </a:p>
          <a:p>
            <a:pPr marL="571500" indent="-571500">
              <a:buFont typeface="Arial" panose="020B0604020202020204" pitchFamily="34" charset="0"/>
              <a:buChar char="•"/>
            </a:pPr>
            <a:r>
              <a:rPr lang="en-GB" dirty="0"/>
              <a:t>Nearly every cell in your body has DNA.</a:t>
            </a:r>
          </a:p>
          <a:p>
            <a:pPr marL="571500" indent="-571500">
              <a:buFont typeface="Arial" panose="020B0604020202020204" pitchFamily="34" charset="0"/>
              <a:buChar char="•"/>
            </a:pPr>
            <a:r>
              <a:rPr lang="en-GB" dirty="0"/>
              <a:t>Exceptions include red blood cells as they don’t have a nucleus.</a:t>
            </a:r>
          </a:p>
        </p:txBody>
      </p:sp>
      <p:sp>
        <p:nvSpPr>
          <p:cNvPr id="10" name="Text Placeholder 9">
            <a:extLst>
              <a:ext uri="{FF2B5EF4-FFF2-40B4-BE49-F238E27FC236}">
                <a16:creationId xmlns:a16="http://schemas.microsoft.com/office/drawing/2014/main" id="{D264386C-E0A8-7E36-BC97-CB5F79F40A44}"/>
              </a:ext>
            </a:extLst>
          </p:cNvPr>
          <p:cNvSpPr>
            <a:spLocks noGrp="1" noRot="1" noMove="1" noResize="1" noEditPoints="1" noAdjustHandles="1" noChangeArrowheads="1" noChangeShapeType="1"/>
          </p:cNvSpPr>
          <p:nvPr>
            <p:ph type="body" sz="quarter" idx="19"/>
          </p:nvPr>
        </p:nvSpPr>
        <p:spPr/>
        <p:txBody>
          <a:bodyPr>
            <a:normAutofit/>
          </a:bodyPr>
          <a:lstStyle/>
          <a:p>
            <a:r>
              <a:rPr lang="en-GB" dirty="0"/>
              <a:t>In </a:t>
            </a:r>
            <a:r>
              <a:rPr lang="en-GB" u="sng" dirty="0"/>
              <a:t>all</a:t>
            </a:r>
            <a:r>
              <a:rPr lang="en-GB" dirty="0"/>
              <a:t> of our cells</a:t>
            </a:r>
          </a:p>
        </p:txBody>
      </p:sp>
      <p:sp>
        <p:nvSpPr>
          <p:cNvPr id="2" name="Rectangle 1">
            <a:extLst>
              <a:ext uri="{FF2B5EF4-FFF2-40B4-BE49-F238E27FC236}">
                <a16:creationId xmlns:a16="http://schemas.microsoft.com/office/drawing/2014/main" id="{A5A6D4AA-71BF-88C5-1CE7-F011EB9D4C6E}"/>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5735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10">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6">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8">
                                            <p:txEl>
                                              <p:pRg st="0" end="0"/>
                                            </p:txEl>
                                          </p:spTgt>
                                        </p:tgtEl>
                                        <p:attrNameLst>
                                          <p:attrName>style.color</p:attrName>
                                        </p:attrNameLst>
                                      </p:cBhvr>
                                      <p:to>
                                        <a:srgbClr val="AE2573"/>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7">
                                            <p:txEl>
                                              <p:pRg st="0" end="0"/>
                                            </p:txEl>
                                          </p:spTgt>
                                        </p:tgtEl>
                                        <p:attrNameLst>
                                          <p:attrName>style.color</p:attrName>
                                        </p:attrNameLst>
                                      </p:cBhvr>
                                      <p:to>
                                        <a:srgbClr val="FAE100"/>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1000"/>
                                        <p:tgtEl>
                                          <p:spTgt spid="9">
                                            <p:txEl>
                                              <p:pRg st="0" end="0"/>
                                            </p:txEl>
                                          </p:spTgt>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1000"/>
                                        <p:tgtEl>
                                          <p:spTgt spid="9">
                                            <p:txEl>
                                              <p:pRg st="1" end="1"/>
                                            </p:txEl>
                                          </p:spTgt>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fade">
                                      <p:cBhvr>
                                        <p:cTn id="25" dur="10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8" grpId="0" build="p"/>
      <p:bldP spid="10"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DAF39F1-EF07-8675-9A3E-A492B8D78DC4}"/>
              </a:ext>
            </a:extLst>
          </p:cNvPr>
          <p:cNvSpPr>
            <a:spLocks noGrp="1" noRot="1" noMove="1" noResize="1" noEditPoints="1" noAdjustHandles="1" noChangeArrowheads="1" noChangeShapeType="1"/>
          </p:cNvSpPr>
          <p:nvPr>
            <p:ph type="body" sz="quarter" idx="16"/>
          </p:nvPr>
        </p:nvSpPr>
        <p:spPr/>
        <p:txBody>
          <a:bodyPr/>
          <a:lstStyle/>
          <a:p>
            <a:r>
              <a:rPr lang="en-GB" dirty="0"/>
              <a:t>False</a:t>
            </a:r>
          </a:p>
        </p:txBody>
      </p:sp>
      <p:sp>
        <p:nvSpPr>
          <p:cNvPr id="3" name="Text Placeholder 2">
            <a:extLst>
              <a:ext uri="{FF2B5EF4-FFF2-40B4-BE49-F238E27FC236}">
                <a16:creationId xmlns:a16="http://schemas.microsoft.com/office/drawing/2014/main" id="{FFB86710-3E37-52D1-0AE8-C496EFB67211}"/>
              </a:ext>
            </a:extLst>
          </p:cNvPr>
          <p:cNvSpPr>
            <a:spLocks noGrp="1" noRot="1" noMove="1" noResize="1" noEditPoints="1" noAdjustHandles="1" noChangeArrowheads="1" noChangeShapeType="1"/>
          </p:cNvSpPr>
          <p:nvPr>
            <p:ph type="body" sz="quarter" idx="18"/>
          </p:nvPr>
        </p:nvSpPr>
        <p:spPr>
          <a:xfrm>
            <a:off x="1299410" y="4000501"/>
            <a:ext cx="10263939" cy="1743074"/>
          </a:xfrm>
        </p:spPr>
        <p:txBody>
          <a:bodyPr anchor="ctr" anchorCtr="0">
            <a:normAutofit lnSpcReduction="10000"/>
          </a:bodyPr>
          <a:lstStyle/>
          <a:p>
            <a:pPr marL="571500" indent="-571500">
              <a:buFont typeface="Arial" panose="020B0604020202020204" pitchFamily="34" charset="0"/>
              <a:buChar char="•"/>
            </a:pPr>
            <a:r>
              <a:rPr lang="en-GB" dirty="0"/>
              <a:t>Genetics is the study of individual genes.</a:t>
            </a:r>
          </a:p>
          <a:p>
            <a:pPr marL="571500" indent="-571500">
              <a:buFont typeface="Arial" panose="020B0604020202020204" pitchFamily="34" charset="0"/>
              <a:buChar char="•"/>
            </a:pPr>
            <a:r>
              <a:rPr lang="en-GB" dirty="0"/>
              <a:t>The study of all an organism’s DNA is called genomics.</a:t>
            </a:r>
          </a:p>
        </p:txBody>
      </p:sp>
      <p:sp>
        <p:nvSpPr>
          <p:cNvPr id="10" name="Text Placeholder 9">
            <a:extLst>
              <a:ext uri="{FF2B5EF4-FFF2-40B4-BE49-F238E27FC236}">
                <a16:creationId xmlns:a16="http://schemas.microsoft.com/office/drawing/2014/main" id="{FF70814E-FA78-D38F-D82A-433AD212B53E}"/>
              </a:ext>
            </a:extLst>
          </p:cNvPr>
          <p:cNvSpPr>
            <a:spLocks noGrp="1" noRot="1" noMove="1" noResize="1" noEditPoints="1" noAdjustHandles="1" noChangeArrowheads="1" noChangeShapeType="1"/>
          </p:cNvSpPr>
          <p:nvPr>
            <p:ph type="body" sz="quarter" idx="19"/>
          </p:nvPr>
        </p:nvSpPr>
        <p:spPr/>
        <p:txBody>
          <a:bodyPr/>
          <a:lstStyle/>
          <a:p>
            <a:r>
              <a:rPr lang="en-GB" dirty="0"/>
              <a:t>True</a:t>
            </a:r>
          </a:p>
        </p:txBody>
      </p:sp>
      <p:sp>
        <p:nvSpPr>
          <p:cNvPr id="2" name="Title 1">
            <a:extLst>
              <a:ext uri="{FF2B5EF4-FFF2-40B4-BE49-F238E27FC236}">
                <a16:creationId xmlns:a16="http://schemas.microsoft.com/office/drawing/2014/main" id="{F941CDF5-2867-4B1F-A002-9FE5BF7BBB1F}"/>
              </a:ext>
            </a:extLst>
          </p:cNvPr>
          <p:cNvSpPr>
            <a:spLocks noGrp="1" noRot="1" noMove="1" noResize="1" noEditPoints="1" noAdjustHandles="1" noChangeArrowheads="1" noChangeShapeType="1"/>
          </p:cNvSpPr>
          <p:nvPr>
            <p:ph type="title"/>
          </p:nvPr>
        </p:nvSpPr>
        <p:spPr/>
        <p:txBody>
          <a:bodyPr>
            <a:noAutofit/>
          </a:bodyPr>
          <a:lstStyle/>
          <a:p>
            <a:pPr>
              <a:lnSpc>
                <a:spcPct val="100000"/>
              </a:lnSpc>
            </a:pPr>
            <a:r>
              <a:rPr lang="en-GB" dirty="0"/>
              <a:t>Genetics is the study of </a:t>
            </a:r>
            <a:r>
              <a:rPr lang="en-GB" u="sng" dirty="0"/>
              <a:t>all</a:t>
            </a:r>
            <a:r>
              <a:rPr lang="en-GB" dirty="0"/>
              <a:t> an individual’s DNA</a:t>
            </a:r>
          </a:p>
        </p:txBody>
      </p:sp>
      <p:sp>
        <p:nvSpPr>
          <p:cNvPr id="4" name="Rectangle 3">
            <a:extLst>
              <a:ext uri="{FF2B5EF4-FFF2-40B4-BE49-F238E27FC236}">
                <a16:creationId xmlns:a16="http://schemas.microsoft.com/office/drawing/2014/main" id="{7B373AE0-0789-2EBC-9F67-19A25C312571}"/>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510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1000" fill="hold"/>
                                        <p:tgtEl>
                                          <p:spTgt spid="8">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1000" fill="hold"/>
                                        <p:tgtEl>
                                          <p:spTgt spid="10">
                                            <p:txEl>
                                              <p:pRg st="0" end="0"/>
                                            </p:txEl>
                                          </p:spTgt>
                                        </p:tgtEl>
                                        <p:attrNameLst>
                                          <p:attrName>style.color</p:attrName>
                                        </p:attrNameLst>
                                      </p:cBhvr>
                                      <p:to>
                                        <a:srgbClr val="AE2573"/>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3" grpId="0" uiExpand="1" build="p"/>
      <p:bldP spid="1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3CFD59-F8FE-440E-DF7F-E2FACC3091F5}"/>
              </a:ext>
            </a:extLst>
          </p:cNvPr>
          <p:cNvSpPr>
            <a:spLocks noGrp="1" noRot="1" noMove="1" noResize="1" noEditPoints="1" noAdjustHandles="1" noChangeArrowheads="1" noChangeShapeType="1"/>
          </p:cNvSpPr>
          <p:nvPr>
            <p:ph type="title"/>
          </p:nvPr>
        </p:nvSpPr>
        <p:spPr/>
        <p:txBody>
          <a:bodyPr/>
          <a:lstStyle/>
          <a:p>
            <a:r>
              <a:rPr lang="en-GB" dirty="0"/>
              <a:t>DNA is found in (almost) all cells</a:t>
            </a:r>
          </a:p>
        </p:txBody>
      </p:sp>
      <p:sp>
        <p:nvSpPr>
          <p:cNvPr id="6" name="Content Placeholder 5">
            <a:extLst>
              <a:ext uri="{FF2B5EF4-FFF2-40B4-BE49-F238E27FC236}">
                <a16:creationId xmlns:a16="http://schemas.microsoft.com/office/drawing/2014/main" id="{8BBA86FF-6F53-9C2E-601C-0E419A6C6FFB}"/>
              </a:ext>
            </a:extLst>
          </p:cNvPr>
          <p:cNvSpPr>
            <a:spLocks noGrp="1" noRot="1" noMove="1" noResize="1" noEditPoints="1" noAdjustHandles="1" noChangeArrowheads="1" noChangeShapeType="1"/>
          </p:cNvSpPr>
          <p:nvPr>
            <p:ph sz="quarter" idx="19"/>
          </p:nvPr>
        </p:nvSpPr>
        <p:spPr>
          <a:xfrm>
            <a:off x="1310186" y="1992702"/>
            <a:ext cx="3403033" cy="3739882"/>
          </a:xfrm>
        </p:spPr>
        <p:txBody>
          <a:bodyPr>
            <a:noAutofit/>
          </a:bodyPr>
          <a:lstStyle/>
          <a:p>
            <a:r>
              <a:rPr lang="en-GB" sz="2800" dirty="0"/>
              <a:t>DNA is found in a cell’s nucleus.</a:t>
            </a:r>
          </a:p>
          <a:p>
            <a:r>
              <a:rPr lang="en-GB" sz="2800" dirty="0"/>
              <a:t>Almost every cell in your body has DNA.</a:t>
            </a:r>
          </a:p>
          <a:p>
            <a:r>
              <a:rPr lang="en-GB" sz="2800" dirty="0"/>
              <a:t>Exceptions, like red blood cells, don’t have a nucleus so don’t have DNA. </a:t>
            </a:r>
          </a:p>
        </p:txBody>
      </p:sp>
      <p:pic>
        <p:nvPicPr>
          <p:cNvPr id="8" name="Picture 2">
            <a:extLst>
              <a:ext uri="{FF2B5EF4-FFF2-40B4-BE49-F238E27FC236}">
                <a16:creationId xmlns:a16="http://schemas.microsoft.com/office/drawing/2014/main" id="{598571A8-DD92-B9D0-0153-F6489AEE08C0}"/>
              </a:ext>
            </a:extLst>
          </p:cNvPr>
          <p:cNvPicPr>
            <a:picLocks noGrp="1" noRot="1" noChangeAspect="1" noMove="1" noResize="1" noEditPoints="1" noAdjustHandles="1" noChangeArrowheads="1" noChangeShapeType="1" noCrop="1"/>
          </p:cNvPicPr>
          <p:nvPr>
            <p:ph sz="quarter" idx="20"/>
          </p:nvPr>
        </p:nvPicPr>
        <p:blipFill rotWithShape="1">
          <a:blip r:embed="rId3">
            <a:extLst>
              <a:ext uri="{28A0092B-C50C-407E-A947-70E740481C1C}">
                <a14:useLocalDpi xmlns:a14="http://schemas.microsoft.com/office/drawing/2010/main" val="0"/>
              </a:ext>
            </a:extLst>
          </a:blip>
          <a:srcRect l="23175" r="20810"/>
          <a:stretch/>
        </p:blipFill>
        <p:spPr bwMode="auto">
          <a:xfrm>
            <a:off x="5670974" y="1992313"/>
            <a:ext cx="5363314" cy="3740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a:extLst>
              <a:ext uri="{FF2B5EF4-FFF2-40B4-BE49-F238E27FC236}">
                <a16:creationId xmlns:a16="http://schemas.microsoft.com/office/drawing/2014/main" id="{5A03A105-B0A6-FBAF-2E20-A9C44FE89A3C}"/>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119203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E23D91-E5D5-6763-93A2-D4607450267A}"/>
              </a:ext>
            </a:extLst>
          </p:cNvPr>
          <p:cNvSpPr>
            <a:spLocks noGrp="1" noRot="1" noMove="1" noResize="1" noEditPoints="1" noAdjustHandles="1" noChangeArrowheads="1" noChangeShapeType="1"/>
          </p:cNvSpPr>
          <p:nvPr>
            <p:ph type="title"/>
          </p:nvPr>
        </p:nvSpPr>
        <p:spPr/>
        <p:txBody>
          <a:bodyPr/>
          <a:lstStyle/>
          <a:p>
            <a:r>
              <a:rPr lang="en-GB" dirty="0"/>
              <a:t>Video: What is DNA?</a:t>
            </a:r>
          </a:p>
        </p:txBody>
      </p:sp>
      <p:pic>
        <p:nvPicPr>
          <p:cNvPr id="6" name="What is DNA_">
            <a:hlinkClick r:id="" action="ppaction://media"/>
            <a:extLst>
              <a:ext uri="{FF2B5EF4-FFF2-40B4-BE49-F238E27FC236}">
                <a16:creationId xmlns:a16="http://schemas.microsoft.com/office/drawing/2014/main" id="{4BAB6D31-9486-E8EF-0FF5-BAEF3B899515}"/>
              </a:ext>
            </a:extLst>
          </p:cNvPr>
          <p:cNvPicPr>
            <a:picLocks noGrp="1" noRot="1" noChangeAspect="1" noMove="1" noResize="1" noEditPoints="1" noAdjustHandles="1" noChangeArrowheads="1" noChangeShapeType="1" noCrop="1"/>
          </p:cNvPicPr>
          <p:nvPr>
            <p:ph type="media" sz="quarter" idx="21"/>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C88D8C24-6866-4186-B32B-20FF84A35D50}" label="What is a genome" lang="" r:embed="rId5"/>
                          <p173:track id="{C52E6138-FADC-41A2-8DD7-CB2F5AAE3BF7}" label="What is DNA" lang="" r:embed="rId6"/>
                        </p173:trackLst>
                      </p173:tracksInfo>
                    </p:ext>
                  </p14:extLst>
                </p14:media>
              </p:ext>
            </p:extLst>
          </p:nvPr>
        </p:nvPicPr>
        <p:blipFill>
          <a:blip r:embed="rId7"/>
          <a:stretch>
            <a:fillRect/>
          </a:stretch>
        </p:blipFill>
        <p:spPr>
          <a:xfrm>
            <a:off x="5135563" y="2055813"/>
            <a:ext cx="6424612" cy="3613150"/>
          </a:xfrm>
        </p:spPr>
      </p:pic>
      <p:sp>
        <p:nvSpPr>
          <p:cNvPr id="4" name="Text Placeholder 44">
            <a:extLst>
              <a:ext uri="{FF2B5EF4-FFF2-40B4-BE49-F238E27FC236}">
                <a16:creationId xmlns:a16="http://schemas.microsoft.com/office/drawing/2014/main" id="{2F54FB82-2B3C-5978-248B-7A1906AF63E7}"/>
              </a:ext>
            </a:extLst>
          </p:cNvPr>
          <p:cNvSpPr>
            <a:spLocks noGrp="1" noRot="1" noMove="1" noResize="1" noEditPoints="1" noAdjustHandles="1" noChangeArrowheads="1" noChangeShapeType="1"/>
          </p:cNvSpPr>
          <p:nvPr>
            <p:ph type="body" sz="quarter" idx="22" hasCustomPrompt="1"/>
          </p:nvPr>
        </p:nvSpPr>
        <p:spPr>
          <a:xfrm>
            <a:off x="1290247" y="5241851"/>
            <a:ext cx="3709516" cy="490345"/>
          </a:xfrm>
        </p:spPr>
        <p:txBody>
          <a:bodyPr/>
          <a:lstStyle/>
          <a:p>
            <a:pPr marL="3600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2500" b="0" i="0" u="none" strike="noStrike" kern="1200" cap="none" spc="0" normalizeH="0" baseline="0" noProof="0" dirty="0">
                <a:ln>
                  <a:noFill/>
                </a:ln>
                <a:solidFill>
                  <a:srgbClr val="4C6272"/>
                </a:solidFill>
                <a:effectLst/>
                <a:uLnTx/>
                <a:uFillTx/>
                <a:latin typeface="Arial" panose="020B0604020202020204" pitchFamily="34" charset="0"/>
                <a:ea typeface="+mn-ea"/>
                <a:cs typeface="Arial" panose="020B0604020202020204" pitchFamily="34" charset="0"/>
                <a:hlinkClick r:id="rId8"/>
              </a:rPr>
              <a:t>online, via Vimeo</a:t>
            </a:r>
            <a:endParaRPr kumimoji="0" lang="en-GB" sz="2500" b="0" i="0" u="none" strike="noStrike" kern="1200" cap="none" spc="0" normalizeH="0" baseline="0" noProof="0" dirty="0">
              <a:ln>
                <a:noFill/>
              </a:ln>
              <a:solidFill>
                <a:srgbClr val="4C6272"/>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98999581-5E75-4DE5-1DEE-6317D1EB3225}"/>
              </a:ext>
            </a:extLst>
          </p:cNvPr>
          <p:cNvSpPr>
            <a:spLocks noGrp="1" noRot="1" noMove="1" noResize="1" noEditPoints="1" noAdjustHandles="1" noChangeArrowheads="1" noChangeShapeType="1"/>
          </p:cNvSpPr>
          <p:nvPr/>
        </p:nvSpPr>
        <p:spPr>
          <a:xfrm>
            <a:off x="0" y="773723"/>
            <a:ext cx="12192000" cy="1107831"/>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4304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81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51C6CA-5CF9-7280-D48D-1B49EEB9D22C}"/>
              </a:ext>
            </a:extLst>
          </p:cNvPr>
          <p:cNvSpPr>
            <a:spLocks noGrp="1"/>
          </p:cNvSpPr>
          <p:nvPr>
            <p:ph type="title"/>
          </p:nvPr>
        </p:nvSpPr>
        <p:spPr/>
        <p:txBody>
          <a:bodyPr/>
          <a:lstStyle/>
          <a:p>
            <a:r>
              <a:rPr lang="en-GB" dirty="0"/>
              <a:t>What is a chromosome?</a:t>
            </a:r>
          </a:p>
        </p:txBody>
      </p:sp>
      <p:sp>
        <p:nvSpPr>
          <p:cNvPr id="6" name="Text Placeholder 5">
            <a:extLst>
              <a:ext uri="{FF2B5EF4-FFF2-40B4-BE49-F238E27FC236}">
                <a16:creationId xmlns:a16="http://schemas.microsoft.com/office/drawing/2014/main" id="{D799E3EB-695D-F6EC-B221-802B2B85EF00}"/>
              </a:ext>
            </a:extLst>
          </p:cNvPr>
          <p:cNvSpPr>
            <a:spLocks noGrp="1" noRot="1" noMove="1" noResize="1" noEditPoints="1" noAdjustHandles="1" noChangeArrowheads="1" noChangeShapeType="1"/>
          </p:cNvSpPr>
          <p:nvPr>
            <p:ph type="body" sz="quarter" idx="15"/>
          </p:nvPr>
        </p:nvSpPr>
        <p:spPr/>
        <p:txBody>
          <a:bodyPr>
            <a:normAutofit/>
          </a:bodyPr>
          <a:lstStyle/>
          <a:p>
            <a:r>
              <a:rPr lang="en-GB" dirty="0"/>
              <a:t>An organelle</a:t>
            </a:r>
          </a:p>
        </p:txBody>
      </p:sp>
      <p:sp>
        <p:nvSpPr>
          <p:cNvPr id="7" name="Text Placeholder 6">
            <a:extLst>
              <a:ext uri="{FF2B5EF4-FFF2-40B4-BE49-F238E27FC236}">
                <a16:creationId xmlns:a16="http://schemas.microsoft.com/office/drawing/2014/main" id="{61C5AC42-A976-59CE-53A9-848607A0F627}"/>
              </a:ext>
            </a:extLst>
          </p:cNvPr>
          <p:cNvSpPr>
            <a:spLocks noGrp="1" noRot="1" noMove="1" noResize="1" noEditPoints="1" noAdjustHandles="1" noChangeArrowheads="1" noChangeShapeType="1"/>
          </p:cNvSpPr>
          <p:nvPr>
            <p:ph type="body" sz="quarter" idx="16"/>
          </p:nvPr>
        </p:nvSpPr>
        <p:spPr/>
        <p:txBody>
          <a:bodyPr>
            <a:normAutofit/>
          </a:bodyPr>
          <a:lstStyle/>
          <a:p>
            <a:r>
              <a:rPr lang="en-GB" dirty="0"/>
              <a:t>A type of enzyme</a:t>
            </a:r>
          </a:p>
        </p:txBody>
      </p:sp>
      <p:sp>
        <p:nvSpPr>
          <p:cNvPr id="8" name="Text Placeholder 7">
            <a:extLst>
              <a:ext uri="{FF2B5EF4-FFF2-40B4-BE49-F238E27FC236}">
                <a16:creationId xmlns:a16="http://schemas.microsoft.com/office/drawing/2014/main" id="{19463D52-0468-8F84-8B3F-C245859437B1}"/>
              </a:ext>
            </a:extLst>
          </p:cNvPr>
          <p:cNvSpPr>
            <a:spLocks noGrp="1" noRot="1" noMove="1" noResize="1" noEditPoints="1" noAdjustHandles="1" noChangeArrowheads="1" noChangeShapeType="1"/>
          </p:cNvSpPr>
          <p:nvPr>
            <p:ph type="body" sz="quarter" idx="17"/>
          </p:nvPr>
        </p:nvSpPr>
        <p:spPr/>
        <p:txBody>
          <a:bodyPr/>
          <a:lstStyle/>
          <a:p>
            <a:r>
              <a:rPr lang="en-GB" dirty="0"/>
              <a:t>The centre of the cell</a:t>
            </a:r>
          </a:p>
        </p:txBody>
      </p:sp>
      <p:sp>
        <p:nvSpPr>
          <p:cNvPr id="9" name="Text Placeholder 8">
            <a:extLst>
              <a:ext uri="{FF2B5EF4-FFF2-40B4-BE49-F238E27FC236}">
                <a16:creationId xmlns:a16="http://schemas.microsoft.com/office/drawing/2014/main" id="{2F6EF156-EFBC-169D-7B52-A67A62185F52}"/>
              </a:ext>
            </a:extLst>
          </p:cNvPr>
          <p:cNvSpPr>
            <a:spLocks noGrp="1" noRot="1" noMove="1" noResize="1" noEditPoints="1" noAdjustHandles="1" noChangeArrowheads="1" noChangeShapeType="1"/>
          </p:cNvSpPr>
          <p:nvPr>
            <p:ph type="body" sz="quarter" idx="18"/>
          </p:nvPr>
        </p:nvSpPr>
        <p:spPr>
          <a:xfrm>
            <a:off x="1268772" y="4000500"/>
            <a:ext cx="10290624" cy="1743075"/>
          </a:xfrm>
        </p:spPr>
        <p:txBody>
          <a:bodyPr>
            <a:normAutofit fontScale="92500"/>
          </a:bodyPr>
          <a:lstStyle/>
          <a:p>
            <a:pPr marL="571500" indent="-571500">
              <a:spcBef>
                <a:spcPts val="600"/>
              </a:spcBef>
              <a:buFont typeface="Arial" panose="020B0604020202020204" pitchFamily="34" charset="0"/>
              <a:buChar char="•"/>
            </a:pPr>
            <a:r>
              <a:rPr lang="en-GB" sz="3500" dirty="0"/>
              <a:t>A chromosome is a tightly bundled molecule of DNA and associated proteins.</a:t>
            </a:r>
          </a:p>
          <a:p>
            <a:pPr marL="571500" indent="-571500">
              <a:spcBef>
                <a:spcPts val="600"/>
              </a:spcBef>
              <a:buFont typeface="Arial" panose="020B0604020202020204" pitchFamily="34" charset="0"/>
              <a:buChar char="•"/>
            </a:pPr>
            <a:r>
              <a:rPr lang="en-GB" sz="3500" dirty="0"/>
              <a:t>It is how the DNA is organised in the cell’s nucleus.</a:t>
            </a:r>
            <a:endParaRPr lang="en-GB" dirty="0"/>
          </a:p>
        </p:txBody>
      </p:sp>
      <p:sp>
        <p:nvSpPr>
          <p:cNvPr id="10" name="Text Placeholder 9">
            <a:extLst>
              <a:ext uri="{FF2B5EF4-FFF2-40B4-BE49-F238E27FC236}">
                <a16:creationId xmlns:a16="http://schemas.microsoft.com/office/drawing/2014/main" id="{D264386C-E0A8-7E36-BC97-CB5F79F40A44}"/>
              </a:ext>
            </a:extLst>
          </p:cNvPr>
          <p:cNvSpPr>
            <a:spLocks noGrp="1" noRot="1" noMove="1" noResize="1" noEditPoints="1" noAdjustHandles="1" noChangeArrowheads="1" noChangeShapeType="1"/>
          </p:cNvSpPr>
          <p:nvPr>
            <p:ph type="body" sz="quarter" idx="19"/>
          </p:nvPr>
        </p:nvSpPr>
        <p:spPr/>
        <p:txBody>
          <a:bodyPr>
            <a:noAutofit/>
          </a:bodyPr>
          <a:lstStyle/>
          <a:p>
            <a:r>
              <a:rPr lang="en-GB" dirty="0"/>
              <a:t>Compact form of DNA</a:t>
            </a:r>
          </a:p>
        </p:txBody>
      </p:sp>
      <p:sp>
        <p:nvSpPr>
          <p:cNvPr id="2" name="Rectangle 1">
            <a:extLst>
              <a:ext uri="{FF2B5EF4-FFF2-40B4-BE49-F238E27FC236}">
                <a16:creationId xmlns:a16="http://schemas.microsoft.com/office/drawing/2014/main" id="{43161F8C-90B3-109E-A694-125C11A2395A}"/>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9432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10">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6">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8">
                                            <p:txEl>
                                              <p:pRg st="0" end="0"/>
                                            </p:txEl>
                                          </p:spTgt>
                                        </p:tgtEl>
                                        <p:attrNameLst>
                                          <p:attrName>style.color</p:attrName>
                                        </p:attrNameLst>
                                      </p:cBhvr>
                                      <p:to>
                                        <a:srgbClr val="AE2573"/>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7">
                                            <p:txEl>
                                              <p:pRg st="0" end="0"/>
                                            </p:txEl>
                                          </p:spTgt>
                                        </p:tgtEl>
                                        <p:attrNameLst>
                                          <p:attrName>style.color</p:attrName>
                                        </p:attrNameLst>
                                      </p:cBhvr>
                                      <p:to>
                                        <a:srgbClr val="AE2573"/>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1000"/>
                                        <p:tgtEl>
                                          <p:spTgt spid="9">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1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8" grpId="0" build="p"/>
      <p:bldP spid="9" grpId="0" uiExpand="1" build="p"/>
      <p:bldP spid="1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799E3EB-695D-F6EC-B221-802B2B85EF00}"/>
              </a:ext>
            </a:extLst>
          </p:cNvPr>
          <p:cNvSpPr>
            <a:spLocks noGrp="1" noRot="1" noMove="1" noResize="1" noEditPoints="1" noAdjustHandles="1" noChangeArrowheads="1" noChangeShapeType="1"/>
          </p:cNvSpPr>
          <p:nvPr>
            <p:ph type="body" sz="quarter" idx="18"/>
          </p:nvPr>
        </p:nvSpPr>
        <p:spPr>
          <a:xfrm>
            <a:off x="1279242" y="4000501"/>
            <a:ext cx="10274583" cy="1732084"/>
          </a:xfrm>
        </p:spPr>
        <p:txBody>
          <a:bodyPr>
            <a:normAutofit/>
          </a:bodyPr>
          <a:lstStyle/>
          <a:p>
            <a:pPr marL="571500" indent="-571500">
              <a:spcBef>
                <a:spcPts val="600"/>
              </a:spcBef>
              <a:buFont typeface="Arial" panose="020B0604020202020204" pitchFamily="34" charset="0"/>
              <a:buChar char="•"/>
            </a:pPr>
            <a:r>
              <a:rPr lang="en-GB" sz="2800" dirty="0"/>
              <a:t>Most human cells have 46 chromosomes (23 pairs).</a:t>
            </a:r>
          </a:p>
          <a:p>
            <a:pPr marL="571500" indent="-571500">
              <a:spcBef>
                <a:spcPts val="600"/>
              </a:spcBef>
              <a:buFont typeface="Arial" panose="020B0604020202020204" pitchFamily="34" charset="0"/>
              <a:buChar char="•"/>
            </a:pPr>
            <a:r>
              <a:rPr lang="en-GB" sz="2800" dirty="0"/>
              <a:t>Half our chromosomes come from our biological mother, the other from our biological father.</a:t>
            </a:r>
          </a:p>
        </p:txBody>
      </p:sp>
      <p:sp>
        <p:nvSpPr>
          <p:cNvPr id="7" name="Text Placeholder 6">
            <a:extLst>
              <a:ext uri="{FF2B5EF4-FFF2-40B4-BE49-F238E27FC236}">
                <a16:creationId xmlns:a16="http://schemas.microsoft.com/office/drawing/2014/main" id="{61C5AC42-A976-59CE-53A9-848607A0F627}"/>
              </a:ext>
            </a:extLst>
          </p:cNvPr>
          <p:cNvSpPr>
            <a:spLocks noGrp="1" noRot="1" noMove="1" noResize="1" noEditPoints="1" noAdjustHandles="1" noChangeArrowheads="1" noChangeShapeType="1"/>
          </p:cNvSpPr>
          <p:nvPr>
            <p:ph type="body" sz="quarter" idx="19"/>
          </p:nvPr>
        </p:nvSpPr>
        <p:spPr/>
        <p:txBody>
          <a:bodyPr>
            <a:normAutofit/>
          </a:bodyPr>
          <a:lstStyle/>
          <a:p>
            <a:r>
              <a:rPr lang="en-GB" dirty="0"/>
              <a:t>23</a:t>
            </a:r>
          </a:p>
        </p:txBody>
      </p:sp>
      <p:sp>
        <p:nvSpPr>
          <p:cNvPr id="8" name="Text Placeholder 7">
            <a:extLst>
              <a:ext uri="{FF2B5EF4-FFF2-40B4-BE49-F238E27FC236}">
                <a16:creationId xmlns:a16="http://schemas.microsoft.com/office/drawing/2014/main" id="{19463D52-0468-8F84-8B3F-C245859437B1}"/>
              </a:ext>
            </a:extLst>
          </p:cNvPr>
          <p:cNvSpPr>
            <a:spLocks noGrp="1" noRot="1" noMove="1" noResize="1" noEditPoints="1" noAdjustHandles="1" noChangeArrowheads="1" noChangeShapeType="1"/>
          </p:cNvSpPr>
          <p:nvPr>
            <p:ph type="body" sz="quarter" idx="20"/>
          </p:nvPr>
        </p:nvSpPr>
        <p:spPr/>
        <p:txBody>
          <a:bodyPr>
            <a:normAutofit/>
          </a:bodyPr>
          <a:lstStyle/>
          <a:p>
            <a:r>
              <a:rPr lang="en-GB" dirty="0"/>
              <a:t>24</a:t>
            </a:r>
          </a:p>
        </p:txBody>
      </p:sp>
      <p:sp>
        <p:nvSpPr>
          <p:cNvPr id="9" name="Text Placeholder 8">
            <a:extLst>
              <a:ext uri="{FF2B5EF4-FFF2-40B4-BE49-F238E27FC236}">
                <a16:creationId xmlns:a16="http://schemas.microsoft.com/office/drawing/2014/main" id="{2F6EF156-EFBC-169D-7B52-A67A62185F52}"/>
              </a:ext>
            </a:extLst>
          </p:cNvPr>
          <p:cNvSpPr>
            <a:spLocks noGrp="1" noRot="1" noMove="1" noResize="1" noEditPoints="1" noAdjustHandles="1" noChangeArrowheads="1" noChangeShapeType="1"/>
          </p:cNvSpPr>
          <p:nvPr>
            <p:ph type="body" sz="quarter" idx="21"/>
          </p:nvPr>
        </p:nvSpPr>
        <p:spPr/>
        <p:txBody>
          <a:bodyPr>
            <a:normAutofit/>
          </a:bodyPr>
          <a:lstStyle/>
          <a:p>
            <a:r>
              <a:rPr lang="en-GB" dirty="0"/>
              <a:t>46</a:t>
            </a:r>
          </a:p>
        </p:txBody>
      </p:sp>
      <p:sp>
        <p:nvSpPr>
          <p:cNvPr id="10" name="Text Placeholder 9">
            <a:extLst>
              <a:ext uri="{FF2B5EF4-FFF2-40B4-BE49-F238E27FC236}">
                <a16:creationId xmlns:a16="http://schemas.microsoft.com/office/drawing/2014/main" id="{D264386C-E0A8-7E36-BC97-CB5F79F40A44}"/>
              </a:ext>
            </a:extLst>
          </p:cNvPr>
          <p:cNvSpPr>
            <a:spLocks noGrp="1" noRot="1" noMove="1" noResize="1" noEditPoints="1" noAdjustHandles="1" noChangeArrowheads="1" noChangeShapeType="1"/>
          </p:cNvSpPr>
          <p:nvPr>
            <p:ph type="body" sz="quarter" idx="22"/>
          </p:nvPr>
        </p:nvSpPr>
        <p:spPr/>
        <p:txBody>
          <a:bodyPr>
            <a:normAutofit/>
          </a:bodyPr>
          <a:lstStyle/>
          <a:p>
            <a:r>
              <a:rPr lang="en-GB" dirty="0"/>
              <a:t>92</a:t>
            </a:r>
          </a:p>
        </p:txBody>
      </p:sp>
      <p:sp>
        <p:nvSpPr>
          <p:cNvPr id="5" name="Title 4">
            <a:extLst>
              <a:ext uri="{FF2B5EF4-FFF2-40B4-BE49-F238E27FC236}">
                <a16:creationId xmlns:a16="http://schemas.microsoft.com/office/drawing/2014/main" id="{0751C6CA-5CF9-7280-D48D-1B49EEB9D22C}"/>
              </a:ext>
            </a:extLst>
          </p:cNvPr>
          <p:cNvSpPr>
            <a:spLocks noGrp="1" noRot="1" noMove="1" noResize="1" noEditPoints="1" noAdjustHandles="1" noChangeArrowheads="1" noChangeShapeType="1"/>
          </p:cNvSpPr>
          <p:nvPr>
            <p:ph type="title"/>
          </p:nvPr>
        </p:nvSpPr>
        <p:spPr>
          <a:xfrm>
            <a:off x="1040329" y="903776"/>
            <a:ext cx="10105724" cy="1210025"/>
          </a:xfrm>
        </p:spPr>
        <p:txBody>
          <a:bodyPr>
            <a:noAutofit/>
          </a:bodyPr>
          <a:lstStyle/>
          <a:p>
            <a:pPr>
              <a:lnSpc>
                <a:spcPct val="100000"/>
              </a:lnSpc>
            </a:pPr>
            <a:r>
              <a:rPr lang="en-GB" dirty="0"/>
              <a:t>How many chromosomes do most human cells contain?</a:t>
            </a:r>
          </a:p>
        </p:txBody>
      </p:sp>
      <p:sp>
        <p:nvSpPr>
          <p:cNvPr id="2" name="Rectangle 1">
            <a:extLst>
              <a:ext uri="{FF2B5EF4-FFF2-40B4-BE49-F238E27FC236}">
                <a16:creationId xmlns:a16="http://schemas.microsoft.com/office/drawing/2014/main" id="{EF08431A-53F2-73EA-39E1-999390D0FD9A}"/>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5005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1000" fill="hold"/>
                                        <p:tgtEl>
                                          <p:spTgt spid="7">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childTnLst>
                                    <p:animClr clrSpc="rgb" dir="cw">
                                      <p:cBhvr override="childStyle">
                                        <p:cTn id="8" dur="1000" fill="hold"/>
                                        <p:tgtEl>
                                          <p:spTgt spid="8">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childTnLst>
                                    <p:animClr clrSpc="rgb" dir="cw">
                                      <p:cBhvr override="childStyle">
                                        <p:cTn id="10" dur="1000" fill="hold"/>
                                        <p:tgtEl>
                                          <p:spTgt spid="9">
                                            <p:txEl>
                                              <p:pRg st="0" end="0"/>
                                            </p:txEl>
                                          </p:spTgt>
                                        </p:tgtEl>
                                        <p:attrNameLst>
                                          <p:attrName>style.color</p:attrName>
                                        </p:attrNameLst>
                                      </p:cBhvr>
                                      <p:to>
                                        <a:srgbClr val="FAE100"/>
                                      </p:to>
                                    </p:animClr>
                                  </p:childTnLst>
                                </p:cTn>
                              </p:par>
                              <p:par>
                                <p:cTn id="11" presetID="3" presetClass="emph" presetSubtype="2" fill="hold" grpId="0" nodeType="withEffect">
                                  <p:stCondLst>
                                    <p:cond delay="0"/>
                                  </p:stCondLst>
                                  <p:childTnLst>
                                    <p:animClr clrSpc="rgb" dir="cw">
                                      <p:cBhvr override="childStyle">
                                        <p:cTn id="12" dur="1000" fill="hold"/>
                                        <p:tgtEl>
                                          <p:spTgt spid="10">
                                            <p:txEl>
                                              <p:pRg st="0" end="0"/>
                                            </p:txEl>
                                          </p:spTgt>
                                        </p:tgtEl>
                                        <p:attrNameLst>
                                          <p:attrName>style.color</p:attrName>
                                        </p:attrNameLst>
                                      </p:cBhvr>
                                      <p:to>
                                        <a:srgbClr val="AE2573"/>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000"/>
                                        <p:tgtEl>
                                          <p:spTgt spid="6">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build="p"/>
      <p:bldP spid="8" grpId="0" build="p"/>
      <p:bldP spid="9" grpId="0" build="p"/>
      <p:bldP spid="1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BBA86FF-6F53-9C2E-601C-0E419A6C6FFB}"/>
              </a:ext>
            </a:extLst>
          </p:cNvPr>
          <p:cNvSpPr>
            <a:spLocks noGrp="1" noRot="1" noMove="1" noResize="1" noEditPoints="1" noAdjustHandles="1" noChangeArrowheads="1" noChangeShapeType="1"/>
          </p:cNvSpPr>
          <p:nvPr>
            <p:ph sz="quarter" idx="19"/>
          </p:nvPr>
        </p:nvSpPr>
        <p:spPr/>
        <p:txBody>
          <a:bodyPr>
            <a:noAutofit/>
          </a:bodyPr>
          <a:lstStyle/>
          <a:p>
            <a:r>
              <a:rPr lang="en-GB" sz="2500" dirty="0"/>
              <a:t>A chromosome is a bundled-up long DNA molecule.</a:t>
            </a:r>
          </a:p>
          <a:p>
            <a:r>
              <a:rPr lang="en-GB" sz="2500" dirty="0"/>
              <a:t>It’s how our DNA is organised in the nucleus of our cells.</a:t>
            </a:r>
          </a:p>
          <a:p>
            <a:r>
              <a:rPr lang="en-GB" sz="2500" dirty="0"/>
              <a:t>Unbundled, a cell’s DNA is two metres long.</a:t>
            </a:r>
          </a:p>
        </p:txBody>
      </p:sp>
      <p:sp>
        <p:nvSpPr>
          <p:cNvPr id="11" name="Title 10">
            <a:extLst>
              <a:ext uri="{FF2B5EF4-FFF2-40B4-BE49-F238E27FC236}">
                <a16:creationId xmlns:a16="http://schemas.microsoft.com/office/drawing/2014/main" id="{8711711F-5381-A9F9-0D9F-F9E6E95D552B}"/>
              </a:ext>
            </a:extLst>
          </p:cNvPr>
          <p:cNvSpPr>
            <a:spLocks noGrp="1" noRot="1" noMove="1" noResize="1" noEditPoints="1" noAdjustHandles="1" noChangeArrowheads="1" noChangeShapeType="1"/>
          </p:cNvSpPr>
          <p:nvPr>
            <p:ph type="title"/>
          </p:nvPr>
        </p:nvSpPr>
        <p:spPr/>
        <p:txBody>
          <a:bodyPr/>
          <a:lstStyle/>
          <a:p>
            <a:r>
              <a:rPr lang="en-GB" dirty="0"/>
              <a:t>Chromosomes keep DNA compact</a:t>
            </a:r>
          </a:p>
        </p:txBody>
      </p:sp>
      <p:pic>
        <p:nvPicPr>
          <p:cNvPr id="14" name="Content Placeholder 13">
            <a:extLst>
              <a:ext uri="{FF2B5EF4-FFF2-40B4-BE49-F238E27FC236}">
                <a16:creationId xmlns:a16="http://schemas.microsoft.com/office/drawing/2014/main" id="{55E4D301-F402-C4CC-FFBA-16A2CB7CC543}"/>
              </a:ext>
            </a:extLst>
          </p:cNvPr>
          <p:cNvPicPr>
            <a:picLocks noGrp="1" noRot="1" noChangeAspect="1" noMove="1" noResize="1" noEditPoints="1" noAdjustHandles="1" noChangeArrowheads="1" noChangeShapeType="1" noCrop="1"/>
          </p:cNvPicPr>
          <p:nvPr>
            <p:ph sz="quarter" idx="20"/>
          </p:nvPr>
        </p:nvPicPr>
        <p:blipFill rotWithShape="1">
          <a:blip r:embed="rId3"/>
          <a:srcRect l="7577" t="12146" r="6565" b="7873"/>
          <a:stretch/>
        </p:blipFill>
        <p:spPr>
          <a:xfrm>
            <a:off x="5243221" y="2184401"/>
            <a:ext cx="6256523" cy="34933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a:extLst>
              <a:ext uri="{FF2B5EF4-FFF2-40B4-BE49-F238E27FC236}">
                <a16:creationId xmlns:a16="http://schemas.microsoft.com/office/drawing/2014/main" id="{3C243980-128A-7AA4-24F6-99D0AA05EC01}"/>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642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1000"/>
                                        <p:tgtEl>
                                          <p:spTgt spid="6">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51C6CA-5CF9-7280-D48D-1B49EEB9D22C}"/>
              </a:ext>
            </a:extLst>
          </p:cNvPr>
          <p:cNvSpPr>
            <a:spLocks noGrp="1" noRot="1" noMove="1" noResize="1" noEditPoints="1" noAdjustHandles="1" noChangeArrowheads="1" noChangeShapeType="1"/>
          </p:cNvSpPr>
          <p:nvPr>
            <p:ph type="title"/>
          </p:nvPr>
        </p:nvSpPr>
        <p:spPr/>
        <p:txBody>
          <a:bodyPr/>
          <a:lstStyle/>
          <a:p>
            <a:r>
              <a:rPr lang="en-GB" dirty="0"/>
              <a:t>What are genes?</a:t>
            </a:r>
          </a:p>
        </p:txBody>
      </p:sp>
      <p:sp>
        <p:nvSpPr>
          <p:cNvPr id="6" name="Text Placeholder 5">
            <a:extLst>
              <a:ext uri="{FF2B5EF4-FFF2-40B4-BE49-F238E27FC236}">
                <a16:creationId xmlns:a16="http://schemas.microsoft.com/office/drawing/2014/main" id="{D799E3EB-695D-F6EC-B221-802B2B85EF00}"/>
              </a:ext>
            </a:extLst>
          </p:cNvPr>
          <p:cNvSpPr>
            <a:spLocks noGrp="1" noRot="1" noMove="1" noResize="1" noEditPoints="1" noAdjustHandles="1" noChangeArrowheads="1" noChangeShapeType="1"/>
          </p:cNvSpPr>
          <p:nvPr>
            <p:ph type="body" sz="quarter" idx="15"/>
          </p:nvPr>
        </p:nvSpPr>
        <p:spPr/>
        <p:txBody>
          <a:bodyPr/>
          <a:lstStyle/>
          <a:p>
            <a:r>
              <a:rPr lang="en-GB" dirty="0"/>
              <a:t>Energy power-houses</a:t>
            </a:r>
          </a:p>
        </p:txBody>
      </p:sp>
      <p:sp>
        <p:nvSpPr>
          <p:cNvPr id="7" name="Text Placeholder 6">
            <a:extLst>
              <a:ext uri="{FF2B5EF4-FFF2-40B4-BE49-F238E27FC236}">
                <a16:creationId xmlns:a16="http://schemas.microsoft.com/office/drawing/2014/main" id="{61C5AC42-A976-59CE-53A9-848607A0F627}"/>
              </a:ext>
            </a:extLst>
          </p:cNvPr>
          <p:cNvSpPr>
            <a:spLocks noGrp="1" noRot="1" noMove="1" noResize="1" noEditPoints="1" noAdjustHandles="1" noChangeArrowheads="1" noChangeShapeType="1"/>
          </p:cNvSpPr>
          <p:nvPr>
            <p:ph type="body" sz="quarter" idx="16"/>
          </p:nvPr>
        </p:nvSpPr>
        <p:spPr/>
        <p:txBody>
          <a:bodyPr>
            <a:normAutofit/>
          </a:bodyPr>
          <a:lstStyle/>
          <a:p>
            <a:r>
              <a:rPr lang="en-GB" dirty="0"/>
              <a:t>All the DNA in the cell</a:t>
            </a:r>
          </a:p>
        </p:txBody>
      </p:sp>
      <p:sp>
        <p:nvSpPr>
          <p:cNvPr id="8" name="Text Placeholder 7">
            <a:extLst>
              <a:ext uri="{FF2B5EF4-FFF2-40B4-BE49-F238E27FC236}">
                <a16:creationId xmlns:a16="http://schemas.microsoft.com/office/drawing/2014/main" id="{19463D52-0468-8F84-8B3F-C245859437B1}"/>
              </a:ext>
            </a:extLst>
          </p:cNvPr>
          <p:cNvSpPr>
            <a:spLocks noGrp="1" noRot="1" noMove="1" noResize="1" noEditPoints="1" noAdjustHandles="1" noChangeArrowheads="1" noChangeShapeType="1"/>
          </p:cNvSpPr>
          <p:nvPr>
            <p:ph type="body" sz="quarter" idx="17"/>
          </p:nvPr>
        </p:nvSpPr>
        <p:spPr/>
        <p:txBody>
          <a:bodyPr/>
          <a:lstStyle/>
          <a:p>
            <a:r>
              <a:rPr lang="en-GB" dirty="0"/>
              <a:t>A fashion item</a:t>
            </a:r>
          </a:p>
        </p:txBody>
      </p:sp>
      <p:sp>
        <p:nvSpPr>
          <p:cNvPr id="9" name="Text Placeholder 8">
            <a:extLst>
              <a:ext uri="{FF2B5EF4-FFF2-40B4-BE49-F238E27FC236}">
                <a16:creationId xmlns:a16="http://schemas.microsoft.com/office/drawing/2014/main" id="{2F6EF156-EFBC-169D-7B52-A67A62185F52}"/>
              </a:ext>
            </a:extLst>
          </p:cNvPr>
          <p:cNvSpPr>
            <a:spLocks noGrp="1" noRot="1" noMove="1" noResize="1" noEditPoints="1" noAdjustHandles="1" noChangeArrowheads="1" noChangeShapeType="1"/>
          </p:cNvSpPr>
          <p:nvPr>
            <p:ph type="body" sz="quarter" idx="18"/>
          </p:nvPr>
        </p:nvSpPr>
        <p:spPr>
          <a:xfrm>
            <a:off x="1268772" y="4000501"/>
            <a:ext cx="9636651" cy="1732084"/>
          </a:xfrm>
        </p:spPr>
        <p:txBody>
          <a:bodyPr>
            <a:normAutofit/>
          </a:bodyPr>
          <a:lstStyle/>
          <a:p>
            <a:pPr marL="571500" indent="-571500">
              <a:spcBef>
                <a:spcPts val="600"/>
              </a:spcBef>
              <a:buFont typeface="Arial" panose="020B0604020202020204" pitchFamily="34" charset="0"/>
              <a:buChar char="•"/>
            </a:pPr>
            <a:r>
              <a:rPr lang="en-GB" sz="3200" dirty="0"/>
              <a:t>Genes are the instructions for making complex molecules, such as proteins.</a:t>
            </a:r>
          </a:p>
          <a:p>
            <a:pPr marL="571500" indent="-571500">
              <a:spcBef>
                <a:spcPts val="600"/>
              </a:spcBef>
              <a:buFont typeface="Arial" panose="020B0604020202020204" pitchFamily="34" charset="0"/>
              <a:buChar char="•"/>
            </a:pPr>
            <a:r>
              <a:rPr lang="en-GB" sz="3200" dirty="0"/>
              <a:t>Genes are needed for our cells to function.</a:t>
            </a:r>
          </a:p>
        </p:txBody>
      </p:sp>
      <p:sp>
        <p:nvSpPr>
          <p:cNvPr id="10" name="Text Placeholder 9">
            <a:extLst>
              <a:ext uri="{FF2B5EF4-FFF2-40B4-BE49-F238E27FC236}">
                <a16:creationId xmlns:a16="http://schemas.microsoft.com/office/drawing/2014/main" id="{D264386C-E0A8-7E36-BC97-CB5F79F40A44}"/>
              </a:ext>
            </a:extLst>
          </p:cNvPr>
          <p:cNvSpPr>
            <a:spLocks noGrp="1" noRot="1" noMove="1" noResize="1" noEditPoints="1" noAdjustHandles="1" noChangeArrowheads="1" noChangeShapeType="1"/>
          </p:cNvSpPr>
          <p:nvPr>
            <p:ph type="body" sz="quarter" idx="19"/>
          </p:nvPr>
        </p:nvSpPr>
        <p:spPr/>
        <p:txBody>
          <a:bodyPr>
            <a:normAutofit/>
          </a:bodyPr>
          <a:lstStyle/>
          <a:p>
            <a:r>
              <a:rPr lang="en-GB" dirty="0"/>
              <a:t>Specific parts of DNA</a:t>
            </a:r>
          </a:p>
        </p:txBody>
      </p:sp>
      <p:sp>
        <p:nvSpPr>
          <p:cNvPr id="2" name="Rectangle 1">
            <a:extLst>
              <a:ext uri="{FF2B5EF4-FFF2-40B4-BE49-F238E27FC236}">
                <a16:creationId xmlns:a16="http://schemas.microsoft.com/office/drawing/2014/main" id="{A3E56E24-511C-3A6D-0CAA-60F2813AD309}"/>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420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6">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10">
                                            <p:txEl>
                                              <p:pRg st="0" end="0"/>
                                            </p:txEl>
                                          </p:spTgt>
                                        </p:tgtEl>
                                        <p:attrNameLst>
                                          <p:attrName>style.color</p:attrName>
                                        </p:attrNameLst>
                                      </p:cBhvr>
                                      <p:to>
                                        <a:srgbClr val="FAE100"/>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7">
                                            <p:txEl>
                                              <p:pRg st="0" end="0"/>
                                            </p:txEl>
                                          </p:spTgt>
                                        </p:tgtEl>
                                        <p:attrNameLst>
                                          <p:attrName>style.color</p:attrName>
                                        </p:attrNameLst>
                                      </p:cBhvr>
                                      <p:to>
                                        <a:srgbClr val="AE2573"/>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8">
                                            <p:txEl>
                                              <p:pRg st="0" end="0"/>
                                            </p:txEl>
                                          </p:spTgt>
                                        </p:tgtEl>
                                        <p:attrNameLst>
                                          <p:attrName>style.color</p:attrName>
                                        </p:attrNameLst>
                                      </p:cBhvr>
                                      <p:to>
                                        <a:srgbClr val="AE2573"/>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1000"/>
                                        <p:tgtEl>
                                          <p:spTgt spid="9">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1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8" grpId="0" build="p"/>
      <p:bldP spid="9" grpId="0" uiExpand="1" build="p"/>
      <p:bldP spid="10"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5C2A54-A1D4-C2BF-02DE-BE5CEDF3387B}"/>
              </a:ext>
            </a:extLst>
          </p:cNvPr>
          <p:cNvSpPr>
            <a:spLocks noGrp="1" noRot="1" noMove="1" noResize="1" noEditPoints="1" noAdjustHandles="1" noChangeArrowheads="1" noChangeShapeType="1"/>
          </p:cNvSpPr>
          <p:nvPr>
            <p:ph type="title"/>
          </p:nvPr>
        </p:nvSpPr>
        <p:spPr/>
        <p:txBody>
          <a:bodyPr>
            <a:normAutofit/>
          </a:bodyPr>
          <a:lstStyle/>
          <a:p>
            <a:r>
              <a:rPr lang="en-GB" dirty="0"/>
              <a:t>What is a genome (gee-</a:t>
            </a:r>
            <a:r>
              <a:rPr lang="en-GB" dirty="0" err="1"/>
              <a:t>nome</a:t>
            </a:r>
            <a:r>
              <a:rPr lang="en-GB" dirty="0"/>
              <a:t>)?</a:t>
            </a:r>
          </a:p>
        </p:txBody>
      </p:sp>
      <p:sp>
        <p:nvSpPr>
          <p:cNvPr id="5" name="Text Placeholder 4">
            <a:extLst>
              <a:ext uri="{FF2B5EF4-FFF2-40B4-BE49-F238E27FC236}">
                <a16:creationId xmlns:a16="http://schemas.microsoft.com/office/drawing/2014/main" id="{C4677B55-F5CB-0E4E-CC87-B17C1A04A69C}"/>
              </a:ext>
            </a:extLst>
          </p:cNvPr>
          <p:cNvSpPr>
            <a:spLocks noGrp="1" noRot="1" noMove="1" noResize="1" noEditPoints="1" noAdjustHandles="1" noChangeArrowheads="1" noChangeShapeType="1"/>
          </p:cNvSpPr>
          <p:nvPr>
            <p:ph type="body" sz="quarter" idx="15"/>
          </p:nvPr>
        </p:nvSpPr>
        <p:spPr/>
        <p:txBody>
          <a:bodyPr>
            <a:normAutofit/>
          </a:bodyPr>
          <a:lstStyle/>
          <a:p>
            <a:r>
              <a:rPr lang="en-GB" sz="2800" dirty="0"/>
              <a:t>A model organism</a:t>
            </a:r>
          </a:p>
        </p:txBody>
      </p:sp>
      <p:sp>
        <p:nvSpPr>
          <p:cNvPr id="6" name="Text Placeholder 5">
            <a:extLst>
              <a:ext uri="{FF2B5EF4-FFF2-40B4-BE49-F238E27FC236}">
                <a16:creationId xmlns:a16="http://schemas.microsoft.com/office/drawing/2014/main" id="{0C0A6666-6D5C-FA2D-E112-044AC22B7BDB}"/>
              </a:ext>
            </a:extLst>
          </p:cNvPr>
          <p:cNvSpPr>
            <a:spLocks noGrp="1" noRot="1" noMove="1" noResize="1" noEditPoints="1" noAdjustHandles="1" noChangeArrowheads="1" noChangeShapeType="1"/>
          </p:cNvSpPr>
          <p:nvPr>
            <p:ph type="body" sz="quarter" idx="16"/>
          </p:nvPr>
        </p:nvSpPr>
        <p:spPr>
          <a:xfrm>
            <a:off x="7043692" y="1882222"/>
            <a:ext cx="4780534" cy="655833"/>
          </a:xfrm>
        </p:spPr>
        <p:txBody>
          <a:bodyPr rIns="0">
            <a:noAutofit/>
          </a:bodyPr>
          <a:lstStyle/>
          <a:p>
            <a:r>
              <a:rPr lang="en-GB" sz="2800" dirty="0"/>
              <a:t>A cell’s entire genetic material </a:t>
            </a:r>
          </a:p>
        </p:txBody>
      </p:sp>
      <p:sp>
        <p:nvSpPr>
          <p:cNvPr id="7" name="Text Placeholder 6">
            <a:extLst>
              <a:ext uri="{FF2B5EF4-FFF2-40B4-BE49-F238E27FC236}">
                <a16:creationId xmlns:a16="http://schemas.microsoft.com/office/drawing/2014/main" id="{C1B00BD8-355A-1676-9650-52B96D5F6849}"/>
              </a:ext>
            </a:extLst>
          </p:cNvPr>
          <p:cNvSpPr>
            <a:spLocks noGrp="1" noRot="1" noMove="1" noResize="1" noEditPoints="1" noAdjustHandles="1" noChangeArrowheads="1" noChangeShapeType="1"/>
          </p:cNvSpPr>
          <p:nvPr>
            <p:ph type="body" sz="quarter" idx="17"/>
          </p:nvPr>
        </p:nvSpPr>
        <p:spPr/>
        <p:txBody>
          <a:bodyPr rIns="0">
            <a:normAutofit/>
          </a:bodyPr>
          <a:lstStyle/>
          <a:p>
            <a:r>
              <a:rPr lang="en-GB" sz="2800" dirty="0"/>
              <a:t>A garden ornament</a:t>
            </a:r>
          </a:p>
        </p:txBody>
      </p:sp>
      <p:sp>
        <p:nvSpPr>
          <p:cNvPr id="8" name="Text Placeholder 7">
            <a:extLst>
              <a:ext uri="{FF2B5EF4-FFF2-40B4-BE49-F238E27FC236}">
                <a16:creationId xmlns:a16="http://schemas.microsoft.com/office/drawing/2014/main" id="{D33CDB3B-7AB2-4D54-4B60-5A5E5B51E209}"/>
              </a:ext>
            </a:extLst>
          </p:cNvPr>
          <p:cNvSpPr>
            <a:spLocks noGrp="1" noRot="1" noMove="1" noResize="1" noEditPoints="1" noAdjustHandles="1" noChangeArrowheads="1" noChangeShapeType="1"/>
          </p:cNvSpPr>
          <p:nvPr>
            <p:ph type="body" sz="quarter" idx="18"/>
          </p:nvPr>
        </p:nvSpPr>
        <p:spPr/>
        <p:txBody>
          <a:bodyPr rIns="0">
            <a:normAutofit/>
          </a:bodyPr>
          <a:lstStyle/>
          <a:p>
            <a:pPr marL="571500" indent="-571500">
              <a:buFont typeface="Arial" panose="020B0604020202020204" pitchFamily="34" charset="0"/>
              <a:buChar char="•"/>
            </a:pPr>
            <a:r>
              <a:rPr lang="en-GB" sz="2800" dirty="0"/>
              <a:t>A genome is an organism’s complete genetic material.</a:t>
            </a:r>
          </a:p>
          <a:p>
            <a:pPr marL="571500" indent="-571500">
              <a:buFont typeface="Arial" panose="020B0604020202020204" pitchFamily="34" charset="0"/>
              <a:buChar char="•"/>
            </a:pPr>
            <a:r>
              <a:rPr lang="en-GB" sz="2800" dirty="0"/>
              <a:t>In humans, this is made of DNA.</a:t>
            </a:r>
          </a:p>
          <a:p>
            <a:pPr marL="571500" indent="-571500">
              <a:buFont typeface="Arial" panose="020B0604020202020204" pitchFamily="34" charset="0"/>
              <a:buChar char="•"/>
            </a:pPr>
            <a:r>
              <a:rPr lang="en-GB" sz="2800" dirty="0"/>
              <a:t>The human genome contains 3 billion ‘letters’ of DNA.</a:t>
            </a:r>
          </a:p>
        </p:txBody>
      </p:sp>
      <p:sp>
        <p:nvSpPr>
          <p:cNvPr id="2" name="Text Placeholder 1">
            <a:extLst>
              <a:ext uri="{FF2B5EF4-FFF2-40B4-BE49-F238E27FC236}">
                <a16:creationId xmlns:a16="http://schemas.microsoft.com/office/drawing/2014/main" id="{9E2B4BFE-E46A-57B6-F9F2-C58A825FD664}"/>
              </a:ext>
            </a:extLst>
          </p:cNvPr>
          <p:cNvSpPr>
            <a:spLocks noGrp="1" noRot="1" noMove="1" noResize="1" noEditPoints="1" noAdjustHandles="1" noChangeArrowheads="1" noChangeShapeType="1"/>
          </p:cNvSpPr>
          <p:nvPr>
            <p:ph type="body" sz="quarter" idx="19"/>
          </p:nvPr>
        </p:nvSpPr>
        <p:spPr/>
        <p:txBody>
          <a:bodyPr rIns="0">
            <a:normAutofit/>
          </a:bodyPr>
          <a:lstStyle/>
          <a:p>
            <a:pPr>
              <a:spcBef>
                <a:spcPts val="0"/>
              </a:spcBef>
            </a:pPr>
            <a:r>
              <a:rPr lang="en-GB" sz="2800" dirty="0"/>
              <a:t>A tiny group of genes</a:t>
            </a:r>
          </a:p>
        </p:txBody>
      </p:sp>
      <p:sp>
        <p:nvSpPr>
          <p:cNvPr id="3" name="Rectangle 2">
            <a:extLst>
              <a:ext uri="{FF2B5EF4-FFF2-40B4-BE49-F238E27FC236}">
                <a16:creationId xmlns:a16="http://schemas.microsoft.com/office/drawing/2014/main" id="{A902018B-C6D4-7EDF-50C9-1CF6E117FEEC}"/>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0206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7">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2">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6">
                                            <p:txEl>
                                              <p:pRg st="0" end="0"/>
                                            </p:txEl>
                                          </p:spTgt>
                                        </p:tgtEl>
                                        <p:attrNameLst>
                                          <p:attrName>style.color</p:attrName>
                                        </p:attrNameLst>
                                      </p:cBhvr>
                                      <p:to>
                                        <a:srgbClr val="FAE100"/>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5">
                                            <p:txEl>
                                              <p:pRg st="0" end="0"/>
                                            </p:txEl>
                                          </p:spTgt>
                                        </p:tgtEl>
                                        <p:attrNameLst>
                                          <p:attrName>style.color</p:attrName>
                                        </p:attrNameLst>
                                      </p:cBhvr>
                                      <p:to>
                                        <a:srgbClr val="AE2573"/>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1000"/>
                                        <p:tgtEl>
                                          <p:spTgt spid="8">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fade">
                                      <p:cBhvr>
                                        <p:cTn id="25" dur="1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P spid="8" grpId="0" uiExpand="1" build="p"/>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DD65306-C237-EA05-6DCC-563CFF81AF32}"/>
              </a:ext>
            </a:extLst>
          </p:cNvPr>
          <p:cNvSpPr>
            <a:spLocks noGrp="1" noRot="1" noMove="1" noResize="1" noEditPoints="1" noAdjustHandles="1" noChangeArrowheads="1" noChangeShapeType="1"/>
          </p:cNvSpPr>
          <p:nvPr>
            <p:ph type="title"/>
          </p:nvPr>
        </p:nvSpPr>
        <p:spPr>
          <a:xfrm>
            <a:off x="839788" y="778933"/>
            <a:ext cx="10515600" cy="677334"/>
          </a:xfrm>
        </p:spPr>
        <p:txBody>
          <a:bodyPr>
            <a:noAutofit/>
          </a:bodyPr>
          <a:lstStyle/>
          <a:p>
            <a:r>
              <a:rPr lang="en-GB" dirty="0"/>
              <a:t>The quiz comes in two slide decks</a:t>
            </a:r>
          </a:p>
        </p:txBody>
      </p:sp>
      <p:sp>
        <p:nvSpPr>
          <p:cNvPr id="8" name="Subtitle 7">
            <a:extLst>
              <a:ext uri="{FF2B5EF4-FFF2-40B4-BE49-F238E27FC236}">
                <a16:creationId xmlns:a16="http://schemas.microsoft.com/office/drawing/2014/main" id="{55D51AC9-8CF3-BEB7-FA68-B8689A579BED}"/>
              </a:ext>
            </a:extLst>
          </p:cNvPr>
          <p:cNvSpPr>
            <a:spLocks noGrp="1" noRot="1" noMove="1" noResize="1" noEditPoints="1" noAdjustHandles="1" noChangeArrowheads="1" noChangeShapeType="1"/>
          </p:cNvSpPr>
          <p:nvPr>
            <p:ph type="body" idx="1"/>
          </p:nvPr>
        </p:nvSpPr>
        <p:spPr>
          <a:xfrm>
            <a:off x="839788" y="2108994"/>
            <a:ext cx="5157787" cy="823911"/>
          </a:xfrm>
        </p:spPr>
        <p:txBody>
          <a:bodyPr>
            <a:noAutofit/>
          </a:bodyPr>
          <a:lstStyle/>
          <a:p>
            <a:r>
              <a:rPr lang="en-GB" sz="2000" dirty="0"/>
              <a:t>Slide deck </a:t>
            </a:r>
            <a:r>
              <a:rPr lang="en-GB" sz="2000" b="1" dirty="0">
                <a:solidFill>
                  <a:srgbClr val="0057A8"/>
                </a:solidFill>
              </a:rPr>
              <a:t>1 of 2 </a:t>
            </a:r>
            <a:r>
              <a:rPr lang="en-GB" sz="2000" dirty="0"/>
              <a:t>has the following themed sections:</a:t>
            </a:r>
          </a:p>
        </p:txBody>
      </p:sp>
      <p:sp>
        <p:nvSpPr>
          <p:cNvPr id="9" name="Content Placeholder 8">
            <a:extLst>
              <a:ext uri="{FF2B5EF4-FFF2-40B4-BE49-F238E27FC236}">
                <a16:creationId xmlns:a16="http://schemas.microsoft.com/office/drawing/2014/main" id="{5587E1CC-6A6D-D994-975B-BAF7F8BE7FB2}"/>
              </a:ext>
            </a:extLst>
          </p:cNvPr>
          <p:cNvSpPr>
            <a:spLocks noGrp="1" noRot="1" noMove="1" noResize="1" noEditPoints="1" noAdjustHandles="1" noChangeArrowheads="1" noChangeShapeType="1"/>
          </p:cNvSpPr>
          <p:nvPr>
            <p:ph sz="half" idx="2"/>
          </p:nvPr>
        </p:nvSpPr>
        <p:spPr>
          <a:xfrm>
            <a:off x="839788" y="2932905"/>
            <a:ext cx="5157787" cy="2972595"/>
          </a:xfrm>
        </p:spPr>
        <p:txBody>
          <a:bodyPr>
            <a:noAutofit/>
          </a:bodyPr>
          <a:lstStyle/>
          <a:p>
            <a:pPr marL="342900" indent="-342900">
              <a:buFont typeface="Wingdings" panose="05000000000000000000" pitchFamily="2" charset="2"/>
              <a:buChar char="ü"/>
            </a:pPr>
            <a:r>
              <a:rPr lang="en-GB" sz="2000" dirty="0"/>
              <a:t>About DNA</a:t>
            </a:r>
          </a:p>
          <a:p>
            <a:pPr marL="342900" indent="-342900">
              <a:buFont typeface="Wingdings" panose="05000000000000000000" pitchFamily="2" charset="2"/>
              <a:buChar char="ü"/>
            </a:pPr>
            <a:r>
              <a:rPr lang="en-GB" sz="2000" dirty="0"/>
              <a:t>Chromosomes</a:t>
            </a:r>
          </a:p>
          <a:p>
            <a:pPr marL="342900" indent="-342900">
              <a:buFont typeface="Wingdings" panose="05000000000000000000" pitchFamily="2" charset="2"/>
              <a:buChar char="ü"/>
            </a:pPr>
            <a:r>
              <a:rPr lang="en-GB" sz="2000" dirty="0"/>
              <a:t>Genes vs genomes</a:t>
            </a:r>
          </a:p>
          <a:p>
            <a:pPr marL="342900" indent="-342900">
              <a:buFont typeface="Wingdings" panose="05000000000000000000" pitchFamily="2" charset="2"/>
              <a:buChar char="ü"/>
            </a:pPr>
            <a:r>
              <a:rPr lang="en-GB" sz="2000" dirty="0"/>
              <a:t>Genomes to proteins</a:t>
            </a:r>
          </a:p>
          <a:p>
            <a:pPr marL="342900" indent="-342900">
              <a:buFont typeface="Wingdings" panose="05000000000000000000" pitchFamily="2" charset="2"/>
              <a:buChar char="ü"/>
            </a:pPr>
            <a:r>
              <a:rPr lang="en-GB" sz="2000" dirty="0"/>
              <a:t>Inheritance and variation</a:t>
            </a:r>
          </a:p>
          <a:p>
            <a:pPr marL="342900" indent="-342900">
              <a:buFont typeface="Wingdings" panose="05000000000000000000" pitchFamily="2" charset="2"/>
              <a:buChar char="ü"/>
            </a:pPr>
            <a:r>
              <a:rPr lang="en-GB" sz="2000" dirty="0"/>
              <a:t>Research and techniques</a:t>
            </a:r>
          </a:p>
          <a:p>
            <a:pPr marL="342900" indent="-342900">
              <a:buFont typeface="Wingdings" panose="05000000000000000000" pitchFamily="2" charset="2"/>
              <a:buChar char="ü"/>
            </a:pPr>
            <a:r>
              <a:rPr lang="en-GB" sz="2000" dirty="0"/>
              <a:t>Diagnostics</a:t>
            </a:r>
          </a:p>
        </p:txBody>
      </p:sp>
      <p:sp>
        <p:nvSpPr>
          <p:cNvPr id="10" name="Text Placeholder 9">
            <a:extLst>
              <a:ext uri="{FF2B5EF4-FFF2-40B4-BE49-F238E27FC236}">
                <a16:creationId xmlns:a16="http://schemas.microsoft.com/office/drawing/2014/main" id="{321DEF45-5414-7E5A-810B-EE02C8FB01E3}"/>
              </a:ext>
            </a:extLst>
          </p:cNvPr>
          <p:cNvSpPr>
            <a:spLocks noGrp="1" noRot="1" noMove="1" noResize="1" noEditPoints="1" noAdjustHandles="1" noChangeArrowheads="1" noChangeShapeType="1"/>
          </p:cNvSpPr>
          <p:nvPr>
            <p:ph type="body" sz="quarter" idx="3"/>
          </p:nvPr>
        </p:nvSpPr>
        <p:spPr>
          <a:xfrm>
            <a:off x="6172200" y="2108993"/>
            <a:ext cx="5183188" cy="823912"/>
          </a:xfrm>
        </p:spPr>
        <p:txBody>
          <a:bodyPr>
            <a:noAutofit/>
          </a:bodyPr>
          <a:lstStyle/>
          <a:p>
            <a:r>
              <a:rPr lang="en-GB" sz="2000" dirty="0"/>
              <a:t>Slide deck </a:t>
            </a:r>
            <a:r>
              <a:rPr lang="en-GB" sz="2000" b="1" dirty="0">
                <a:solidFill>
                  <a:srgbClr val="0057A8"/>
                </a:solidFill>
              </a:rPr>
              <a:t>2 of 2 </a:t>
            </a:r>
            <a:r>
              <a:rPr lang="en-GB" sz="2000" dirty="0"/>
              <a:t>has the following themed sections:</a:t>
            </a:r>
          </a:p>
        </p:txBody>
      </p:sp>
      <p:sp>
        <p:nvSpPr>
          <p:cNvPr id="11" name="Content Placeholder 10">
            <a:extLst>
              <a:ext uri="{FF2B5EF4-FFF2-40B4-BE49-F238E27FC236}">
                <a16:creationId xmlns:a16="http://schemas.microsoft.com/office/drawing/2014/main" id="{24238438-424C-9966-38AC-C0E8D62D7182}"/>
              </a:ext>
            </a:extLst>
          </p:cNvPr>
          <p:cNvSpPr>
            <a:spLocks noGrp="1" noRot="1" noMove="1" noResize="1" noEditPoints="1" noAdjustHandles="1" noChangeArrowheads="1" noChangeShapeType="1"/>
          </p:cNvSpPr>
          <p:nvPr>
            <p:ph sz="quarter" idx="4"/>
          </p:nvPr>
        </p:nvSpPr>
        <p:spPr>
          <a:xfrm>
            <a:off x="6172200" y="2932905"/>
            <a:ext cx="5183188" cy="2972595"/>
          </a:xfrm>
        </p:spPr>
        <p:txBody>
          <a:bodyPr>
            <a:normAutofit/>
          </a:bodyPr>
          <a:lstStyle/>
          <a:p>
            <a:pPr marL="342900" indent="-342900">
              <a:buFont typeface="Wingdings" panose="05000000000000000000" pitchFamily="2" charset="2"/>
              <a:buChar char="ü"/>
            </a:pPr>
            <a:r>
              <a:rPr lang="en-GB" sz="2000" dirty="0"/>
              <a:t>Infections and genomics</a:t>
            </a:r>
          </a:p>
          <a:p>
            <a:pPr marL="342900" indent="-342900">
              <a:buFont typeface="Wingdings" panose="05000000000000000000" pitchFamily="2" charset="2"/>
              <a:buChar char="ü"/>
            </a:pPr>
            <a:r>
              <a:rPr lang="en-GB" sz="2000" dirty="0"/>
              <a:t>Cancer genomics</a:t>
            </a:r>
          </a:p>
          <a:p>
            <a:pPr marL="342900" indent="-342900">
              <a:buFont typeface="Wingdings" panose="05000000000000000000" pitchFamily="2" charset="2"/>
              <a:buChar char="ü"/>
            </a:pPr>
            <a:r>
              <a:rPr lang="en-GB" sz="2000" dirty="0"/>
              <a:t>Family history</a:t>
            </a:r>
          </a:p>
          <a:p>
            <a:pPr marL="342900" indent="-342900">
              <a:buFont typeface="Wingdings" panose="05000000000000000000" pitchFamily="2" charset="2"/>
              <a:buChar char="ü"/>
            </a:pPr>
            <a:r>
              <a:rPr lang="en-GB" sz="2000" dirty="0"/>
              <a:t>How results are far reaching</a:t>
            </a:r>
          </a:p>
          <a:p>
            <a:pPr marL="342900" indent="-342900">
              <a:buFont typeface="Wingdings" panose="05000000000000000000" pitchFamily="2" charset="2"/>
              <a:buChar char="ü"/>
            </a:pPr>
            <a:r>
              <a:rPr lang="en-GB" sz="2000" dirty="0"/>
              <a:t>Precision medicine (and pharmacogenomics)</a:t>
            </a:r>
          </a:p>
        </p:txBody>
      </p:sp>
      <p:sp>
        <p:nvSpPr>
          <p:cNvPr id="12" name="TextBox 11">
            <a:extLst>
              <a:ext uri="{FF2B5EF4-FFF2-40B4-BE49-F238E27FC236}">
                <a16:creationId xmlns:a16="http://schemas.microsoft.com/office/drawing/2014/main" id="{09A4401C-BAC4-809C-1CA2-B8B9768B488E}"/>
              </a:ext>
            </a:extLst>
          </p:cNvPr>
          <p:cNvSpPr txBox="1">
            <a:spLocks noGrp="1" noRot="1" noMove="1" noResize="1" noEditPoints="1" noAdjustHandles="1" noChangeArrowheads="1" noChangeShapeType="1"/>
          </p:cNvSpPr>
          <p:nvPr/>
        </p:nvSpPr>
        <p:spPr>
          <a:xfrm>
            <a:off x="839787" y="1456267"/>
            <a:ext cx="9984731" cy="677334"/>
          </a:xfrm>
          <a:prstGeom prst="rect">
            <a:avLst/>
          </a:prstGeom>
          <a:noFill/>
        </p:spPr>
        <p:txBody>
          <a:bodyPr wrap="square" rtlCol="0">
            <a:noAutofit/>
          </a:bodyPr>
          <a:lstStyle/>
          <a:p>
            <a:r>
              <a:rPr lang="en-GB" sz="2000" dirty="0"/>
              <a:t>Both slide decks (and supplementary materials) can be accessed through </a:t>
            </a:r>
            <a:br>
              <a:rPr lang="en-GB" sz="2000" dirty="0"/>
            </a:br>
            <a:r>
              <a:rPr lang="en-GB" sz="2000" dirty="0">
                <a:hlinkClick r:id="rId2"/>
              </a:rPr>
              <a:t>this NHS England Genomics Education Programme webpage</a:t>
            </a:r>
            <a:r>
              <a:rPr lang="en-GB" sz="2000" dirty="0"/>
              <a:t>.</a:t>
            </a:r>
          </a:p>
        </p:txBody>
      </p:sp>
      <p:sp>
        <p:nvSpPr>
          <p:cNvPr id="13" name="Rectangle 12">
            <a:extLst>
              <a:ext uri="{FF2B5EF4-FFF2-40B4-BE49-F238E27FC236}">
                <a16:creationId xmlns:a16="http://schemas.microsoft.com/office/drawing/2014/main" id="{A3A3BAB1-690E-52A6-C236-FAA921DF246E}"/>
              </a:ext>
            </a:extLst>
          </p:cNvPr>
          <p:cNvSpPr>
            <a:spLocks noGrp="1" noRot="1" noMove="1" noResize="1" noEditPoints="1" noAdjustHandles="1" noChangeArrowheads="1" noChangeShapeType="1"/>
          </p:cNvSpPr>
          <p:nvPr/>
        </p:nvSpPr>
        <p:spPr>
          <a:xfrm>
            <a:off x="0" y="2133601"/>
            <a:ext cx="12192000" cy="4724399"/>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1A00B235-9C1B-85AC-F464-ADFA56DCEC5E}"/>
              </a:ext>
            </a:extLst>
          </p:cNvPr>
          <p:cNvSpPr>
            <a:spLocks noGrp="1" noRot="1" noMove="1" noResize="1" noEditPoints="1" noAdjustHandles="1" noChangeArrowheads="1" noChangeShapeType="1"/>
          </p:cNvSpPr>
          <p:nvPr/>
        </p:nvSpPr>
        <p:spPr>
          <a:xfrm>
            <a:off x="0" y="826478"/>
            <a:ext cx="12192000" cy="967154"/>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53904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46CA341-FCC7-617A-BE2B-0536D3012371}"/>
              </a:ext>
            </a:extLst>
          </p:cNvPr>
          <p:cNvSpPr>
            <a:spLocks noGrp="1" noRot="1" noMove="1" noResize="1" noEditPoints="1" noAdjustHandles="1" noChangeArrowheads="1" noChangeShapeType="1"/>
          </p:cNvSpPr>
          <p:nvPr>
            <p:ph type="body" sz="quarter" idx="18"/>
          </p:nvPr>
        </p:nvSpPr>
        <p:spPr>
          <a:xfrm>
            <a:off x="1279242" y="4000501"/>
            <a:ext cx="10284108" cy="1732084"/>
          </a:xfrm>
        </p:spPr>
        <p:txBody>
          <a:bodyPr>
            <a:normAutofit fontScale="77500" lnSpcReduction="20000"/>
          </a:bodyPr>
          <a:lstStyle/>
          <a:p>
            <a:pPr marL="571500" indent="-571500">
              <a:buFont typeface="Arial" panose="020B0604020202020204" pitchFamily="34" charset="0"/>
              <a:buChar char="•"/>
            </a:pPr>
            <a:r>
              <a:rPr lang="en-GB" dirty="0"/>
              <a:t>Among us, 99.8% of our genome is shared.</a:t>
            </a:r>
          </a:p>
          <a:p>
            <a:pPr marL="571500" indent="-571500">
              <a:buFont typeface="Arial" panose="020B0604020202020204" pitchFamily="34" charset="0"/>
              <a:buChar char="•"/>
            </a:pPr>
            <a:r>
              <a:rPr lang="en-GB" dirty="0"/>
              <a:t>Between two people, only 0.2% is different.</a:t>
            </a:r>
          </a:p>
          <a:p>
            <a:pPr marL="571500" indent="-571500">
              <a:buFont typeface="Arial" panose="020B0604020202020204" pitchFamily="34" charset="0"/>
              <a:buChar char="•"/>
            </a:pPr>
            <a:r>
              <a:rPr lang="en-GB" dirty="0"/>
              <a:t>Most of these differences cause no health problems but some can lead to genetic diseases or conditions.</a:t>
            </a:r>
          </a:p>
        </p:txBody>
      </p:sp>
      <p:sp>
        <p:nvSpPr>
          <p:cNvPr id="4" name="Text Placeholder 3">
            <a:extLst>
              <a:ext uri="{FF2B5EF4-FFF2-40B4-BE49-F238E27FC236}">
                <a16:creationId xmlns:a16="http://schemas.microsoft.com/office/drawing/2014/main" id="{463B7DE8-B96B-4584-A69D-9407C8A2A51D}"/>
              </a:ext>
            </a:extLst>
          </p:cNvPr>
          <p:cNvSpPr>
            <a:spLocks noGrp="1" noRot="1" noMove="1" noResize="1" noEditPoints="1" noAdjustHandles="1" noChangeArrowheads="1" noChangeShapeType="1"/>
          </p:cNvSpPr>
          <p:nvPr>
            <p:ph type="body" sz="quarter" idx="19"/>
          </p:nvPr>
        </p:nvSpPr>
        <p:spPr/>
        <p:txBody>
          <a:bodyPr rIns="0"/>
          <a:lstStyle/>
          <a:p>
            <a:r>
              <a:rPr lang="en-GB" dirty="0"/>
              <a:t>1%</a:t>
            </a:r>
          </a:p>
        </p:txBody>
      </p:sp>
      <p:sp>
        <p:nvSpPr>
          <p:cNvPr id="6" name="Text Placeholder 5">
            <a:extLst>
              <a:ext uri="{FF2B5EF4-FFF2-40B4-BE49-F238E27FC236}">
                <a16:creationId xmlns:a16="http://schemas.microsoft.com/office/drawing/2014/main" id="{259CF53A-BC79-C9FF-6196-16E503099FCD}"/>
              </a:ext>
            </a:extLst>
          </p:cNvPr>
          <p:cNvSpPr>
            <a:spLocks noGrp="1" noRot="1" noMove="1" noResize="1" noEditPoints="1" noAdjustHandles="1" noChangeArrowheads="1" noChangeShapeType="1"/>
          </p:cNvSpPr>
          <p:nvPr>
            <p:ph type="body" sz="quarter" idx="20"/>
          </p:nvPr>
        </p:nvSpPr>
        <p:spPr/>
        <p:txBody>
          <a:bodyPr rIns="0"/>
          <a:lstStyle/>
          <a:p>
            <a:r>
              <a:rPr lang="en-GB" dirty="0"/>
              <a:t>50%</a:t>
            </a:r>
          </a:p>
        </p:txBody>
      </p:sp>
      <p:sp>
        <p:nvSpPr>
          <p:cNvPr id="7" name="Text Placeholder 6">
            <a:extLst>
              <a:ext uri="{FF2B5EF4-FFF2-40B4-BE49-F238E27FC236}">
                <a16:creationId xmlns:a16="http://schemas.microsoft.com/office/drawing/2014/main" id="{039685F3-7F8B-E86D-7F20-9E303FDE1AB0}"/>
              </a:ext>
            </a:extLst>
          </p:cNvPr>
          <p:cNvSpPr>
            <a:spLocks noGrp="1" noRot="1" noMove="1" noResize="1" noEditPoints="1" noAdjustHandles="1" noChangeArrowheads="1" noChangeShapeType="1"/>
          </p:cNvSpPr>
          <p:nvPr>
            <p:ph type="body" sz="quarter" idx="21"/>
          </p:nvPr>
        </p:nvSpPr>
        <p:spPr/>
        <p:txBody>
          <a:bodyPr rIns="0"/>
          <a:lstStyle/>
          <a:p>
            <a:r>
              <a:rPr lang="en-GB" dirty="0"/>
              <a:t>90%</a:t>
            </a:r>
          </a:p>
        </p:txBody>
      </p:sp>
      <p:sp>
        <p:nvSpPr>
          <p:cNvPr id="8" name="Text Placeholder 7">
            <a:extLst>
              <a:ext uri="{FF2B5EF4-FFF2-40B4-BE49-F238E27FC236}">
                <a16:creationId xmlns:a16="http://schemas.microsoft.com/office/drawing/2014/main" id="{FB1756A8-7ADC-0B51-B992-F245ED308878}"/>
              </a:ext>
            </a:extLst>
          </p:cNvPr>
          <p:cNvSpPr>
            <a:spLocks noGrp="1" noRot="1" noMove="1" noResize="1" noEditPoints="1" noAdjustHandles="1" noChangeArrowheads="1" noChangeShapeType="1"/>
          </p:cNvSpPr>
          <p:nvPr>
            <p:ph type="body" sz="quarter" idx="22"/>
          </p:nvPr>
        </p:nvSpPr>
        <p:spPr/>
        <p:txBody>
          <a:bodyPr rIns="0"/>
          <a:lstStyle/>
          <a:p>
            <a:r>
              <a:rPr lang="en-GB" dirty="0"/>
              <a:t>99.8%</a:t>
            </a:r>
          </a:p>
        </p:txBody>
      </p:sp>
      <p:sp>
        <p:nvSpPr>
          <p:cNvPr id="2" name="Title 1">
            <a:extLst>
              <a:ext uri="{FF2B5EF4-FFF2-40B4-BE49-F238E27FC236}">
                <a16:creationId xmlns:a16="http://schemas.microsoft.com/office/drawing/2014/main" id="{D03A4CC6-37C4-C4DF-0A39-CD7ACE4A83C9}"/>
              </a:ext>
            </a:extLst>
          </p:cNvPr>
          <p:cNvSpPr>
            <a:spLocks noGrp="1" noRot="1" noMove="1" noResize="1" noEditPoints="1" noAdjustHandles="1" noChangeArrowheads="1" noChangeShapeType="1"/>
          </p:cNvSpPr>
          <p:nvPr>
            <p:ph type="title"/>
          </p:nvPr>
        </p:nvSpPr>
        <p:spPr/>
        <p:txBody>
          <a:bodyPr>
            <a:noAutofit/>
          </a:bodyPr>
          <a:lstStyle/>
          <a:p>
            <a:r>
              <a:rPr lang="en-GB" dirty="0"/>
              <a:t>How much of your genome is the same as everyone else’s?</a:t>
            </a:r>
          </a:p>
        </p:txBody>
      </p:sp>
      <p:sp>
        <p:nvSpPr>
          <p:cNvPr id="3" name="Rectangle 2">
            <a:extLst>
              <a:ext uri="{FF2B5EF4-FFF2-40B4-BE49-F238E27FC236}">
                <a16:creationId xmlns:a16="http://schemas.microsoft.com/office/drawing/2014/main" id="{CFC2BE19-212C-B8D6-FDEF-5FA1AE8BD690}"/>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0071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1000" fill="hold"/>
                                        <p:tgtEl>
                                          <p:spTgt spid="4">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childTnLst>
                                    <p:animClr clrSpc="rgb" dir="cw">
                                      <p:cBhvr override="childStyle">
                                        <p:cTn id="8" dur="1000" fill="hold"/>
                                        <p:tgtEl>
                                          <p:spTgt spid="6">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childTnLst>
                                    <p:animClr clrSpc="rgb" dir="cw">
                                      <p:cBhvr override="childStyle">
                                        <p:cTn id="10" dur="1000" fill="hold"/>
                                        <p:tgtEl>
                                          <p:spTgt spid="7">
                                            <p:txEl>
                                              <p:pRg st="0" end="0"/>
                                            </p:txEl>
                                          </p:spTgt>
                                        </p:tgtEl>
                                        <p:attrNameLst>
                                          <p:attrName>style.color</p:attrName>
                                        </p:attrNameLst>
                                      </p:cBhvr>
                                      <p:to>
                                        <a:srgbClr val="AE2573"/>
                                      </p:to>
                                    </p:animClr>
                                  </p:childTnLst>
                                </p:cTn>
                              </p:par>
                              <p:par>
                                <p:cTn id="11" presetID="3" presetClass="emph" presetSubtype="2" fill="hold" grpId="0" nodeType="withEffect">
                                  <p:stCondLst>
                                    <p:cond delay="0"/>
                                  </p:stCondLst>
                                  <p:iterate type="lt">
                                    <p:tmPct val="10000"/>
                                  </p:iterate>
                                  <p:childTnLst>
                                    <p:animClr clrSpc="rgb" dir="cw">
                                      <p:cBhvr override="childStyle">
                                        <p:cTn id="12" dur="1000" fill="hold"/>
                                        <p:tgtEl>
                                          <p:spTgt spid="8">
                                            <p:txEl>
                                              <p:pRg st="0" end="0"/>
                                            </p:txEl>
                                          </p:spTgt>
                                        </p:tgtEl>
                                        <p:attrNameLst>
                                          <p:attrName>style.color</p:attrName>
                                        </p:attrNameLst>
                                      </p:cBhvr>
                                      <p:to>
                                        <a:srgbClr val="FAE100"/>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1000"/>
                                        <p:tgtEl>
                                          <p:spTgt spid="5">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4" grpId="0" build="p"/>
      <p:bldP spid="6" grpId="0" build="p"/>
      <p:bldP spid="7" grpId="0" build="p"/>
      <p:bldP spid="8"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E6957A-3898-7135-2552-5EB256F4A97A}"/>
              </a:ext>
            </a:extLst>
          </p:cNvPr>
          <p:cNvSpPr>
            <a:spLocks noGrp="1" noRot="1" noMove="1" noResize="1" noEditPoints="1" noAdjustHandles="1" noChangeArrowheads="1" noChangeShapeType="1"/>
          </p:cNvSpPr>
          <p:nvPr>
            <p:ph type="title"/>
          </p:nvPr>
        </p:nvSpPr>
        <p:spPr/>
        <p:txBody>
          <a:bodyPr/>
          <a:lstStyle/>
          <a:p>
            <a:r>
              <a:rPr lang="en-GB" dirty="0"/>
              <a:t>Video: What is a genome?</a:t>
            </a:r>
          </a:p>
        </p:txBody>
      </p:sp>
      <p:pic>
        <p:nvPicPr>
          <p:cNvPr id="4" name="What is a genome_">
            <a:hlinkClick r:id="" action="ppaction://media"/>
            <a:extLst>
              <a:ext uri="{FF2B5EF4-FFF2-40B4-BE49-F238E27FC236}">
                <a16:creationId xmlns:a16="http://schemas.microsoft.com/office/drawing/2014/main" id="{648E62D8-13DB-F12E-FED7-8015A057C6A5}"/>
              </a:ext>
            </a:extLst>
          </p:cNvPr>
          <p:cNvPicPr>
            <a:picLocks noGrp="1" noRot="1" noChangeAspect="1" noMove="1" noResize="1" noEditPoints="1" noAdjustHandles="1" noChangeArrowheads="1" noChangeShapeType="1" noCrop="1"/>
          </p:cNvPicPr>
          <p:nvPr>
            <p:ph type="media" sz="quarter" idx="21"/>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8AC7DA7A-1BE9-4FFE-93F8-7AB169B45547}" label="What is a genome" lang="" r:embed="rId4"/>
                        </p173:trackLst>
                      </p173:tracksInfo>
                    </p:ext>
                  </p14:extLst>
                </p14:media>
              </p:ext>
            </p:extLst>
          </p:nvPr>
        </p:nvPicPr>
        <p:blipFill>
          <a:blip r:embed="rId5"/>
          <a:stretch>
            <a:fillRect/>
          </a:stretch>
        </p:blipFill>
        <p:spPr>
          <a:xfrm>
            <a:off x="5135563" y="2055813"/>
            <a:ext cx="6424612" cy="3613150"/>
          </a:xfrm>
        </p:spPr>
      </p:pic>
      <p:sp>
        <p:nvSpPr>
          <p:cNvPr id="2" name="Text Placeholder 44">
            <a:extLst>
              <a:ext uri="{FF2B5EF4-FFF2-40B4-BE49-F238E27FC236}">
                <a16:creationId xmlns:a16="http://schemas.microsoft.com/office/drawing/2014/main" id="{BEC07BB7-3063-F862-81AA-B7B96747B6A0}"/>
              </a:ext>
            </a:extLst>
          </p:cNvPr>
          <p:cNvSpPr>
            <a:spLocks noGrp="1" noRot="1" noMove="1" noResize="1" noEditPoints="1" noAdjustHandles="1" noChangeArrowheads="1" noChangeShapeType="1"/>
          </p:cNvSpPr>
          <p:nvPr>
            <p:ph type="body" sz="quarter" idx="22" hasCustomPrompt="1"/>
          </p:nvPr>
        </p:nvSpPr>
        <p:spPr>
          <a:xfrm>
            <a:off x="1290247" y="5241851"/>
            <a:ext cx="3709516" cy="490345"/>
          </a:xfrm>
        </p:spPr>
        <p:txBody>
          <a:bodyPr/>
          <a:lstStyle/>
          <a:p>
            <a:pPr marL="3600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2500" b="0" i="0" u="none" strike="noStrike" kern="1200" cap="none" spc="0" normalizeH="0" baseline="0" noProof="0" dirty="0">
                <a:ln>
                  <a:noFill/>
                </a:ln>
                <a:solidFill>
                  <a:srgbClr val="4C6272"/>
                </a:solidFill>
                <a:effectLst/>
                <a:uLnTx/>
                <a:uFillTx/>
                <a:latin typeface="Arial" panose="020B0604020202020204" pitchFamily="34" charset="0"/>
                <a:ea typeface="+mn-ea"/>
                <a:cs typeface="Arial" panose="020B0604020202020204" pitchFamily="34" charset="0"/>
                <a:hlinkClick r:id="rId6"/>
              </a:rPr>
              <a:t>online, via Vimeo</a:t>
            </a:r>
            <a:endParaRPr kumimoji="0" lang="en-GB" sz="2500" b="0" i="0" u="none" strike="noStrike" kern="1200" cap="none" spc="0" normalizeH="0" baseline="0" noProof="0" dirty="0">
              <a:ln>
                <a:noFill/>
              </a:ln>
              <a:solidFill>
                <a:srgbClr val="4C6272"/>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840FD6BF-9230-F789-DAF2-FE4ED1C7C376}"/>
              </a:ext>
            </a:extLst>
          </p:cNvPr>
          <p:cNvSpPr>
            <a:spLocks noGrp="1" noRot="1" noMove="1" noResize="1" noEditPoints="1" noAdjustHandles="1" noChangeArrowheads="1" noChangeShapeType="1"/>
          </p:cNvSpPr>
          <p:nvPr/>
        </p:nvSpPr>
        <p:spPr>
          <a:xfrm>
            <a:off x="0" y="773723"/>
            <a:ext cx="12192000" cy="10550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745905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9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A579147-579F-BD70-0091-B22DE1130ED6}"/>
              </a:ext>
            </a:extLst>
          </p:cNvPr>
          <p:cNvSpPr>
            <a:spLocks noGrp="1" noRot="1" noMove="1" noResize="1" noEditPoints="1" noAdjustHandles="1" noChangeArrowheads="1" noChangeShapeType="1"/>
          </p:cNvSpPr>
          <p:nvPr>
            <p:ph type="title"/>
          </p:nvPr>
        </p:nvSpPr>
        <p:spPr/>
        <p:txBody>
          <a:bodyPr>
            <a:normAutofit/>
          </a:bodyPr>
          <a:lstStyle/>
          <a:p>
            <a:r>
              <a:rPr lang="en-GB" dirty="0"/>
              <a:t>Genomic variation makes us different</a:t>
            </a:r>
          </a:p>
        </p:txBody>
      </p:sp>
      <p:sp>
        <p:nvSpPr>
          <p:cNvPr id="2" name="Content Placeholder 1">
            <a:extLst>
              <a:ext uri="{FF2B5EF4-FFF2-40B4-BE49-F238E27FC236}">
                <a16:creationId xmlns:a16="http://schemas.microsoft.com/office/drawing/2014/main" id="{EA6E9E9F-B4FB-E0C4-730B-09CB309C648D}"/>
              </a:ext>
            </a:extLst>
          </p:cNvPr>
          <p:cNvSpPr>
            <a:spLocks noGrp="1" noRot="1" noMove="1" noResize="1" noEditPoints="1" noAdjustHandles="1" noChangeArrowheads="1" noChangeShapeType="1"/>
          </p:cNvSpPr>
          <p:nvPr>
            <p:ph sz="quarter" idx="19"/>
          </p:nvPr>
        </p:nvSpPr>
        <p:spPr>
          <a:xfrm>
            <a:off x="1279239" y="1992702"/>
            <a:ext cx="10074561" cy="3739882"/>
          </a:xfrm>
        </p:spPr>
        <p:txBody>
          <a:bodyPr>
            <a:noAutofit/>
          </a:bodyPr>
          <a:lstStyle/>
          <a:p>
            <a:r>
              <a:rPr lang="en-GB" sz="2800" dirty="0"/>
              <a:t>Between two people, 0.2% their genome is different. </a:t>
            </a:r>
          </a:p>
          <a:p>
            <a:r>
              <a:rPr lang="en-GB" sz="2800" dirty="0"/>
              <a:t>This may seem tiny, but it’s 6 million changes (variations) in our genome.</a:t>
            </a:r>
          </a:p>
          <a:p>
            <a:r>
              <a:rPr lang="en-GB" sz="2800" dirty="0">
                <a:solidFill>
                  <a:srgbClr val="9C2167"/>
                </a:solidFill>
              </a:rPr>
              <a:t>Discussion: Was this more or less than you expected? What other human traits could genomic variation be responsible for? </a:t>
            </a:r>
          </a:p>
          <a:p>
            <a:r>
              <a:rPr lang="en-GB" sz="2800" dirty="0"/>
              <a:t>Most variations have no health consequence, but some are serious.</a:t>
            </a:r>
          </a:p>
          <a:p>
            <a:endParaRPr lang="en-GB" dirty="0"/>
          </a:p>
        </p:txBody>
      </p:sp>
      <p:sp>
        <p:nvSpPr>
          <p:cNvPr id="3" name="Rectangle 2">
            <a:extLst>
              <a:ext uri="{FF2B5EF4-FFF2-40B4-BE49-F238E27FC236}">
                <a16:creationId xmlns:a16="http://schemas.microsoft.com/office/drawing/2014/main" id="{68865EDF-6868-E475-D0E2-FF6B73C0E903}"/>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473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1000"/>
                                        <p:tgtEl>
                                          <p:spTgt spid="2">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10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1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188E985-5F13-1139-97FF-7DC88EC1ED8F}"/>
              </a:ext>
            </a:extLst>
          </p:cNvPr>
          <p:cNvSpPr>
            <a:spLocks noGrp="1" noRot="1" noMove="1" noResize="1" noEditPoints="1" noAdjustHandles="1" noChangeArrowheads="1" noChangeShapeType="1"/>
          </p:cNvSpPr>
          <p:nvPr>
            <p:ph type="title"/>
          </p:nvPr>
        </p:nvSpPr>
        <p:spPr/>
        <p:txBody>
          <a:bodyPr>
            <a:normAutofit/>
          </a:bodyPr>
          <a:lstStyle/>
          <a:p>
            <a:r>
              <a:rPr lang="en-GB" sz="3600" dirty="0"/>
              <a:t>What does the ‘central dogma’ of biology explain?</a:t>
            </a:r>
          </a:p>
        </p:txBody>
      </p:sp>
      <p:sp>
        <p:nvSpPr>
          <p:cNvPr id="9" name="Text Placeholder 8">
            <a:extLst>
              <a:ext uri="{FF2B5EF4-FFF2-40B4-BE49-F238E27FC236}">
                <a16:creationId xmlns:a16="http://schemas.microsoft.com/office/drawing/2014/main" id="{4EA85891-E138-8606-B011-FFE6AC0DDDB3}"/>
              </a:ext>
            </a:extLst>
          </p:cNvPr>
          <p:cNvSpPr>
            <a:spLocks noGrp="1" noRot="1" noMove="1" noResize="1" noEditPoints="1" noAdjustHandles="1" noChangeArrowheads="1" noChangeShapeType="1"/>
          </p:cNvSpPr>
          <p:nvPr>
            <p:ph type="body" sz="quarter" idx="15"/>
          </p:nvPr>
        </p:nvSpPr>
        <p:spPr>
          <a:xfrm>
            <a:off x="1165828" y="2704750"/>
            <a:ext cx="4780534" cy="655832"/>
          </a:xfrm>
        </p:spPr>
        <p:txBody>
          <a:bodyPr>
            <a:normAutofit fontScale="77500" lnSpcReduction="20000"/>
          </a:bodyPr>
          <a:lstStyle/>
          <a:p>
            <a:r>
              <a:rPr lang="en-GB" sz="3600" dirty="0"/>
              <a:t>How genes code for proteins</a:t>
            </a:r>
          </a:p>
        </p:txBody>
      </p:sp>
      <p:sp>
        <p:nvSpPr>
          <p:cNvPr id="10" name="Text Placeholder 9">
            <a:extLst>
              <a:ext uri="{FF2B5EF4-FFF2-40B4-BE49-F238E27FC236}">
                <a16:creationId xmlns:a16="http://schemas.microsoft.com/office/drawing/2014/main" id="{EF2BAD9C-D884-7FCF-15BE-2D3BDAB0DF7B}"/>
              </a:ext>
            </a:extLst>
          </p:cNvPr>
          <p:cNvSpPr>
            <a:spLocks noGrp="1" noRot="1" noMove="1" noResize="1" noEditPoints="1" noAdjustHandles="1" noChangeArrowheads="1" noChangeShapeType="1"/>
          </p:cNvSpPr>
          <p:nvPr>
            <p:ph type="body" sz="quarter" idx="16"/>
          </p:nvPr>
        </p:nvSpPr>
        <p:spPr/>
        <p:txBody>
          <a:bodyPr>
            <a:normAutofit/>
          </a:bodyPr>
          <a:lstStyle/>
          <a:p>
            <a:r>
              <a:rPr lang="en-GB" sz="2800" dirty="0"/>
              <a:t>How proteins code for genes</a:t>
            </a:r>
          </a:p>
        </p:txBody>
      </p:sp>
      <p:sp>
        <p:nvSpPr>
          <p:cNvPr id="11" name="Text Placeholder 10">
            <a:extLst>
              <a:ext uri="{FF2B5EF4-FFF2-40B4-BE49-F238E27FC236}">
                <a16:creationId xmlns:a16="http://schemas.microsoft.com/office/drawing/2014/main" id="{027A5834-C653-8B03-F27C-E1C6DF8DF3E6}"/>
              </a:ext>
            </a:extLst>
          </p:cNvPr>
          <p:cNvSpPr>
            <a:spLocks noGrp="1" noRot="1" noMove="1" noResize="1" noEditPoints="1" noAdjustHandles="1" noChangeArrowheads="1" noChangeShapeType="1"/>
          </p:cNvSpPr>
          <p:nvPr>
            <p:ph type="body" sz="quarter" idx="17"/>
          </p:nvPr>
        </p:nvSpPr>
        <p:spPr/>
        <p:txBody>
          <a:bodyPr>
            <a:normAutofit/>
          </a:bodyPr>
          <a:lstStyle/>
          <a:p>
            <a:r>
              <a:rPr lang="en-GB" sz="2800" dirty="0"/>
              <a:t>Why dogs are cute</a:t>
            </a:r>
          </a:p>
        </p:txBody>
      </p:sp>
      <p:sp>
        <p:nvSpPr>
          <p:cNvPr id="12" name="Text Placeholder 11">
            <a:extLst>
              <a:ext uri="{FF2B5EF4-FFF2-40B4-BE49-F238E27FC236}">
                <a16:creationId xmlns:a16="http://schemas.microsoft.com/office/drawing/2014/main" id="{0F3FD535-B02C-ED2E-C44B-1322F49EB5C9}"/>
              </a:ext>
            </a:extLst>
          </p:cNvPr>
          <p:cNvSpPr>
            <a:spLocks noGrp="1" noRot="1" noMove="1" noResize="1" noEditPoints="1" noAdjustHandles="1" noChangeArrowheads="1" noChangeShapeType="1"/>
          </p:cNvSpPr>
          <p:nvPr>
            <p:ph type="body" sz="quarter" idx="18"/>
          </p:nvPr>
        </p:nvSpPr>
        <p:spPr/>
        <p:txBody>
          <a:bodyPr>
            <a:noAutofit/>
          </a:bodyPr>
          <a:lstStyle/>
          <a:p>
            <a:pPr marL="571500" indent="-571500">
              <a:buFont typeface="Arial" panose="020B0604020202020204" pitchFamily="34" charset="0"/>
              <a:buChar char="•"/>
            </a:pPr>
            <a:r>
              <a:rPr lang="en-GB" sz="2800" dirty="0"/>
              <a:t>A cell ‘reads’ a gene to accurately make proteins, but proteins can’t be read to accurately make genes.</a:t>
            </a:r>
          </a:p>
          <a:p>
            <a:pPr marL="571500" indent="-571500">
              <a:buFont typeface="Arial" panose="020B0604020202020204" pitchFamily="34" charset="0"/>
              <a:buChar char="•"/>
            </a:pPr>
            <a:r>
              <a:rPr lang="en-GB" sz="2800" dirty="0"/>
              <a:t>The central dogma describes this one-way flow of information.</a:t>
            </a:r>
          </a:p>
        </p:txBody>
      </p:sp>
      <p:sp>
        <p:nvSpPr>
          <p:cNvPr id="13" name="Text Placeholder 12">
            <a:extLst>
              <a:ext uri="{FF2B5EF4-FFF2-40B4-BE49-F238E27FC236}">
                <a16:creationId xmlns:a16="http://schemas.microsoft.com/office/drawing/2014/main" id="{8053ADBF-5850-8A52-540C-8E19DB8080C1}"/>
              </a:ext>
            </a:extLst>
          </p:cNvPr>
          <p:cNvSpPr>
            <a:spLocks noGrp="1" noRot="1" noMove="1" noResize="1" noEditPoints="1" noAdjustHandles="1" noChangeArrowheads="1" noChangeShapeType="1"/>
          </p:cNvSpPr>
          <p:nvPr>
            <p:ph type="body" sz="quarter" idx="19"/>
          </p:nvPr>
        </p:nvSpPr>
        <p:spPr/>
        <p:txBody>
          <a:bodyPr>
            <a:noAutofit/>
          </a:bodyPr>
          <a:lstStyle/>
          <a:p>
            <a:r>
              <a:rPr lang="en-GB" sz="2800" dirty="0"/>
              <a:t>Protein transport in a cell</a:t>
            </a:r>
          </a:p>
        </p:txBody>
      </p:sp>
      <p:sp>
        <p:nvSpPr>
          <p:cNvPr id="2" name="Rectangle 1">
            <a:extLst>
              <a:ext uri="{FF2B5EF4-FFF2-40B4-BE49-F238E27FC236}">
                <a16:creationId xmlns:a16="http://schemas.microsoft.com/office/drawing/2014/main" id="{4641AE04-4C20-7891-5168-8FA631D1B4A6}"/>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7445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10">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childTnLst>
                                    <p:animClr clrSpc="rgb" dir="cw">
                                      <p:cBhvr override="childStyle">
                                        <p:cTn id="8" dur="2000" fill="hold"/>
                                        <p:tgtEl>
                                          <p:spTgt spid="13">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childTnLst>
                                    <p:animClr clrSpc="rgb" dir="cw">
                                      <p:cBhvr override="childStyle">
                                        <p:cTn id="10" dur="2000" fill="hold"/>
                                        <p:tgtEl>
                                          <p:spTgt spid="9">
                                            <p:txEl>
                                              <p:pRg st="0" end="0"/>
                                            </p:txEl>
                                          </p:spTgt>
                                        </p:tgtEl>
                                        <p:attrNameLst>
                                          <p:attrName>style.color</p:attrName>
                                        </p:attrNameLst>
                                      </p:cBhvr>
                                      <p:to>
                                        <a:srgbClr val="FAE100"/>
                                      </p:to>
                                    </p:animClr>
                                  </p:childTnLst>
                                </p:cTn>
                              </p:par>
                              <p:par>
                                <p:cTn id="11" presetID="3" presetClass="emph" presetSubtype="2" fill="hold" grpId="0" nodeType="withEffect">
                                  <p:stCondLst>
                                    <p:cond delay="0"/>
                                  </p:stCondLst>
                                  <p:childTnLst>
                                    <p:animClr clrSpc="rgb" dir="cw">
                                      <p:cBhvr override="childStyle">
                                        <p:cTn id="12" dur="2000" fill="hold"/>
                                        <p:tgtEl>
                                          <p:spTgt spid="11">
                                            <p:txEl>
                                              <p:pRg st="0" end="0"/>
                                            </p:txEl>
                                          </p:spTgt>
                                        </p:tgtEl>
                                        <p:attrNameLst>
                                          <p:attrName>style.color</p:attrName>
                                        </p:attrNameLst>
                                      </p:cBhvr>
                                      <p:to>
                                        <a:srgbClr val="AE2573"/>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1000"/>
                                        <p:tgtEl>
                                          <p:spTgt spid="12">
                                            <p:txEl>
                                              <p:pRg st="0" end="0"/>
                                            </p:txEl>
                                          </p:spTgt>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animEffect transition="in" filter="fade">
                                      <p:cBhvr>
                                        <p:cTn id="21" dur="10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p"/>
      <p:bldP spid="11" grpId="0" build="p"/>
      <p:bldP spid="1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4677B55-F5CB-0E4E-CC87-B17C1A04A69C}"/>
              </a:ext>
            </a:extLst>
          </p:cNvPr>
          <p:cNvSpPr>
            <a:spLocks noGrp="1" noRot="1" noMove="1" noResize="1" noEditPoints="1" noAdjustHandles="1" noChangeArrowheads="1" noChangeShapeType="1"/>
          </p:cNvSpPr>
          <p:nvPr>
            <p:ph type="body" sz="quarter" idx="18"/>
          </p:nvPr>
        </p:nvSpPr>
        <p:spPr>
          <a:xfrm>
            <a:off x="1279242" y="4000501"/>
            <a:ext cx="10284108" cy="1732084"/>
          </a:xfrm>
        </p:spPr>
        <p:txBody>
          <a:bodyPr anchor="ctr">
            <a:noAutofit/>
          </a:bodyPr>
          <a:lstStyle/>
          <a:p>
            <a:pPr marL="571500" indent="-571500">
              <a:spcBef>
                <a:spcPts val="600"/>
              </a:spcBef>
              <a:buFont typeface="Arial" panose="020B0604020202020204" pitchFamily="34" charset="0"/>
              <a:buChar char="•"/>
            </a:pPr>
            <a:r>
              <a:rPr lang="en-GB" sz="2800" dirty="0"/>
              <a:t>The human genome has about 20,000 protein-coding genes.</a:t>
            </a:r>
          </a:p>
          <a:p>
            <a:pPr marL="571500" indent="-571500">
              <a:spcBef>
                <a:spcPts val="600"/>
              </a:spcBef>
              <a:buFont typeface="Arial" panose="020B0604020202020204" pitchFamily="34" charset="0"/>
              <a:buChar char="•"/>
            </a:pPr>
            <a:r>
              <a:rPr lang="en-GB" sz="2800" dirty="0"/>
              <a:t>These genes tell our cells how to make different types of proteins needed for our cells, organs and bodies to work.</a:t>
            </a:r>
          </a:p>
        </p:txBody>
      </p:sp>
      <p:sp>
        <p:nvSpPr>
          <p:cNvPr id="6" name="Text Placeholder 5">
            <a:extLst>
              <a:ext uri="{FF2B5EF4-FFF2-40B4-BE49-F238E27FC236}">
                <a16:creationId xmlns:a16="http://schemas.microsoft.com/office/drawing/2014/main" id="{0C0A6666-6D5C-FA2D-E112-044AC22B7BDB}"/>
              </a:ext>
            </a:extLst>
          </p:cNvPr>
          <p:cNvSpPr>
            <a:spLocks noGrp="1" noRot="1" noMove="1" noResize="1" noEditPoints="1" noAdjustHandles="1" noChangeArrowheads="1" noChangeShapeType="1"/>
          </p:cNvSpPr>
          <p:nvPr>
            <p:ph type="body" sz="quarter" idx="19"/>
          </p:nvPr>
        </p:nvSpPr>
        <p:spPr/>
        <p:txBody>
          <a:bodyPr rIns="0"/>
          <a:lstStyle/>
          <a:p>
            <a:r>
              <a:rPr lang="en-GB" dirty="0"/>
              <a:t>2,000</a:t>
            </a:r>
          </a:p>
        </p:txBody>
      </p:sp>
      <p:sp>
        <p:nvSpPr>
          <p:cNvPr id="7" name="Text Placeholder 6">
            <a:extLst>
              <a:ext uri="{FF2B5EF4-FFF2-40B4-BE49-F238E27FC236}">
                <a16:creationId xmlns:a16="http://schemas.microsoft.com/office/drawing/2014/main" id="{C1B00BD8-355A-1676-9650-52B96D5F6849}"/>
              </a:ext>
            </a:extLst>
          </p:cNvPr>
          <p:cNvSpPr>
            <a:spLocks noGrp="1" noRot="1" noMove="1" noResize="1" noEditPoints="1" noAdjustHandles="1" noChangeArrowheads="1" noChangeShapeType="1"/>
          </p:cNvSpPr>
          <p:nvPr>
            <p:ph type="body" sz="quarter" idx="20"/>
          </p:nvPr>
        </p:nvSpPr>
        <p:spPr/>
        <p:txBody>
          <a:bodyPr rIns="0"/>
          <a:lstStyle/>
          <a:p>
            <a:r>
              <a:rPr lang="en-GB" dirty="0"/>
              <a:t>20,000</a:t>
            </a:r>
          </a:p>
        </p:txBody>
      </p:sp>
      <p:sp>
        <p:nvSpPr>
          <p:cNvPr id="8" name="Text Placeholder 7">
            <a:extLst>
              <a:ext uri="{FF2B5EF4-FFF2-40B4-BE49-F238E27FC236}">
                <a16:creationId xmlns:a16="http://schemas.microsoft.com/office/drawing/2014/main" id="{D33CDB3B-7AB2-4D54-4B60-5A5E5B51E209}"/>
              </a:ext>
            </a:extLst>
          </p:cNvPr>
          <p:cNvSpPr>
            <a:spLocks noGrp="1" noRot="1" noMove="1" noResize="1" noEditPoints="1" noAdjustHandles="1" noChangeArrowheads="1" noChangeShapeType="1"/>
          </p:cNvSpPr>
          <p:nvPr>
            <p:ph type="body" sz="quarter" idx="21"/>
          </p:nvPr>
        </p:nvSpPr>
        <p:spPr/>
        <p:txBody>
          <a:bodyPr rIns="0">
            <a:normAutofit/>
          </a:bodyPr>
          <a:lstStyle/>
          <a:p>
            <a:r>
              <a:rPr lang="en-GB" dirty="0"/>
              <a:t>200,000</a:t>
            </a:r>
          </a:p>
        </p:txBody>
      </p:sp>
      <p:sp>
        <p:nvSpPr>
          <p:cNvPr id="2" name="Text Placeholder 1">
            <a:extLst>
              <a:ext uri="{FF2B5EF4-FFF2-40B4-BE49-F238E27FC236}">
                <a16:creationId xmlns:a16="http://schemas.microsoft.com/office/drawing/2014/main" id="{9E2B4BFE-E46A-57B6-F9F2-C58A825FD664}"/>
              </a:ext>
            </a:extLst>
          </p:cNvPr>
          <p:cNvSpPr>
            <a:spLocks noGrp="1" noRot="1" noMove="1" noResize="1" noEditPoints="1" noAdjustHandles="1" noChangeArrowheads="1" noChangeShapeType="1"/>
          </p:cNvSpPr>
          <p:nvPr>
            <p:ph type="body" sz="quarter" idx="22"/>
          </p:nvPr>
        </p:nvSpPr>
        <p:spPr/>
        <p:txBody>
          <a:bodyPr rIns="0"/>
          <a:lstStyle/>
          <a:p>
            <a:r>
              <a:rPr lang="en-GB" dirty="0"/>
              <a:t>2 million</a:t>
            </a:r>
          </a:p>
        </p:txBody>
      </p:sp>
      <p:sp>
        <p:nvSpPr>
          <p:cNvPr id="4" name="Title 3">
            <a:extLst>
              <a:ext uri="{FF2B5EF4-FFF2-40B4-BE49-F238E27FC236}">
                <a16:creationId xmlns:a16="http://schemas.microsoft.com/office/drawing/2014/main" id="{9E5C2A54-A1D4-C2BF-02DE-BE5CEDF3387B}"/>
              </a:ext>
            </a:extLst>
          </p:cNvPr>
          <p:cNvSpPr>
            <a:spLocks noGrp="1" noRot="1" noMove="1" noResize="1" noEditPoints="1" noAdjustHandles="1" noChangeArrowheads="1" noChangeShapeType="1"/>
          </p:cNvSpPr>
          <p:nvPr>
            <p:ph type="title"/>
          </p:nvPr>
        </p:nvSpPr>
        <p:spPr/>
        <p:txBody>
          <a:bodyPr>
            <a:noAutofit/>
          </a:bodyPr>
          <a:lstStyle/>
          <a:p>
            <a:r>
              <a:rPr lang="en-GB" sz="3600" dirty="0"/>
              <a:t>Approximately how many protein-coding genes does the human genome have? </a:t>
            </a:r>
          </a:p>
        </p:txBody>
      </p:sp>
      <p:sp>
        <p:nvSpPr>
          <p:cNvPr id="3" name="Rectangle 2">
            <a:extLst>
              <a:ext uri="{FF2B5EF4-FFF2-40B4-BE49-F238E27FC236}">
                <a16:creationId xmlns:a16="http://schemas.microsoft.com/office/drawing/2014/main" id="{AF7BF9B2-7814-1B22-3402-7821C2FE93F8}"/>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2276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7">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8">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2">
                                            <p:txEl>
                                              <p:pRg st="0" end="0"/>
                                            </p:txEl>
                                          </p:spTgt>
                                        </p:tgtEl>
                                        <p:attrNameLst>
                                          <p:attrName>style.color</p:attrName>
                                        </p:attrNameLst>
                                      </p:cBhvr>
                                      <p:to>
                                        <a:srgbClr val="AE2573"/>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6">
                                            <p:txEl>
                                              <p:pRg st="0" end="0"/>
                                            </p:txEl>
                                          </p:spTgt>
                                        </p:tgtEl>
                                        <p:attrNameLst>
                                          <p:attrName>style.color</p:attrName>
                                        </p:attrNameLst>
                                      </p:cBhvr>
                                      <p:to>
                                        <a:srgbClr val="AE2573"/>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1000"/>
                                        <p:tgtEl>
                                          <p:spTgt spid="5">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build="p"/>
      <p:bldP spid="7" grpId="0" build="p"/>
      <p:bldP spid="8" grpId="0" build="p"/>
      <p:bldP spid="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4677B55-F5CB-0E4E-CC87-B17C1A04A69C}"/>
              </a:ext>
            </a:extLst>
          </p:cNvPr>
          <p:cNvSpPr>
            <a:spLocks noGrp="1" noRot="1" noMove="1" noResize="1" noEditPoints="1" noAdjustHandles="1" noChangeArrowheads="1" noChangeShapeType="1"/>
          </p:cNvSpPr>
          <p:nvPr>
            <p:ph type="body" sz="quarter" idx="18"/>
          </p:nvPr>
        </p:nvSpPr>
        <p:spPr>
          <a:xfrm>
            <a:off x="1279242" y="4000501"/>
            <a:ext cx="10303158" cy="1732084"/>
          </a:xfrm>
        </p:spPr>
        <p:txBody>
          <a:bodyPr>
            <a:normAutofit fontScale="85000" lnSpcReduction="20000"/>
          </a:bodyPr>
          <a:lstStyle/>
          <a:p>
            <a:pPr marL="571500" indent="-571500">
              <a:buFont typeface="Arial" panose="020B0604020202020204" pitchFamily="34" charset="0"/>
              <a:buChar char="•"/>
            </a:pPr>
            <a:r>
              <a:rPr lang="en-GB" dirty="0"/>
              <a:t>Less than 2% of your genome tells the cell how to make proteins.</a:t>
            </a:r>
          </a:p>
          <a:p>
            <a:pPr marL="571500" indent="-571500">
              <a:buFont typeface="Arial" panose="020B0604020202020204" pitchFamily="34" charset="0"/>
              <a:buChar char="•"/>
            </a:pPr>
            <a:r>
              <a:rPr lang="en-GB" dirty="0"/>
              <a:t>The other 98% is also important, and our knowledge on its role is increasing.</a:t>
            </a:r>
          </a:p>
        </p:txBody>
      </p:sp>
      <p:sp>
        <p:nvSpPr>
          <p:cNvPr id="6" name="Text Placeholder 5">
            <a:extLst>
              <a:ext uri="{FF2B5EF4-FFF2-40B4-BE49-F238E27FC236}">
                <a16:creationId xmlns:a16="http://schemas.microsoft.com/office/drawing/2014/main" id="{0C0A6666-6D5C-FA2D-E112-044AC22B7BDB}"/>
              </a:ext>
            </a:extLst>
          </p:cNvPr>
          <p:cNvSpPr>
            <a:spLocks noGrp="1" noRot="1" noMove="1" noResize="1" noEditPoints="1" noAdjustHandles="1" noChangeArrowheads="1" noChangeShapeType="1"/>
          </p:cNvSpPr>
          <p:nvPr>
            <p:ph type="body" sz="quarter" idx="19"/>
          </p:nvPr>
        </p:nvSpPr>
        <p:spPr/>
        <p:txBody>
          <a:bodyPr rIns="0"/>
          <a:lstStyle/>
          <a:p>
            <a:r>
              <a:rPr lang="en-GB" dirty="0"/>
              <a:t>2%</a:t>
            </a:r>
          </a:p>
        </p:txBody>
      </p:sp>
      <p:sp>
        <p:nvSpPr>
          <p:cNvPr id="7" name="Text Placeholder 6">
            <a:extLst>
              <a:ext uri="{FF2B5EF4-FFF2-40B4-BE49-F238E27FC236}">
                <a16:creationId xmlns:a16="http://schemas.microsoft.com/office/drawing/2014/main" id="{C1B00BD8-355A-1676-9650-52B96D5F6849}"/>
              </a:ext>
            </a:extLst>
          </p:cNvPr>
          <p:cNvSpPr>
            <a:spLocks noGrp="1" noRot="1" noMove="1" noResize="1" noEditPoints="1" noAdjustHandles="1" noChangeArrowheads="1" noChangeShapeType="1"/>
          </p:cNvSpPr>
          <p:nvPr>
            <p:ph type="body" sz="quarter" idx="20"/>
          </p:nvPr>
        </p:nvSpPr>
        <p:spPr/>
        <p:txBody>
          <a:bodyPr rIns="0"/>
          <a:lstStyle/>
          <a:p>
            <a:r>
              <a:rPr lang="en-GB" dirty="0"/>
              <a:t>32%</a:t>
            </a:r>
          </a:p>
        </p:txBody>
      </p:sp>
      <p:sp>
        <p:nvSpPr>
          <p:cNvPr id="8" name="Text Placeholder 7">
            <a:extLst>
              <a:ext uri="{FF2B5EF4-FFF2-40B4-BE49-F238E27FC236}">
                <a16:creationId xmlns:a16="http://schemas.microsoft.com/office/drawing/2014/main" id="{D33CDB3B-7AB2-4D54-4B60-5A5E5B51E209}"/>
              </a:ext>
            </a:extLst>
          </p:cNvPr>
          <p:cNvSpPr>
            <a:spLocks noGrp="1" noRot="1" noMove="1" noResize="1" noEditPoints="1" noAdjustHandles="1" noChangeArrowheads="1" noChangeShapeType="1"/>
          </p:cNvSpPr>
          <p:nvPr>
            <p:ph type="body" sz="quarter" idx="21"/>
          </p:nvPr>
        </p:nvSpPr>
        <p:spPr/>
        <p:txBody>
          <a:bodyPr rIns="0"/>
          <a:lstStyle/>
          <a:p>
            <a:r>
              <a:rPr lang="en-GB" dirty="0"/>
              <a:t>82%</a:t>
            </a:r>
          </a:p>
        </p:txBody>
      </p:sp>
      <p:sp>
        <p:nvSpPr>
          <p:cNvPr id="2" name="Text Placeholder 1">
            <a:extLst>
              <a:ext uri="{FF2B5EF4-FFF2-40B4-BE49-F238E27FC236}">
                <a16:creationId xmlns:a16="http://schemas.microsoft.com/office/drawing/2014/main" id="{9E2B4BFE-E46A-57B6-F9F2-C58A825FD664}"/>
              </a:ext>
            </a:extLst>
          </p:cNvPr>
          <p:cNvSpPr>
            <a:spLocks noGrp="1" noRot="1" noMove="1" noResize="1" noEditPoints="1" noAdjustHandles="1" noChangeArrowheads="1" noChangeShapeType="1"/>
          </p:cNvSpPr>
          <p:nvPr>
            <p:ph type="body" sz="quarter" idx="22"/>
          </p:nvPr>
        </p:nvSpPr>
        <p:spPr/>
        <p:txBody>
          <a:bodyPr rIns="0"/>
          <a:lstStyle/>
          <a:p>
            <a:r>
              <a:rPr lang="en-GB" dirty="0"/>
              <a:t>99%</a:t>
            </a:r>
          </a:p>
        </p:txBody>
      </p:sp>
      <p:sp>
        <p:nvSpPr>
          <p:cNvPr id="4" name="Title 3">
            <a:extLst>
              <a:ext uri="{FF2B5EF4-FFF2-40B4-BE49-F238E27FC236}">
                <a16:creationId xmlns:a16="http://schemas.microsoft.com/office/drawing/2014/main" id="{9E5C2A54-A1D4-C2BF-02DE-BE5CEDF3387B}"/>
              </a:ext>
            </a:extLst>
          </p:cNvPr>
          <p:cNvSpPr>
            <a:spLocks noGrp="1" noRot="1" noMove="1" noResize="1" noEditPoints="1" noAdjustHandles="1" noChangeArrowheads="1" noChangeShapeType="1"/>
          </p:cNvSpPr>
          <p:nvPr>
            <p:ph type="title"/>
          </p:nvPr>
        </p:nvSpPr>
        <p:spPr/>
        <p:txBody>
          <a:bodyPr>
            <a:noAutofit/>
          </a:bodyPr>
          <a:lstStyle/>
          <a:p>
            <a:r>
              <a:rPr lang="en-GB" dirty="0"/>
              <a:t>How much of your genome contains the instructions to make proteins?</a:t>
            </a:r>
          </a:p>
        </p:txBody>
      </p:sp>
      <p:sp>
        <p:nvSpPr>
          <p:cNvPr id="3" name="Rectangle 2">
            <a:extLst>
              <a:ext uri="{FF2B5EF4-FFF2-40B4-BE49-F238E27FC236}">
                <a16:creationId xmlns:a16="http://schemas.microsoft.com/office/drawing/2014/main" id="{AC65CD3F-7D65-902C-AEB8-EBF86075CE77}"/>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211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7">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8">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2">
                                            <p:txEl>
                                              <p:pRg st="0" end="0"/>
                                            </p:txEl>
                                          </p:spTgt>
                                        </p:tgtEl>
                                        <p:attrNameLst>
                                          <p:attrName>style.color</p:attrName>
                                        </p:attrNameLst>
                                      </p:cBhvr>
                                      <p:to>
                                        <a:srgbClr val="AE2573"/>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6">
                                            <p:txEl>
                                              <p:pRg st="0" end="0"/>
                                            </p:txEl>
                                          </p:spTgt>
                                        </p:tgtEl>
                                        <p:attrNameLst>
                                          <p:attrName>style.color</p:attrName>
                                        </p:attrNameLst>
                                      </p:cBhvr>
                                      <p:to>
                                        <a:srgbClr val="FAE100"/>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1000"/>
                                        <p:tgtEl>
                                          <p:spTgt spid="5">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build="p"/>
      <p:bldP spid="7" grpId="0" build="p"/>
      <p:bldP spid="8" grpId="0" build="p"/>
      <p:bldP spid="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A579147-579F-BD70-0091-B22DE1130ED6}"/>
              </a:ext>
            </a:extLst>
          </p:cNvPr>
          <p:cNvSpPr>
            <a:spLocks noGrp="1"/>
          </p:cNvSpPr>
          <p:nvPr>
            <p:ph type="title"/>
          </p:nvPr>
        </p:nvSpPr>
        <p:spPr/>
        <p:txBody>
          <a:bodyPr>
            <a:normAutofit/>
          </a:bodyPr>
          <a:lstStyle/>
          <a:p>
            <a:r>
              <a:rPr lang="en-GB" dirty="0"/>
              <a:t>Different types of proteins</a:t>
            </a:r>
          </a:p>
        </p:txBody>
      </p:sp>
      <p:pic>
        <p:nvPicPr>
          <p:cNvPr id="3" name="Graphic 2" descr="Alarm clock with solid fill">
            <a:extLst>
              <a:ext uri="{FF2B5EF4-FFF2-40B4-BE49-F238E27FC236}">
                <a16:creationId xmlns:a16="http://schemas.microsoft.com/office/drawing/2014/main" id="{EA0D118B-392D-64EE-A4E7-D70C2305F6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00059" y="2358861"/>
            <a:ext cx="914400" cy="914400"/>
          </a:xfrm>
          <a:prstGeom prst="rect">
            <a:avLst/>
          </a:prstGeom>
        </p:spPr>
      </p:pic>
      <p:sp>
        <p:nvSpPr>
          <p:cNvPr id="4" name="TextBox 3">
            <a:extLst>
              <a:ext uri="{FF2B5EF4-FFF2-40B4-BE49-F238E27FC236}">
                <a16:creationId xmlns:a16="http://schemas.microsoft.com/office/drawing/2014/main" id="{15E4844E-A399-DF4A-7507-7AE46515E35D}"/>
              </a:ext>
            </a:extLst>
          </p:cNvPr>
          <p:cNvSpPr txBox="1"/>
          <p:nvPr/>
        </p:nvSpPr>
        <p:spPr>
          <a:xfrm>
            <a:off x="1840471" y="2305379"/>
            <a:ext cx="3103017" cy="1015663"/>
          </a:xfrm>
          <a:prstGeom prst="rect">
            <a:avLst/>
          </a:prstGeom>
          <a:noFill/>
        </p:spPr>
        <p:txBody>
          <a:bodyPr wrap="square">
            <a:spAutoFit/>
          </a:bodyPr>
          <a:lstStyle/>
          <a:p>
            <a:pPr algn="r" fontAlgn="base"/>
            <a:r>
              <a:rPr lang="en-GB" sz="2000" b="1" i="0" strike="noStrike" dirty="0">
                <a:solidFill>
                  <a:srgbClr val="333333"/>
                </a:solidFill>
                <a:effectLst/>
                <a:latin typeface="Arial" panose="020B0604020202020204" pitchFamily="34" charset="0"/>
                <a:cs typeface="Arial" panose="020B0604020202020204" pitchFamily="34" charset="0"/>
              </a:rPr>
              <a:t>Enzymes</a:t>
            </a:r>
            <a:r>
              <a:rPr lang="en-GB" sz="2000" i="0" u="none" strike="noStrike" dirty="0">
                <a:solidFill>
                  <a:srgbClr val="333333"/>
                </a:solidFill>
                <a:effectLst/>
                <a:latin typeface="Arial" panose="020B0604020202020204" pitchFamily="34" charset="0"/>
                <a:cs typeface="Arial" panose="020B0604020202020204" pitchFamily="34" charset="0"/>
              </a:rPr>
              <a:t> catalyse, cause or speed up biochemical reactions.</a:t>
            </a:r>
            <a:endParaRPr lang="en-GB" sz="2000" b="0" i="0" u="none" strike="noStrike" dirty="0">
              <a:solidFill>
                <a:srgbClr val="333333"/>
              </a:solidFill>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CD9041E-45A9-12B1-860D-A252A4886825}"/>
              </a:ext>
            </a:extLst>
          </p:cNvPr>
          <p:cNvSpPr txBox="1"/>
          <p:nvPr/>
        </p:nvSpPr>
        <p:spPr>
          <a:xfrm>
            <a:off x="822136" y="4396216"/>
            <a:ext cx="4201147" cy="1015663"/>
          </a:xfrm>
          <a:prstGeom prst="rect">
            <a:avLst/>
          </a:prstGeom>
          <a:noFill/>
        </p:spPr>
        <p:txBody>
          <a:bodyPr wrap="square">
            <a:spAutoFit/>
          </a:bodyPr>
          <a:lstStyle/>
          <a:p>
            <a:pPr algn="r" fontAlgn="base"/>
            <a:r>
              <a:rPr lang="en-GB" sz="2000" b="1" i="0" u="none" strike="noStrike" dirty="0">
                <a:solidFill>
                  <a:srgbClr val="333333"/>
                </a:solidFill>
                <a:effectLst/>
                <a:latin typeface="Arial" panose="020B0604020202020204" pitchFamily="34" charset="0"/>
                <a:cs typeface="Arial" panose="020B0604020202020204" pitchFamily="34" charset="0"/>
              </a:rPr>
              <a:t>Regulatory proteins</a:t>
            </a:r>
            <a:r>
              <a:rPr lang="en-GB" sz="2000" i="0" u="none" strike="noStrike" dirty="0">
                <a:solidFill>
                  <a:srgbClr val="333333"/>
                </a:solidFill>
                <a:effectLst/>
                <a:latin typeface="Arial" panose="020B0604020202020204" pitchFamily="34" charset="0"/>
                <a:cs typeface="Arial" panose="020B0604020202020204" pitchFamily="34" charset="0"/>
              </a:rPr>
              <a:t>, such as hormones, maintain a constant environment in cells or the body.</a:t>
            </a:r>
          </a:p>
        </p:txBody>
      </p:sp>
      <p:pic>
        <p:nvPicPr>
          <p:cNvPr id="6" name="Graphic 5" descr="Gears with solid fill">
            <a:extLst>
              <a:ext uri="{FF2B5EF4-FFF2-40B4-BE49-F238E27FC236}">
                <a16:creationId xmlns:a16="http://schemas.microsoft.com/office/drawing/2014/main" id="{23A08841-8CF1-E9EE-936C-52F79508C7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00059" y="4413257"/>
            <a:ext cx="914400" cy="914400"/>
          </a:xfrm>
          <a:prstGeom prst="rect">
            <a:avLst/>
          </a:prstGeom>
        </p:spPr>
      </p:pic>
      <p:sp>
        <p:nvSpPr>
          <p:cNvPr id="9" name="TextBox 8">
            <a:extLst>
              <a:ext uri="{FF2B5EF4-FFF2-40B4-BE49-F238E27FC236}">
                <a16:creationId xmlns:a16="http://schemas.microsoft.com/office/drawing/2014/main" id="{7BE96B05-C030-8282-1FA9-7A71E84A7828}"/>
              </a:ext>
            </a:extLst>
          </p:cNvPr>
          <p:cNvSpPr txBox="1"/>
          <p:nvPr/>
        </p:nvSpPr>
        <p:spPr>
          <a:xfrm>
            <a:off x="7245505" y="2305379"/>
            <a:ext cx="4166466" cy="1015663"/>
          </a:xfrm>
          <a:prstGeom prst="rect">
            <a:avLst/>
          </a:prstGeom>
          <a:noFill/>
        </p:spPr>
        <p:txBody>
          <a:bodyPr wrap="square">
            <a:spAutoFit/>
          </a:bodyPr>
          <a:lstStyle/>
          <a:p>
            <a:r>
              <a:rPr lang="en-GB" sz="2000" b="1" dirty="0">
                <a:latin typeface="Arial" panose="020B0604020202020204" pitchFamily="34" charset="0"/>
                <a:cs typeface="Arial" panose="020B0604020202020204" pitchFamily="34" charset="0"/>
              </a:rPr>
              <a:t>Structural proteins </a:t>
            </a:r>
            <a:r>
              <a:rPr lang="en-GB" sz="2000" dirty="0">
                <a:latin typeface="Arial" panose="020B0604020202020204" pitchFamily="34" charset="0"/>
                <a:cs typeface="Arial" panose="020B0604020202020204" pitchFamily="34" charset="0"/>
              </a:rPr>
              <a:t>give shape, structure or strength to cells or tissues.</a:t>
            </a:r>
          </a:p>
        </p:txBody>
      </p:sp>
      <p:pic>
        <p:nvPicPr>
          <p:cNvPr id="10" name="Graphic 9" descr="Building Brick Wall with solid fill">
            <a:extLst>
              <a:ext uri="{FF2B5EF4-FFF2-40B4-BE49-F238E27FC236}">
                <a16:creationId xmlns:a16="http://schemas.microsoft.com/office/drawing/2014/main" id="{C26E9993-8ED3-0341-1C3D-53255582A33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74534" y="2343032"/>
            <a:ext cx="914400" cy="914400"/>
          </a:xfrm>
          <a:prstGeom prst="rect">
            <a:avLst/>
          </a:prstGeom>
        </p:spPr>
      </p:pic>
      <p:sp>
        <p:nvSpPr>
          <p:cNvPr id="11" name="TextBox 10">
            <a:extLst>
              <a:ext uri="{FF2B5EF4-FFF2-40B4-BE49-F238E27FC236}">
                <a16:creationId xmlns:a16="http://schemas.microsoft.com/office/drawing/2014/main" id="{9F22EE22-0FA7-4AE3-7163-AB8A9D83ACF9}"/>
              </a:ext>
            </a:extLst>
          </p:cNvPr>
          <p:cNvSpPr txBox="1"/>
          <p:nvPr/>
        </p:nvSpPr>
        <p:spPr>
          <a:xfrm>
            <a:off x="7275877" y="4362625"/>
            <a:ext cx="4077923" cy="1015663"/>
          </a:xfrm>
          <a:prstGeom prst="rect">
            <a:avLst/>
          </a:prstGeom>
          <a:noFill/>
        </p:spPr>
        <p:txBody>
          <a:bodyPr wrap="square">
            <a:spAutoFit/>
          </a:bodyPr>
          <a:lstStyle/>
          <a:p>
            <a:pPr algn="l" fontAlgn="base"/>
            <a:r>
              <a:rPr lang="en-GB" sz="2000" b="1" i="0" u="none" strike="noStrike" dirty="0">
                <a:solidFill>
                  <a:srgbClr val="333333"/>
                </a:solidFill>
                <a:effectLst/>
                <a:latin typeface="Arial" panose="020B0604020202020204" pitchFamily="34" charset="0"/>
                <a:cs typeface="Arial" panose="020B0604020202020204" pitchFamily="34" charset="0"/>
              </a:rPr>
              <a:t>Defensive proteins </a:t>
            </a:r>
            <a:r>
              <a:rPr lang="en-GB" sz="2000" i="0" u="none" strike="noStrike" dirty="0">
                <a:solidFill>
                  <a:srgbClr val="333333"/>
                </a:solidFill>
                <a:effectLst/>
                <a:latin typeface="Arial" panose="020B0604020202020204" pitchFamily="34" charset="0"/>
                <a:cs typeface="Arial" panose="020B0604020202020204" pitchFamily="34" charset="0"/>
              </a:rPr>
              <a:t>work as a part of the immune system keeping us safe.</a:t>
            </a:r>
            <a:endParaRPr lang="en-GB" sz="2000" b="0" i="0" u="none" strike="noStrike" dirty="0">
              <a:solidFill>
                <a:srgbClr val="333333"/>
              </a:solidFill>
              <a:effectLst/>
              <a:latin typeface="Arial" panose="020B0604020202020204" pitchFamily="34" charset="0"/>
              <a:cs typeface="Arial" panose="020B0604020202020204" pitchFamily="34" charset="0"/>
            </a:endParaRPr>
          </a:p>
        </p:txBody>
      </p:sp>
      <p:pic>
        <p:nvPicPr>
          <p:cNvPr id="12" name="Graphic 11" descr="Medieval Armor with solid fill">
            <a:extLst>
              <a:ext uri="{FF2B5EF4-FFF2-40B4-BE49-F238E27FC236}">
                <a16:creationId xmlns:a16="http://schemas.microsoft.com/office/drawing/2014/main" id="{4FAFEDF3-54D2-FBD4-66A2-5EE74C04FAA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19648" y="4413257"/>
            <a:ext cx="914400" cy="914400"/>
          </a:xfrm>
          <a:prstGeom prst="rect">
            <a:avLst/>
          </a:prstGeom>
        </p:spPr>
      </p:pic>
      <p:grpSp>
        <p:nvGrpSpPr>
          <p:cNvPr id="15" name="Group 14">
            <a:extLst>
              <a:ext uri="{FF2B5EF4-FFF2-40B4-BE49-F238E27FC236}">
                <a16:creationId xmlns:a16="http://schemas.microsoft.com/office/drawing/2014/main" id="{F35D6A52-4D96-05C2-0F0F-DB493854E819}"/>
              </a:ext>
            </a:extLst>
          </p:cNvPr>
          <p:cNvGrpSpPr/>
          <p:nvPr/>
        </p:nvGrpSpPr>
        <p:grpSpPr>
          <a:xfrm>
            <a:off x="0" y="3668585"/>
            <a:ext cx="12192000" cy="382714"/>
            <a:chOff x="-90228" y="3403600"/>
            <a:chExt cx="15464371" cy="842167"/>
          </a:xfrm>
        </p:grpSpPr>
        <p:pic>
          <p:nvPicPr>
            <p:cNvPr id="2" name="Picture 2">
              <a:extLst>
                <a:ext uri="{FF2B5EF4-FFF2-40B4-BE49-F238E27FC236}">
                  <a16:creationId xmlns:a16="http://schemas.microsoft.com/office/drawing/2014/main" id="{4D51105E-EC29-93DE-1952-618AFD67442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7481" b="39292"/>
            <a:stretch/>
          </p:blipFill>
          <p:spPr bwMode="auto">
            <a:xfrm>
              <a:off x="-90228" y="3405154"/>
              <a:ext cx="6415087" cy="83813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34465A28-56FB-D8B7-3089-7D6624A6A78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7481" b="39292"/>
            <a:stretch/>
          </p:blipFill>
          <p:spPr bwMode="auto">
            <a:xfrm>
              <a:off x="4430900" y="3407633"/>
              <a:ext cx="6415087" cy="8381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875B06E5-6576-0BDE-86BE-52A9C355FF3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7481" b="39292"/>
            <a:stretch/>
          </p:blipFill>
          <p:spPr bwMode="auto">
            <a:xfrm>
              <a:off x="8959056" y="3403600"/>
              <a:ext cx="6415087" cy="838134"/>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0AA499EB-4D4D-FF72-234B-B01AAEF4CE79}"/>
              </a:ext>
            </a:extLst>
          </p:cNvPr>
          <p:cNvSpPr txBox="1"/>
          <p:nvPr/>
        </p:nvSpPr>
        <p:spPr>
          <a:xfrm>
            <a:off x="9373010" y="5370682"/>
            <a:ext cx="2215808" cy="400110"/>
          </a:xfrm>
          <a:prstGeom prst="rect">
            <a:avLst/>
          </a:prstGeom>
          <a:noFill/>
        </p:spPr>
        <p:txBody>
          <a:bodyPr wrap="square">
            <a:spAutoFit/>
          </a:bodyPr>
          <a:lstStyle/>
          <a:p>
            <a:pPr algn="l" fontAlgn="base"/>
            <a:r>
              <a:rPr lang="en-GB" sz="2000" i="1" u="none" strike="noStrike" dirty="0">
                <a:solidFill>
                  <a:srgbClr val="333333"/>
                </a:solidFill>
                <a:effectLst/>
                <a:latin typeface="Arial" panose="020B0604020202020204" pitchFamily="34" charset="0"/>
                <a:cs typeface="Arial" panose="020B0604020202020204" pitchFamily="34" charset="0"/>
              </a:rPr>
              <a:t>And many more!</a:t>
            </a:r>
          </a:p>
        </p:txBody>
      </p:sp>
      <p:sp>
        <p:nvSpPr>
          <p:cNvPr id="8" name="Rectangle 7">
            <a:extLst>
              <a:ext uri="{FF2B5EF4-FFF2-40B4-BE49-F238E27FC236}">
                <a16:creationId xmlns:a16="http://schemas.microsoft.com/office/drawing/2014/main" id="{4D44F22A-2494-C4C5-E4C4-B778D64C3249}"/>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590881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AA64A2A-E7D3-500A-3C3A-4C332AAD7870}"/>
              </a:ext>
            </a:extLst>
          </p:cNvPr>
          <p:cNvSpPr>
            <a:spLocks noGrp="1"/>
          </p:cNvSpPr>
          <p:nvPr>
            <p:ph type="title"/>
          </p:nvPr>
        </p:nvSpPr>
        <p:spPr/>
        <p:txBody>
          <a:bodyPr/>
          <a:lstStyle/>
          <a:p>
            <a:r>
              <a:rPr lang="en-GB" dirty="0"/>
              <a:t>Genetics vs genomics</a:t>
            </a:r>
          </a:p>
        </p:txBody>
      </p:sp>
      <p:sp>
        <p:nvSpPr>
          <p:cNvPr id="9" name="Content Placeholder 8">
            <a:extLst>
              <a:ext uri="{FF2B5EF4-FFF2-40B4-BE49-F238E27FC236}">
                <a16:creationId xmlns:a16="http://schemas.microsoft.com/office/drawing/2014/main" id="{BDC76BFD-94D4-AA15-BE04-4DE1897E41AC}"/>
              </a:ext>
            </a:extLst>
          </p:cNvPr>
          <p:cNvSpPr>
            <a:spLocks noGrp="1"/>
          </p:cNvSpPr>
          <p:nvPr>
            <p:ph sz="quarter" idx="19"/>
          </p:nvPr>
        </p:nvSpPr>
        <p:spPr/>
        <p:txBody>
          <a:bodyPr>
            <a:normAutofit/>
          </a:bodyPr>
          <a:lstStyle/>
          <a:p>
            <a:r>
              <a:rPr lang="en-GB" sz="3200" u="sng" dirty="0"/>
              <a:t>Genetics</a:t>
            </a:r>
            <a:r>
              <a:rPr lang="en-GB" sz="3200" dirty="0"/>
              <a:t> is often looking at just the roughly 2% of DNA which make proteins.</a:t>
            </a:r>
          </a:p>
        </p:txBody>
      </p:sp>
      <p:sp>
        <p:nvSpPr>
          <p:cNvPr id="2" name="Content Placeholder 1">
            <a:extLst>
              <a:ext uri="{FF2B5EF4-FFF2-40B4-BE49-F238E27FC236}">
                <a16:creationId xmlns:a16="http://schemas.microsoft.com/office/drawing/2014/main" id="{01F91D2B-3D5D-435C-9C39-2A9C8C114138}"/>
              </a:ext>
            </a:extLst>
          </p:cNvPr>
          <p:cNvSpPr>
            <a:spLocks noGrp="1"/>
          </p:cNvSpPr>
          <p:nvPr>
            <p:ph sz="quarter" idx="20"/>
          </p:nvPr>
        </p:nvSpPr>
        <p:spPr>
          <a:xfrm>
            <a:off x="6338133" y="1992701"/>
            <a:ext cx="4549757" cy="3727895"/>
          </a:xfrm>
        </p:spPr>
        <p:txBody>
          <a:bodyPr>
            <a:normAutofit/>
          </a:bodyPr>
          <a:lstStyle/>
          <a:p>
            <a:r>
              <a:rPr lang="en-GB" sz="3200" u="sng" dirty="0"/>
              <a:t>Genomics</a:t>
            </a:r>
            <a:r>
              <a:rPr lang="en-GB" sz="3200" dirty="0"/>
              <a:t> is the study of both the 2% and the other 98% – once called ‘junk DNA’ but now we know this isn’t the case.</a:t>
            </a:r>
          </a:p>
          <a:p>
            <a:endParaRPr lang="en-GB" dirty="0"/>
          </a:p>
        </p:txBody>
      </p:sp>
      <p:sp>
        <p:nvSpPr>
          <p:cNvPr id="3" name="Rectangle 2">
            <a:extLst>
              <a:ext uri="{FF2B5EF4-FFF2-40B4-BE49-F238E27FC236}">
                <a16:creationId xmlns:a16="http://schemas.microsoft.com/office/drawing/2014/main" id="{D6494D7C-60E6-6F24-C017-235CA3304A43}"/>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139701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2B26DD-13EF-5B7E-CAC4-8294B9316A15}"/>
              </a:ext>
            </a:extLst>
          </p:cNvPr>
          <p:cNvSpPr>
            <a:spLocks noGrp="1" noRot="1" noMove="1" noResize="1" noEditPoints="1" noAdjustHandles="1" noChangeArrowheads="1" noChangeShapeType="1"/>
          </p:cNvSpPr>
          <p:nvPr>
            <p:ph type="title"/>
          </p:nvPr>
        </p:nvSpPr>
        <p:spPr>
          <a:xfrm>
            <a:off x="707571" y="923026"/>
            <a:ext cx="10851825" cy="767662"/>
          </a:xfrm>
        </p:spPr>
        <p:txBody>
          <a:bodyPr>
            <a:noAutofit/>
          </a:bodyPr>
          <a:lstStyle/>
          <a:p>
            <a:r>
              <a:rPr lang="en-GB" sz="3200" dirty="0"/>
              <a:t>Which word describes passing down genetic information?</a:t>
            </a:r>
          </a:p>
        </p:txBody>
      </p:sp>
      <p:sp>
        <p:nvSpPr>
          <p:cNvPr id="5" name="Text Placeholder 4">
            <a:extLst>
              <a:ext uri="{FF2B5EF4-FFF2-40B4-BE49-F238E27FC236}">
                <a16:creationId xmlns:a16="http://schemas.microsoft.com/office/drawing/2014/main" id="{87DE8E7B-60B2-D2C6-BF7F-31ED8F274EAE}"/>
              </a:ext>
            </a:extLst>
          </p:cNvPr>
          <p:cNvSpPr>
            <a:spLocks noGrp="1" noRot="1" noMove="1" noResize="1" noEditPoints="1" noAdjustHandles="1" noChangeArrowheads="1" noChangeShapeType="1"/>
          </p:cNvSpPr>
          <p:nvPr>
            <p:ph type="body" sz="quarter" idx="15"/>
          </p:nvPr>
        </p:nvSpPr>
        <p:spPr/>
        <p:txBody>
          <a:bodyPr>
            <a:normAutofit/>
          </a:bodyPr>
          <a:lstStyle/>
          <a:p>
            <a:r>
              <a:rPr lang="en-GB" sz="3200" dirty="0"/>
              <a:t>Identity</a:t>
            </a:r>
          </a:p>
        </p:txBody>
      </p:sp>
      <p:sp>
        <p:nvSpPr>
          <p:cNvPr id="6" name="Text Placeholder 5">
            <a:extLst>
              <a:ext uri="{FF2B5EF4-FFF2-40B4-BE49-F238E27FC236}">
                <a16:creationId xmlns:a16="http://schemas.microsoft.com/office/drawing/2014/main" id="{6B97DAA4-01D0-8DF8-6EA1-C7CE57F49774}"/>
              </a:ext>
            </a:extLst>
          </p:cNvPr>
          <p:cNvSpPr>
            <a:spLocks noGrp="1" noRot="1" noMove="1" noResize="1" noEditPoints="1" noAdjustHandles="1" noChangeArrowheads="1" noChangeShapeType="1"/>
          </p:cNvSpPr>
          <p:nvPr>
            <p:ph type="body" sz="quarter" idx="16"/>
          </p:nvPr>
        </p:nvSpPr>
        <p:spPr/>
        <p:txBody>
          <a:bodyPr>
            <a:normAutofit/>
          </a:bodyPr>
          <a:lstStyle/>
          <a:p>
            <a:r>
              <a:rPr lang="en-GB" sz="3200" dirty="0"/>
              <a:t>Trait</a:t>
            </a:r>
          </a:p>
        </p:txBody>
      </p:sp>
      <p:sp>
        <p:nvSpPr>
          <p:cNvPr id="7" name="Text Placeholder 6">
            <a:extLst>
              <a:ext uri="{FF2B5EF4-FFF2-40B4-BE49-F238E27FC236}">
                <a16:creationId xmlns:a16="http://schemas.microsoft.com/office/drawing/2014/main" id="{AB27F729-4375-E67E-D801-DE7B848156B1}"/>
              </a:ext>
            </a:extLst>
          </p:cNvPr>
          <p:cNvSpPr>
            <a:spLocks noGrp="1" noRot="1" noMove="1" noResize="1" noEditPoints="1" noAdjustHandles="1" noChangeArrowheads="1" noChangeShapeType="1"/>
          </p:cNvSpPr>
          <p:nvPr>
            <p:ph type="body" sz="quarter" idx="17"/>
          </p:nvPr>
        </p:nvSpPr>
        <p:spPr/>
        <p:txBody>
          <a:bodyPr>
            <a:normAutofit/>
          </a:bodyPr>
          <a:lstStyle/>
          <a:p>
            <a:r>
              <a:rPr lang="en-GB" sz="3200" dirty="0"/>
              <a:t>Transmission</a:t>
            </a:r>
          </a:p>
        </p:txBody>
      </p:sp>
      <p:sp>
        <p:nvSpPr>
          <p:cNvPr id="8" name="Text Placeholder 7">
            <a:extLst>
              <a:ext uri="{FF2B5EF4-FFF2-40B4-BE49-F238E27FC236}">
                <a16:creationId xmlns:a16="http://schemas.microsoft.com/office/drawing/2014/main" id="{8054A875-B955-45AF-3D24-2824C4F5F3DE}"/>
              </a:ext>
            </a:extLst>
          </p:cNvPr>
          <p:cNvSpPr>
            <a:spLocks noGrp="1" noRot="1" noMove="1" noResize="1" noEditPoints="1" noAdjustHandles="1" noChangeArrowheads="1" noChangeShapeType="1"/>
          </p:cNvSpPr>
          <p:nvPr>
            <p:ph type="body" sz="quarter" idx="18"/>
          </p:nvPr>
        </p:nvSpPr>
        <p:spPr/>
        <p:txBody>
          <a:bodyPr>
            <a:normAutofit/>
          </a:bodyPr>
          <a:lstStyle/>
          <a:p>
            <a:pPr marL="457200" indent="-457200">
              <a:buFont typeface="Arial" panose="020B0604020202020204" pitchFamily="34" charset="0"/>
              <a:buChar char="•"/>
            </a:pPr>
            <a:r>
              <a:rPr lang="en-GB" sz="3200" dirty="0"/>
              <a:t>Inherited is the term used to describe a physical characteristic or condition that is shared between biologically related individuals.  </a:t>
            </a:r>
          </a:p>
        </p:txBody>
      </p:sp>
      <p:sp>
        <p:nvSpPr>
          <p:cNvPr id="9" name="Text Placeholder 8">
            <a:extLst>
              <a:ext uri="{FF2B5EF4-FFF2-40B4-BE49-F238E27FC236}">
                <a16:creationId xmlns:a16="http://schemas.microsoft.com/office/drawing/2014/main" id="{D4A5DC00-22A9-703E-83A8-DE3ACD52CB18}"/>
              </a:ext>
            </a:extLst>
          </p:cNvPr>
          <p:cNvSpPr>
            <a:spLocks noGrp="1" noRot="1" noMove="1" noResize="1" noEditPoints="1" noAdjustHandles="1" noChangeArrowheads="1" noChangeShapeType="1"/>
          </p:cNvSpPr>
          <p:nvPr>
            <p:ph type="body" sz="quarter" idx="19"/>
          </p:nvPr>
        </p:nvSpPr>
        <p:spPr/>
        <p:txBody>
          <a:bodyPr>
            <a:normAutofit/>
          </a:bodyPr>
          <a:lstStyle/>
          <a:p>
            <a:r>
              <a:rPr lang="en-GB" sz="3200" dirty="0"/>
              <a:t>Inherited</a:t>
            </a:r>
          </a:p>
        </p:txBody>
      </p:sp>
      <p:sp>
        <p:nvSpPr>
          <p:cNvPr id="2" name="Rectangle 1">
            <a:extLst>
              <a:ext uri="{FF2B5EF4-FFF2-40B4-BE49-F238E27FC236}">
                <a16:creationId xmlns:a16="http://schemas.microsoft.com/office/drawing/2014/main" id="{737C199F-3188-6127-8320-BC25E32609F5}"/>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84544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5">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7">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6">
                                            <p:txEl>
                                              <p:pRg st="0" end="0"/>
                                            </p:txEl>
                                          </p:spTgt>
                                        </p:tgtEl>
                                        <p:attrNameLst>
                                          <p:attrName>style.color</p:attrName>
                                        </p:attrNameLst>
                                      </p:cBhvr>
                                      <p:to>
                                        <a:srgbClr val="AE2573"/>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9">
                                            <p:txEl>
                                              <p:pRg st="0" end="0"/>
                                            </p:txEl>
                                          </p:spTgt>
                                        </p:tgtEl>
                                        <p:attrNameLst>
                                          <p:attrName>style.color</p:attrName>
                                        </p:attrNameLst>
                                      </p:cBhvr>
                                      <p:to>
                                        <a:srgbClr val="FAE100"/>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P spid="8" grpId="0" build="p"/>
      <p:bldP spid="9"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4F3856-E57D-E2D8-41F6-713B5C9A31E7}"/>
              </a:ext>
            </a:extLst>
          </p:cNvPr>
          <p:cNvSpPr>
            <a:spLocks noGrp="1"/>
          </p:cNvSpPr>
          <p:nvPr>
            <p:ph type="title"/>
          </p:nvPr>
        </p:nvSpPr>
        <p:spPr/>
        <p:txBody>
          <a:bodyPr>
            <a:noAutofit/>
          </a:bodyPr>
          <a:lstStyle/>
          <a:p>
            <a:r>
              <a:rPr lang="en-GB" sz="3200" dirty="0"/>
              <a:t>In medicine, what word is preferably used to indicate that a gene is different than expected?</a:t>
            </a:r>
          </a:p>
        </p:txBody>
      </p:sp>
      <p:sp>
        <p:nvSpPr>
          <p:cNvPr id="12" name="Text Placeholder 11">
            <a:extLst>
              <a:ext uri="{FF2B5EF4-FFF2-40B4-BE49-F238E27FC236}">
                <a16:creationId xmlns:a16="http://schemas.microsoft.com/office/drawing/2014/main" id="{2F594BB1-BAAD-1013-98E1-49DF19E4D070}"/>
              </a:ext>
            </a:extLst>
          </p:cNvPr>
          <p:cNvSpPr>
            <a:spLocks noGrp="1"/>
          </p:cNvSpPr>
          <p:nvPr>
            <p:ph type="body" sz="quarter" idx="15"/>
          </p:nvPr>
        </p:nvSpPr>
        <p:spPr/>
        <p:txBody>
          <a:bodyPr>
            <a:normAutofit/>
          </a:bodyPr>
          <a:lstStyle/>
          <a:p>
            <a:r>
              <a:rPr lang="en-GB" sz="3200" dirty="0"/>
              <a:t>Anomaly</a:t>
            </a:r>
          </a:p>
        </p:txBody>
      </p:sp>
      <p:sp>
        <p:nvSpPr>
          <p:cNvPr id="13" name="Text Placeholder 12">
            <a:extLst>
              <a:ext uri="{FF2B5EF4-FFF2-40B4-BE49-F238E27FC236}">
                <a16:creationId xmlns:a16="http://schemas.microsoft.com/office/drawing/2014/main" id="{C05A2C0D-7C18-1BDA-7473-C9406E1333B1}"/>
              </a:ext>
            </a:extLst>
          </p:cNvPr>
          <p:cNvSpPr>
            <a:spLocks noGrp="1"/>
          </p:cNvSpPr>
          <p:nvPr>
            <p:ph type="body" sz="quarter" idx="16"/>
          </p:nvPr>
        </p:nvSpPr>
        <p:spPr/>
        <p:txBody>
          <a:bodyPr>
            <a:normAutofit/>
          </a:bodyPr>
          <a:lstStyle/>
          <a:p>
            <a:r>
              <a:rPr lang="en-GB" sz="3200" dirty="0"/>
              <a:t>Deformity</a:t>
            </a:r>
          </a:p>
        </p:txBody>
      </p:sp>
      <p:sp>
        <p:nvSpPr>
          <p:cNvPr id="14" name="Text Placeholder 13">
            <a:extLst>
              <a:ext uri="{FF2B5EF4-FFF2-40B4-BE49-F238E27FC236}">
                <a16:creationId xmlns:a16="http://schemas.microsoft.com/office/drawing/2014/main" id="{B1F7FB20-47B1-D05D-B274-52B4FCA75E0A}"/>
              </a:ext>
            </a:extLst>
          </p:cNvPr>
          <p:cNvSpPr>
            <a:spLocks noGrp="1"/>
          </p:cNvSpPr>
          <p:nvPr>
            <p:ph type="body" sz="quarter" idx="17"/>
          </p:nvPr>
        </p:nvSpPr>
        <p:spPr/>
        <p:txBody>
          <a:bodyPr>
            <a:normAutofit/>
          </a:bodyPr>
          <a:lstStyle/>
          <a:p>
            <a:r>
              <a:rPr lang="en-GB" sz="3200" dirty="0"/>
              <a:t>Mutation</a:t>
            </a:r>
          </a:p>
        </p:txBody>
      </p:sp>
      <p:sp>
        <p:nvSpPr>
          <p:cNvPr id="15" name="Text Placeholder 14">
            <a:extLst>
              <a:ext uri="{FF2B5EF4-FFF2-40B4-BE49-F238E27FC236}">
                <a16:creationId xmlns:a16="http://schemas.microsoft.com/office/drawing/2014/main" id="{350269A7-F3F3-4C56-134C-C3EC3486AE04}"/>
              </a:ext>
            </a:extLst>
          </p:cNvPr>
          <p:cNvSpPr>
            <a:spLocks noGrp="1"/>
          </p:cNvSpPr>
          <p:nvPr>
            <p:ph type="body" sz="quarter" idx="18"/>
          </p:nvPr>
        </p:nvSpPr>
        <p:spPr/>
        <p:txBody>
          <a:bodyPr>
            <a:normAutofit lnSpcReduction="10000"/>
          </a:bodyPr>
          <a:lstStyle/>
          <a:p>
            <a:pPr marL="571500" indent="-571500">
              <a:buFont typeface="Arial" panose="020B0604020202020204" pitchFamily="34" charset="0"/>
              <a:buChar char="•"/>
            </a:pPr>
            <a:r>
              <a:rPr lang="en-GB" dirty="0"/>
              <a:t>‘Gene variant’ is the preferred term.</a:t>
            </a:r>
          </a:p>
          <a:p>
            <a:pPr marL="571500" indent="-571500">
              <a:buFont typeface="Arial" panose="020B0604020202020204" pitchFamily="34" charset="0"/>
              <a:buChar char="•"/>
            </a:pPr>
            <a:r>
              <a:rPr lang="en-GB" dirty="0"/>
              <a:t>‘Mutation’ is commonly used in research, and occasionally when talking about cancer.</a:t>
            </a:r>
          </a:p>
        </p:txBody>
      </p:sp>
      <p:sp>
        <p:nvSpPr>
          <p:cNvPr id="16" name="Text Placeholder 15">
            <a:extLst>
              <a:ext uri="{FF2B5EF4-FFF2-40B4-BE49-F238E27FC236}">
                <a16:creationId xmlns:a16="http://schemas.microsoft.com/office/drawing/2014/main" id="{6AF47847-8FC5-9BCA-FA2B-2AD098B26A7C}"/>
              </a:ext>
            </a:extLst>
          </p:cNvPr>
          <p:cNvSpPr>
            <a:spLocks noGrp="1"/>
          </p:cNvSpPr>
          <p:nvPr>
            <p:ph type="body" sz="quarter" idx="19"/>
          </p:nvPr>
        </p:nvSpPr>
        <p:spPr/>
        <p:txBody>
          <a:bodyPr>
            <a:normAutofit/>
          </a:bodyPr>
          <a:lstStyle/>
          <a:p>
            <a:r>
              <a:rPr lang="en-GB" sz="3200" dirty="0"/>
              <a:t>Variant</a:t>
            </a:r>
          </a:p>
        </p:txBody>
      </p:sp>
      <p:sp>
        <p:nvSpPr>
          <p:cNvPr id="2" name="Rectangle 1">
            <a:extLst>
              <a:ext uri="{FF2B5EF4-FFF2-40B4-BE49-F238E27FC236}">
                <a16:creationId xmlns:a16="http://schemas.microsoft.com/office/drawing/2014/main" id="{66816459-8C84-688E-2D7A-B74A03EA7C48}"/>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84199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500" fill="hold"/>
                                        <p:tgtEl>
                                          <p:spTgt spid="12">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childTnLst>
                                    <p:animClr clrSpc="rgb" dir="cw">
                                      <p:cBhvr override="childStyle">
                                        <p:cTn id="8" dur="500" fill="hold"/>
                                        <p:tgtEl>
                                          <p:spTgt spid="14">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childTnLst>
                                    <p:animClr clrSpc="rgb" dir="cw">
                                      <p:cBhvr override="childStyle">
                                        <p:cTn id="10" dur="500" fill="hold"/>
                                        <p:tgtEl>
                                          <p:spTgt spid="13">
                                            <p:txEl>
                                              <p:pRg st="0" end="0"/>
                                            </p:txEl>
                                          </p:spTgt>
                                        </p:tgtEl>
                                        <p:attrNameLst>
                                          <p:attrName>style.color</p:attrName>
                                        </p:attrNameLst>
                                      </p:cBhvr>
                                      <p:to>
                                        <a:srgbClr val="AE2573"/>
                                      </p:to>
                                    </p:animClr>
                                  </p:childTnLst>
                                </p:cTn>
                              </p:par>
                              <p:par>
                                <p:cTn id="11" presetID="3" presetClass="emph" presetSubtype="2" fill="hold" grpId="0" nodeType="withEffect">
                                  <p:stCondLst>
                                    <p:cond delay="0"/>
                                  </p:stCondLst>
                                  <p:childTnLst>
                                    <p:animClr clrSpc="rgb" dir="cw">
                                      <p:cBhvr override="childStyle">
                                        <p:cTn id="12" dur="500" fill="hold"/>
                                        <p:tgtEl>
                                          <p:spTgt spid="16">
                                            <p:txEl>
                                              <p:pRg st="0" end="0"/>
                                            </p:txEl>
                                          </p:spTgt>
                                        </p:tgtEl>
                                        <p:attrNameLst>
                                          <p:attrName>style.color</p:attrName>
                                        </p:attrNameLst>
                                      </p:cBhvr>
                                      <p:to>
                                        <a:srgbClr val="FAE100"/>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1000"/>
                                        <p:tgtEl>
                                          <p:spTgt spid="15">
                                            <p:txEl>
                                              <p:pRg st="0" end="0"/>
                                            </p:txEl>
                                          </p:spTgt>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5">
                                            <p:txEl>
                                              <p:pRg st="1" end="1"/>
                                            </p:txEl>
                                          </p:spTgt>
                                        </p:tgtEl>
                                        <p:attrNameLst>
                                          <p:attrName>style.visibility</p:attrName>
                                        </p:attrNameLst>
                                      </p:cBhvr>
                                      <p:to>
                                        <p:strVal val="visible"/>
                                      </p:to>
                                    </p:set>
                                    <p:animEffect transition="in" filter="fade">
                                      <p:cBhvr>
                                        <p:cTn id="21" dur="10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build="p"/>
      <p:bldP spid="14" grpId="0" build="p"/>
      <p:bldP spid="1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CBE11-AD9B-E50A-03A1-E9CCC2C0F825}"/>
              </a:ext>
            </a:extLst>
          </p:cNvPr>
          <p:cNvSpPr>
            <a:spLocks noGrp="1" noRot="1" noMove="1" noResize="1" noEditPoints="1" noAdjustHandles="1" noChangeArrowheads="1" noChangeShapeType="1"/>
          </p:cNvSpPr>
          <p:nvPr>
            <p:ph type="title"/>
          </p:nvPr>
        </p:nvSpPr>
        <p:spPr/>
        <p:txBody>
          <a:bodyPr/>
          <a:lstStyle/>
          <a:p>
            <a:r>
              <a:rPr lang="en-GB" dirty="0"/>
              <a:t>Slides in sections for easy configuration</a:t>
            </a:r>
          </a:p>
        </p:txBody>
      </p:sp>
      <p:pic>
        <p:nvPicPr>
          <p:cNvPr id="6" name="Content Placeholder 5">
            <a:extLst>
              <a:ext uri="{FF2B5EF4-FFF2-40B4-BE49-F238E27FC236}">
                <a16:creationId xmlns:a16="http://schemas.microsoft.com/office/drawing/2014/main" id="{855883D2-00BB-73CB-8447-DD6B0F3CA77E}"/>
              </a:ext>
            </a:extLst>
          </p:cNvPr>
          <p:cNvPicPr>
            <a:picLocks noGrp="1" noRot="1" noChangeAspect="1" noMove="1" noResize="1" noEditPoints="1" noAdjustHandles="1" noChangeArrowheads="1" noChangeShapeType="1" noCrop="1"/>
          </p:cNvPicPr>
          <p:nvPr>
            <p:ph sz="half" idx="1"/>
          </p:nvPr>
        </p:nvPicPr>
        <p:blipFill>
          <a:blip r:embed="rId3"/>
          <a:stretch>
            <a:fillRect/>
          </a:stretch>
        </p:blipFill>
        <p:spPr>
          <a:xfrm>
            <a:off x="1673472" y="1825625"/>
            <a:ext cx="3511055" cy="4110038"/>
          </a:xfrm>
          <a:effectLst>
            <a:outerShdw blurRad="50800" dist="38100" dir="5400000" algn="t" rotWithShape="0">
              <a:prstClr val="black">
                <a:alpha val="40000"/>
              </a:prstClr>
            </a:outerShdw>
          </a:effectLst>
        </p:spPr>
      </p:pic>
      <p:sp>
        <p:nvSpPr>
          <p:cNvPr id="4" name="Content Placeholder 3">
            <a:extLst>
              <a:ext uri="{FF2B5EF4-FFF2-40B4-BE49-F238E27FC236}">
                <a16:creationId xmlns:a16="http://schemas.microsoft.com/office/drawing/2014/main" id="{6D76C07F-9154-C890-4A80-32EEF743C346}"/>
              </a:ext>
            </a:extLst>
          </p:cNvPr>
          <p:cNvSpPr>
            <a:spLocks noGrp="1" noRot="1" noMove="1" noResize="1" noEditPoints="1" noAdjustHandles="1" noChangeArrowheads="1" noChangeShapeType="1"/>
          </p:cNvSpPr>
          <p:nvPr>
            <p:ph sz="half" idx="2"/>
          </p:nvPr>
        </p:nvSpPr>
        <p:spPr/>
        <p:txBody>
          <a:bodyPr>
            <a:noAutofit/>
          </a:bodyPr>
          <a:lstStyle/>
          <a:p>
            <a:r>
              <a:rPr lang="en-GB" sz="2000" dirty="0"/>
              <a:t>1) Slide sections.</a:t>
            </a:r>
          </a:p>
          <a:p>
            <a:r>
              <a:rPr lang="en-GB" sz="2000" dirty="0">
                <a:solidFill>
                  <a:schemeClr val="tx2"/>
                </a:solidFill>
              </a:rPr>
              <a:t>These keep slide groupings together.</a:t>
            </a:r>
          </a:p>
          <a:p>
            <a:r>
              <a:rPr lang="en-GB" sz="2000" dirty="0"/>
              <a:t>2) Each section has complimentary:</a:t>
            </a:r>
          </a:p>
          <a:p>
            <a:r>
              <a:rPr lang="en-GB" sz="2000" dirty="0">
                <a:solidFill>
                  <a:srgbClr val="9C2167"/>
                </a:solidFill>
              </a:rPr>
              <a:t>- red-question slides, </a:t>
            </a:r>
            <a:r>
              <a:rPr lang="en-GB" sz="2000" dirty="0"/>
              <a:t>and </a:t>
            </a:r>
            <a:br>
              <a:rPr lang="en-GB" sz="2000" dirty="0"/>
            </a:br>
            <a:r>
              <a:rPr lang="en-GB" sz="2000" dirty="0">
                <a:solidFill>
                  <a:srgbClr val="0057A8"/>
                </a:solidFill>
              </a:rPr>
              <a:t>- blue-information slides</a:t>
            </a:r>
            <a:r>
              <a:rPr lang="en-GB" sz="2000" dirty="0"/>
              <a:t>.</a:t>
            </a:r>
          </a:p>
        </p:txBody>
      </p:sp>
      <p:cxnSp>
        <p:nvCxnSpPr>
          <p:cNvPr id="54" name="Straight Arrow Connector 53">
            <a:extLst>
              <a:ext uri="{FF2B5EF4-FFF2-40B4-BE49-F238E27FC236}">
                <a16:creationId xmlns:a16="http://schemas.microsoft.com/office/drawing/2014/main" id="{A0D6A56A-59E8-18B4-A0AA-0B87536E028A}"/>
              </a:ext>
            </a:extLst>
          </p:cNvPr>
          <p:cNvCxnSpPr>
            <a:cxnSpLocks noGrp="1" noRot="1" noMove="1" noResize="1" noEditPoints="1" noAdjustHandles="1" noChangeArrowheads="1" noChangeShapeType="1"/>
          </p:cNvCxnSpPr>
          <p:nvPr/>
        </p:nvCxnSpPr>
        <p:spPr>
          <a:xfrm flipH="1" flipV="1">
            <a:off x="2714324" y="1968366"/>
            <a:ext cx="3381676" cy="11069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5B0106A-7A1F-029A-34D1-257B85038BEA}"/>
              </a:ext>
            </a:extLst>
          </p:cNvPr>
          <p:cNvCxnSpPr>
            <a:cxnSpLocks noGrp="1" noRot="1" noMove="1" noResize="1" noEditPoints="1" noAdjustHandles="1" noChangeArrowheads="1" noChangeShapeType="1"/>
          </p:cNvCxnSpPr>
          <p:nvPr/>
        </p:nvCxnSpPr>
        <p:spPr>
          <a:xfrm flipH="1" flipV="1">
            <a:off x="5062888" y="2829827"/>
            <a:ext cx="1109312" cy="486129"/>
          </a:xfrm>
          <a:prstGeom prst="straightConnector1">
            <a:avLst/>
          </a:prstGeom>
          <a:ln w="12700">
            <a:solidFill>
              <a:srgbClr val="9C2167"/>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47D1BF46-C8A2-8344-B25E-98D7A6B58C33}"/>
              </a:ext>
            </a:extLst>
          </p:cNvPr>
          <p:cNvCxnSpPr>
            <a:cxnSpLocks noGrp="1" noRot="1" noMove="1" noResize="1" noEditPoints="1" noAdjustHandles="1" noChangeArrowheads="1" noChangeShapeType="1"/>
          </p:cNvCxnSpPr>
          <p:nvPr/>
        </p:nvCxnSpPr>
        <p:spPr>
          <a:xfrm flipH="1">
            <a:off x="4947385" y="3647552"/>
            <a:ext cx="1224815" cy="828195"/>
          </a:xfrm>
          <a:prstGeom prst="straightConnector1">
            <a:avLst/>
          </a:prstGeom>
          <a:ln>
            <a:solidFill>
              <a:srgbClr val="0057A8"/>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029C21D1-CE73-8FBB-2A86-F14207B87737}"/>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455879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84963-8D5C-E1C8-D518-640156167F22}"/>
              </a:ext>
            </a:extLst>
          </p:cNvPr>
          <p:cNvSpPr>
            <a:spLocks noGrp="1"/>
          </p:cNvSpPr>
          <p:nvPr>
            <p:ph type="title"/>
          </p:nvPr>
        </p:nvSpPr>
        <p:spPr/>
        <p:txBody>
          <a:bodyPr>
            <a:normAutofit/>
          </a:bodyPr>
          <a:lstStyle/>
          <a:p>
            <a:r>
              <a:rPr lang="en-GB" dirty="0"/>
              <a:t>Words have meaning</a:t>
            </a:r>
          </a:p>
        </p:txBody>
      </p:sp>
      <p:sp>
        <p:nvSpPr>
          <p:cNvPr id="3" name="Content Placeholder 2">
            <a:extLst>
              <a:ext uri="{FF2B5EF4-FFF2-40B4-BE49-F238E27FC236}">
                <a16:creationId xmlns:a16="http://schemas.microsoft.com/office/drawing/2014/main" id="{4A7A3898-EAFD-0959-E537-DBA2279D6514}"/>
              </a:ext>
            </a:extLst>
          </p:cNvPr>
          <p:cNvSpPr>
            <a:spLocks noGrp="1"/>
          </p:cNvSpPr>
          <p:nvPr>
            <p:ph sz="quarter" idx="19"/>
          </p:nvPr>
        </p:nvSpPr>
        <p:spPr>
          <a:xfrm>
            <a:off x="1279239" y="1992702"/>
            <a:ext cx="10277761" cy="3739882"/>
          </a:xfrm>
        </p:spPr>
        <p:txBody>
          <a:bodyPr>
            <a:noAutofit/>
          </a:bodyPr>
          <a:lstStyle/>
          <a:p>
            <a:r>
              <a:rPr lang="en-GB" sz="2500" dirty="0"/>
              <a:t>Healthcare workers are continually understanding how to choose words that sensitively describe a patient’s condition.</a:t>
            </a:r>
          </a:p>
          <a:p>
            <a:r>
              <a:rPr lang="en-GB" sz="2500" dirty="0"/>
              <a:t>Patients with a rare disease report preferring their DNA to be described as having a ‘variant’ causing the condition. </a:t>
            </a:r>
          </a:p>
          <a:p>
            <a:r>
              <a:rPr lang="en-GB" sz="2500" dirty="0"/>
              <a:t>Patients with cancer are neutral to the cancer’s DNA being described as ‘mutated’.</a:t>
            </a:r>
          </a:p>
          <a:p>
            <a:r>
              <a:rPr lang="en-GB" sz="2500" dirty="0">
                <a:solidFill>
                  <a:srgbClr val="9C2167"/>
                </a:solidFill>
              </a:rPr>
              <a:t>Discussion: Why do you think this is? Are there any other commonly used medical terms that may be distressing for a patient to hear?</a:t>
            </a:r>
          </a:p>
        </p:txBody>
      </p:sp>
      <p:sp>
        <p:nvSpPr>
          <p:cNvPr id="4" name="Rectangle 3">
            <a:extLst>
              <a:ext uri="{FF2B5EF4-FFF2-40B4-BE49-F238E27FC236}">
                <a16:creationId xmlns:a16="http://schemas.microsoft.com/office/drawing/2014/main" id="{D046F0B9-1BEE-CDF9-AA7F-A655FBF09D4D}"/>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4273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43BE17-0630-8043-D4EB-5CD138DD9012}"/>
              </a:ext>
            </a:extLst>
          </p:cNvPr>
          <p:cNvSpPr>
            <a:spLocks noGrp="1" noRot="1" noMove="1" noResize="1" noEditPoints="1" noAdjustHandles="1" noChangeArrowheads="1" noChangeShapeType="1"/>
          </p:cNvSpPr>
          <p:nvPr>
            <p:ph type="body" sz="quarter" idx="16"/>
          </p:nvPr>
        </p:nvSpPr>
        <p:spPr/>
        <p:txBody>
          <a:bodyPr/>
          <a:lstStyle/>
          <a:p>
            <a:r>
              <a:rPr lang="en-GB" dirty="0"/>
              <a:t>False</a:t>
            </a:r>
          </a:p>
        </p:txBody>
      </p:sp>
      <p:sp>
        <p:nvSpPr>
          <p:cNvPr id="4" name="Text Placeholder 3">
            <a:extLst>
              <a:ext uri="{FF2B5EF4-FFF2-40B4-BE49-F238E27FC236}">
                <a16:creationId xmlns:a16="http://schemas.microsoft.com/office/drawing/2014/main" id="{E9D99E1E-2B18-9310-B03B-202DC65AD78F}"/>
              </a:ext>
            </a:extLst>
          </p:cNvPr>
          <p:cNvSpPr>
            <a:spLocks noGrp="1" noRot="1" noMove="1" noResize="1" noEditPoints="1" noAdjustHandles="1" noChangeArrowheads="1" noChangeShapeType="1"/>
          </p:cNvSpPr>
          <p:nvPr>
            <p:ph type="body" sz="quarter" idx="18"/>
          </p:nvPr>
        </p:nvSpPr>
        <p:spPr>
          <a:xfrm>
            <a:off x="1307841" y="4000501"/>
            <a:ext cx="10252787" cy="1732084"/>
          </a:xfrm>
        </p:spPr>
        <p:txBody>
          <a:bodyPr>
            <a:noAutofit/>
          </a:bodyPr>
          <a:lstStyle/>
          <a:p>
            <a:pPr marL="457200" indent="-457200">
              <a:spcBef>
                <a:spcPts val="600"/>
              </a:spcBef>
              <a:buFont typeface="Arial" panose="020B0604020202020204" pitchFamily="34" charset="0"/>
              <a:buChar char="•"/>
            </a:pPr>
            <a:r>
              <a:rPr lang="en-GB" sz="2800" dirty="0"/>
              <a:t>It’s false. The size of a variation is not linked to its potential effects or impact on health.</a:t>
            </a:r>
          </a:p>
          <a:p>
            <a:pPr marL="457200" indent="-457200">
              <a:spcBef>
                <a:spcPts val="600"/>
              </a:spcBef>
              <a:buFont typeface="Arial" panose="020B0604020202020204" pitchFamily="34" charset="0"/>
              <a:buChar char="•"/>
            </a:pPr>
            <a:r>
              <a:rPr lang="en-GB" sz="2800" dirty="0"/>
              <a:t>Health-affecting changes can be small (single DNA ‘letter’ changes) to very large (changes in chromosome structure).</a:t>
            </a:r>
          </a:p>
        </p:txBody>
      </p:sp>
      <p:sp>
        <p:nvSpPr>
          <p:cNvPr id="5" name="Text Placeholder 4">
            <a:extLst>
              <a:ext uri="{FF2B5EF4-FFF2-40B4-BE49-F238E27FC236}">
                <a16:creationId xmlns:a16="http://schemas.microsoft.com/office/drawing/2014/main" id="{DB0635D8-3F0A-C43D-C851-BF59DE1270C7}"/>
              </a:ext>
            </a:extLst>
          </p:cNvPr>
          <p:cNvSpPr>
            <a:spLocks noGrp="1" noRot="1" noMove="1" noResize="1" noEditPoints="1" noAdjustHandles="1" noChangeArrowheads="1" noChangeShapeType="1"/>
          </p:cNvSpPr>
          <p:nvPr>
            <p:ph type="body" sz="quarter" idx="19"/>
          </p:nvPr>
        </p:nvSpPr>
        <p:spPr/>
        <p:txBody>
          <a:bodyPr/>
          <a:lstStyle/>
          <a:p>
            <a:r>
              <a:rPr lang="en-GB" dirty="0"/>
              <a:t>True</a:t>
            </a:r>
          </a:p>
        </p:txBody>
      </p:sp>
      <p:sp>
        <p:nvSpPr>
          <p:cNvPr id="2" name="Title 1">
            <a:extLst>
              <a:ext uri="{FF2B5EF4-FFF2-40B4-BE49-F238E27FC236}">
                <a16:creationId xmlns:a16="http://schemas.microsoft.com/office/drawing/2014/main" id="{3A9B3B94-F75B-0E2F-97C1-2A19347276B2}"/>
              </a:ext>
            </a:extLst>
          </p:cNvPr>
          <p:cNvSpPr>
            <a:spLocks noGrp="1" noRot="1" noMove="1" noResize="1" noEditPoints="1" noAdjustHandles="1" noChangeArrowheads="1" noChangeShapeType="1"/>
          </p:cNvSpPr>
          <p:nvPr>
            <p:ph type="title"/>
          </p:nvPr>
        </p:nvSpPr>
        <p:spPr/>
        <p:txBody>
          <a:bodyPr>
            <a:noAutofit/>
          </a:bodyPr>
          <a:lstStyle/>
          <a:p>
            <a:r>
              <a:rPr lang="en-GB" sz="3600" dirty="0"/>
              <a:t>The size of a change in our genome is directly linked to the potential impact it has on our health.</a:t>
            </a:r>
          </a:p>
        </p:txBody>
      </p:sp>
      <p:sp>
        <p:nvSpPr>
          <p:cNvPr id="6" name="Rectangle 5">
            <a:extLst>
              <a:ext uri="{FF2B5EF4-FFF2-40B4-BE49-F238E27FC236}">
                <a16:creationId xmlns:a16="http://schemas.microsoft.com/office/drawing/2014/main" id="{403BF9AC-466D-A16A-F845-EF011AD52F36}"/>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8704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1000" fill="hold"/>
                                        <p:tgtEl>
                                          <p:spTgt spid="5">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1000" fill="hold"/>
                                        <p:tgtEl>
                                          <p:spTgt spid="3">
                                            <p:txEl>
                                              <p:pRg st="0" end="0"/>
                                            </p:txEl>
                                          </p:spTgt>
                                        </p:tgtEl>
                                        <p:attrNameLst>
                                          <p:attrName>style.color</p:attrName>
                                        </p:attrNameLst>
                                      </p:cBhvr>
                                      <p:to>
                                        <a:srgbClr val="FAE100"/>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43BE17-0630-8043-D4EB-5CD138DD9012}"/>
              </a:ext>
            </a:extLst>
          </p:cNvPr>
          <p:cNvSpPr>
            <a:spLocks noGrp="1" noRot="1" noMove="1" noResize="1" noEditPoints="1" noAdjustHandles="1" noChangeArrowheads="1" noChangeShapeType="1"/>
          </p:cNvSpPr>
          <p:nvPr>
            <p:ph type="body" sz="quarter" idx="16"/>
          </p:nvPr>
        </p:nvSpPr>
        <p:spPr/>
        <p:txBody>
          <a:bodyPr/>
          <a:lstStyle/>
          <a:p>
            <a:r>
              <a:rPr lang="en-GB" dirty="0"/>
              <a:t>False</a:t>
            </a:r>
          </a:p>
        </p:txBody>
      </p:sp>
      <p:sp>
        <p:nvSpPr>
          <p:cNvPr id="4" name="Text Placeholder 3">
            <a:extLst>
              <a:ext uri="{FF2B5EF4-FFF2-40B4-BE49-F238E27FC236}">
                <a16:creationId xmlns:a16="http://schemas.microsoft.com/office/drawing/2014/main" id="{E9D99E1E-2B18-9310-B03B-202DC65AD78F}"/>
              </a:ext>
            </a:extLst>
          </p:cNvPr>
          <p:cNvSpPr>
            <a:spLocks noGrp="1" noRot="1" noMove="1" noResize="1" noEditPoints="1" noAdjustHandles="1" noChangeArrowheads="1" noChangeShapeType="1"/>
          </p:cNvSpPr>
          <p:nvPr>
            <p:ph type="body" sz="quarter" idx="18"/>
          </p:nvPr>
        </p:nvSpPr>
        <p:spPr>
          <a:xfrm>
            <a:off x="1307841" y="4000501"/>
            <a:ext cx="10245529" cy="1732084"/>
          </a:xfrm>
        </p:spPr>
        <p:txBody>
          <a:bodyPr>
            <a:noAutofit/>
          </a:bodyPr>
          <a:lstStyle/>
          <a:p>
            <a:pPr marL="571500" indent="-571500">
              <a:spcBef>
                <a:spcPts val="600"/>
              </a:spcBef>
              <a:buFont typeface="Arial" panose="020B0604020202020204" pitchFamily="34" charset="0"/>
              <a:buChar char="•"/>
            </a:pPr>
            <a:r>
              <a:rPr lang="en-GB" sz="2800" dirty="0"/>
              <a:t>Individuals with the same variants might not present with the same symptoms – or any symptoms at all.</a:t>
            </a:r>
          </a:p>
          <a:p>
            <a:pPr marL="571500" indent="-571500">
              <a:spcBef>
                <a:spcPts val="600"/>
              </a:spcBef>
              <a:buFont typeface="Arial" panose="020B0604020202020204" pitchFamily="34" charset="0"/>
              <a:buChar char="•"/>
            </a:pPr>
            <a:r>
              <a:rPr lang="en-GB" sz="2800" dirty="0"/>
              <a:t>For some conditions, like Down syndrome, the same genetic variants are always responsible for the condition.</a:t>
            </a:r>
          </a:p>
        </p:txBody>
      </p:sp>
      <p:sp>
        <p:nvSpPr>
          <p:cNvPr id="5" name="Text Placeholder 4">
            <a:extLst>
              <a:ext uri="{FF2B5EF4-FFF2-40B4-BE49-F238E27FC236}">
                <a16:creationId xmlns:a16="http://schemas.microsoft.com/office/drawing/2014/main" id="{DB0635D8-3F0A-C43D-C851-BF59DE1270C7}"/>
              </a:ext>
            </a:extLst>
          </p:cNvPr>
          <p:cNvSpPr>
            <a:spLocks noGrp="1" noRot="1" noMove="1" noResize="1" noEditPoints="1" noAdjustHandles="1" noChangeArrowheads="1" noChangeShapeType="1"/>
          </p:cNvSpPr>
          <p:nvPr>
            <p:ph type="body" sz="quarter" idx="19"/>
          </p:nvPr>
        </p:nvSpPr>
        <p:spPr/>
        <p:txBody>
          <a:bodyPr/>
          <a:lstStyle/>
          <a:p>
            <a:r>
              <a:rPr lang="en-GB" dirty="0"/>
              <a:t>True</a:t>
            </a:r>
          </a:p>
        </p:txBody>
      </p:sp>
      <p:sp>
        <p:nvSpPr>
          <p:cNvPr id="2" name="Title 1">
            <a:extLst>
              <a:ext uri="{FF2B5EF4-FFF2-40B4-BE49-F238E27FC236}">
                <a16:creationId xmlns:a16="http://schemas.microsoft.com/office/drawing/2014/main" id="{3A9B3B94-F75B-0E2F-97C1-2A19347276B2}"/>
              </a:ext>
            </a:extLst>
          </p:cNvPr>
          <p:cNvSpPr>
            <a:spLocks noGrp="1" noRot="1" noMove="1" noResize="1" noEditPoints="1" noAdjustHandles="1" noChangeArrowheads="1" noChangeShapeType="1"/>
          </p:cNvSpPr>
          <p:nvPr>
            <p:ph type="title"/>
          </p:nvPr>
        </p:nvSpPr>
        <p:spPr>
          <a:xfrm>
            <a:off x="707571" y="944798"/>
            <a:ext cx="10845799" cy="1210025"/>
          </a:xfrm>
        </p:spPr>
        <p:txBody>
          <a:bodyPr>
            <a:noAutofit/>
          </a:bodyPr>
          <a:lstStyle/>
          <a:p>
            <a:r>
              <a:rPr lang="en-GB" sz="3600" dirty="0"/>
              <a:t>It is certain that two patients, with the same genomic variants, will present with the same symptoms.</a:t>
            </a:r>
          </a:p>
        </p:txBody>
      </p:sp>
      <p:sp>
        <p:nvSpPr>
          <p:cNvPr id="6" name="Rectangle 5">
            <a:extLst>
              <a:ext uri="{FF2B5EF4-FFF2-40B4-BE49-F238E27FC236}">
                <a16:creationId xmlns:a16="http://schemas.microsoft.com/office/drawing/2014/main" id="{AF93CBDA-09CB-64DB-EF25-A7E690E061ED}"/>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9046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1000" fill="hold"/>
                                        <p:tgtEl>
                                          <p:spTgt spid="5">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1000" fill="hold"/>
                                        <p:tgtEl>
                                          <p:spTgt spid="3">
                                            <p:txEl>
                                              <p:pRg st="0" end="0"/>
                                            </p:txEl>
                                          </p:spTgt>
                                        </p:tgtEl>
                                        <p:attrNameLst>
                                          <p:attrName>style.color</p:attrName>
                                        </p:attrNameLst>
                                      </p:cBhvr>
                                      <p:to>
                                        <a:srgbClr val="FAE100"/>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D00BC8-31AD-1B6F-123E-B659F54F3A7A}"/>
              </a:ext>
            </a:extLst>
          </p:cNvPr>
          <p:cNvSpPr>
            <a:spLocks noGrp="1" noRot="1" noMove="1" noResize="1" noEditPoints="1" noAdjustHandles="1" noChangeArrowheads="1" noChangeShapeType="1"/>
          </p:cNvSpPr>
          <p:nvPr>
            <p:ph type="title"/>
          </p:nvPr>
        </p:nvSpPr>
        <p:spPr>
          <a:xfrm>
            <a:off x="718457" y="955684"/>
            <a:ext cx="10840939" cy="767662"/>
          </a:xfrm>
        </p:spPr>
        <p:txBody>
          <a:bodyPr>
            <a:noAutofit/>
          </a:bodyPr>
          <a:lstStyle/>
          <a:p>
            <a:r>
              <a:rPr lang="en-GB" dirty="0"/>
              <a:t>Which are genetically inherited conditions?</a:t>
            </a:r>
          </a:p>
        </p:txBody>
      </p:sp>
      <p:sp>
        <p:nvSpPr>
          <p:cNvPr id="5" name="Text Placeholder 4">
            <a:extLst>
              <a:ext uri="{FF2B5EF4-FFF2-40B4-BE49-F238E27FC236}">
                <a16:creationId xmlns:a16="http://schemas.microsoft.com/office/drawing/2014/main" id="{E8A585B4-9D29-E155-BBE7-0F43194EC1DB}"/>
              </a:ext>
            </a:extLst>
          </p:cNvPr>
          <p:cNvSpPr>
            <a:spLocks noGrp="1" noRot="1" noMove="1" noResize="1" noEditPoints="1" noAdjustHandles="1" noChangeArrowheads="1" noChangeShapeType="1"/>
          </p:cNvSpPr>
          <p:nvPr>
            <p:ph type="body" sz="quarter" idx="15"/>
          </p:nvPr>
        </p:nvSpPr>
        <p:spPr/>
        <p:txBody>
          <a:bodyPr>
            <a:noAutofit/>
          </a:bodyPr>
          <a:lstStyle/>
          <a:p>
            <a:r>
              <a:rPr lang="en-GB" dirty="0"/>
              <a:t>Tuberculosis</a:t>
            </a:r>
          </a:p>
        </p:txBody>
      </p:sp>
      <p:sp>
        <p:nvSpPr>
          <p:cNvPr id="6" name="Text Placeholder 5">
            <a:extLst>
              <a:ext uri="{FF2B5EF4-FFF2-40B4-BE49-F238E27FC236}">
                <a16:creationId xmlns:a16="http://schemas.microsoft.com/office/drawing/2014/main" id="{77392F89-BF32-7C56-9532-A80D0C59F6ED}"/>
              </a:ext>
            </a:extLst>
          </p:cNvPr>
          <p:cNvSpPr>
            <a:spLocks noGrp="1" noRot="1" noMove="1" noResize="1" noEditPoints="1" noAdjustHandles="1" noChangeArrowheads="1" noChangeShapeType="1"/>
          </p:cNvSpPr>
          <p:nvPr>
            <p:ph type="body" sz="quarter" idx="16"/>
          </p:nvPr>
        </p:nvSpPr>
        <p:spPr/>
        <p:txBody>
          <a:bodyPr>
            <a:normAutofit/>
          </a:bodyPr>
          <a:lstStyle/>
          <a:p>
            <a:r>
              <a:rPr lang="en-GB" dirty="0"/>
              <a:t>Huntington disease</a:t>
            </a:r>
          </a:p>
        </p:txBody>
      </p:sp>
      <p:sp>
        <p:nvSpPr>
          <p:cNvPr id="2" name="Text Placeholder 1">
            <a:extLst>
              <a:ext uri="{FF2B5EF4-FFF2-40B4-BE49-F238E27FC236}">
                <a16:creationId xmlns:a16="http://schemas.microsoft.com/office/drawing/2014/main" id="{D1B17ED3-3715-DD5A-0111-F62995E319B4}"/>
              </a:ext>
            </a:extLst>
          </p:cNvPr>
          <p:cNvSpPr>
            <a:spLocks noGrp="1" noRot="1" noMove="1" noResize="1" noEditPoints="1" noAdjustHandles="1" noChangeArrowheads="1" noChangeShapeType="1"/>
          </p:cNvSpPr>
          <p:nvPr>
            <p:ph type="body" sz="quarter" idx="17"/>
          </p:nvPr>
        </p:nvSpPr>
        <p:spPr/>
        <p:txBody>
          <a:bodyPr/>
          <a:lstStyle/>
          <a:p>
            <a:r>
              <a:rPr lang="en-GB" dirty="0"/>
              <a:t>Measles</a:t>
            </a:r>
          </a:p>
        </p:txBody>
      </p:sp>
      <p:sp>
        <p:nvSpPr>
          <p:cNvPr id="3" name="Text Placeholder 2">
            <a:extLst>
              <a:ext uri="{FF2B5EF4-FFF2-40B4-BE49-F238E27FC236}">
                <a16:creationId xmlns:a16="http://schemas.microsoft.com/office/drawing/2014/main" id="{FA2DCD27-B14B-0456-539E-0614B0EE7631}"/>
              </a:ext>
            </a:extLst>
          </p:cNvPr>
          <p:cNvSpPr>
            <a:spLocks noGrp="1" noRot="1" noMove="1" noResize="1" noEditPoints="1" noAdjustHandles="1" noChangeArrowheads="1" noChangeShapeType="1"/>
          </p:cNvSpPr>
          <p:nvPr>
            <p:ph type="body" sz="quarter" idx="18"/>
          </p:nvPr>
        </p:nvSpPr>
        <p:spPr/>
        <p:txBody>
          <a:bodyPr>
            <a:normAutofit/>
          </a:bodyPr>
          <a:lstStyle/>
          <a:p>
            <a:pPr marL="571500" indent="-571500">
              <a:buFont typeface="Arial" panose="020B0604020202020204" pitchFamily="34" charset="0"/>
              <a:buChar char="•"/>
            </a:pPr>
            <a:r>
              <a:rPr lang="en-GB" sz="3200" dirty="0"/>
              <a:t>Cystic fibrosis and Huntington disease are caused by genetic variations which are passed on from one or both parents.</a:t>
            </a:r>
          </a:p>
        </p:txBody>
      </p:sp>
      <p:sp>
        <p:nvSpPr>
          <p:cNvPr id="7" name="Text Placeholder 6">
            <a:extLst>
              <a:ext uri="{FF2B5EF4-FFF2-40B4-BE49-F238E27FC236}">
                <a16:creationId xmlns:a16="http://schemas.microsoft.com/office/drawing/2014/main" id="{D263DF32-6076-6113-289B-A1DFE84F693B}"/>
              </a:ext>
            </a:extLst>
          </p:cNvPr>
          <p:cNvSpPr>
            <a:spLocks noGrp="1" noRot="1" noMove="1" noResize="1" noEditPoints="1" noAdjustHandles="1" noChangeArrowheads="1" noChangeShapeType="1"/>
          </p:cNvSpPr>
          <p:nvPr>
            <p:ph type="body" sz="quarter" idx="19"/>
          </p:nvPr>
        </p:nvSpPr>
        <p:spPr/>
        <p:txBody>
          <a:bodyPr/>
          <a:lstStyle/>
          <a:p>
            <a:r>
              <a:rPr lang="en-GB" dirty="0"/>
              <a:t>Cystic fibrosis</a:t>
            </a:r>
          </a:p>
        </p:txBody>
      </p:sp>
      <p:sp>
        <p:nvSpPr>
          <p:cNvPr id="8" name="Rectangle 7">
            <a:extLst>
              <a:ext uri="{FF2B5EF4-FFF2-40B4-BE49-F238E27FC236}">
                <a16:creationId xmlns:a16="http://schemas.microsoft.com/office/drawing/2014/main" id="{64688FD2-5B91-E829-0938-7745EA5C0BE8}"/>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3413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6">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7">
                                            <p:txEl>
                                              <p:pRg st="0" end="0"/>
                                            </p:txEl>
                                          </p:spTgt>
                                        </p:tgtEl>
                                        <p:attrNameLst>
                                          <p:attrName>style.color</p:attrName>
                                        </p:attrNameLst>
                                      </p:cBhvr>
                                      <p:to>
                                        <a:srgbClr val="FAE100"/>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5">
                                            <p:txEl>
                                              <p:pRg st="0" end="0"/>
                                            </p:txEl>
                                          </p:spTgt>
                                        </p:tgtEl>
                                        <p:attrNameLst>
                                          <p:attrName>style.color</p:attrName>
                                        </p:attrNameLst>
                                      </p:cBhvr>
                                      <p:to>
                                        <a:srgbClr val="AE2573"/>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2">
                                            <p:txEl>
                                              <p:pRg st="0" end="0"/>
                                            </p:txEl>
                                          </p:spTgt>
                                        </p:tgtEl>
                                        <p:attrNameLst>
                                          <p:attrName>style.color</p:attrName>
                                        </p:attrNameLst>
                                      </p:cBhvr>
                                      <p:to>
                                        <a:srgbClr val="AE2573"/>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2" grpId="0" build="p"/>
      <p:bldP spid="3" grpId="0" build="p"/>
      <p:bldP spid="7"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43BE17-0630-8043-D4EB-5CD138DD9012}"/>
              </a:ext>
            </a:extLst>
          </p:cNvPr>
          <p:cNvSpPr>
            <a:spLocks noGrp="1" noRot="1" noMove="1" noResize="1" noEditPoints="1" noAdjustHandles="1" noChangeArrowheads="1" noChangeShapeType="1"/>
          </p:cNvSpPr>
          <p:nvPr>
            <p:ph type="body" sz="quarter" idx="16"/>
          </p:nvPr>
        </p:nvSpPr>
        <p:spPr/>
        <p:txBody>
          <a:bodyPr/>
          <a:lstStyle/>
          <a:p>
            <a:r>
              <a:rPr lang="en-GB" dirty="0"/>
              <a:t>False</a:t>
            </a:r>
          </a:p>
        </p:txBody>
      </p:sp>
      <p:sp>
        <p:nvSpPr>
          <p:cNvPr id="4" name="Text Placeholder 3">
            <a:extLst>
              <a:ext uri="{FF2B5EF4-FFF2-40B4-BE49-F238E27FC236}">
                <a16:creationId xmlns:a16="http://schemas.microsoft.com/office/drawing/2014/main" id="{E9D99E1E-2B18-9310-B03B-202DC65AD78F}"/>
              </a:ext>
            </a:extLst>
          </p:cNvPr>
          <p:cNvSpPr>
            <a:spLocks noGrp="1" noRot="1" noMove="1" noResize="1" noEditPoints="1" noAdjustHandles="1" noChangeArrowheads="1" noChangeShapeType="1"/>
          </p:cNvSpPr>
          <p:nvPr>
            <p:ph type="body" sz="quarter" idx="18"/>
          </p:nvPr>
        </p:nvSpPr>
        <p:spPr>
          <a:xfrm>
            <a:off x="1307841" y="4000501"/>
            <a:ext cx="10245983" cy="1732084"/>
          </a:xfrm>
        </p:spPr>
        <p:txBody>
          <a:bodyPr>
            <a:noAutofit/>
          </a:bodyPr>
          <a:lstStyle/>
          <a:p>
            <a:pPr marL="571500" indent="-571500">
              <a:buFont typeface="Arial" panose="020B0604020202020204" pitchFamily="34" charset="0"/>
              <a:buChar char="•"/>
            </a:pPr>
            <a:r>
              <a:rPr lang="en-GB" sz="3200" dirty="0"/>
              <a:t>There’s </a:t>
            </a:r>
            <a:r>
              <a:rPr lang="en-GB" sz="3200" u="sng" dirty="0"/>
              <a:t>no</a:t>
            </a:r>
            <a:r>
              <a:rPr lang="en-GB" sz="3200" dirty="0"/>
              <a:t> such thing as a perfect genome.</a:t>
            </a:r>
          </a:p>
          <a:p>
            <a:pPr marL="571500" indent="-571500">
              <a:buFont typeface="Arial" panose="020B0604020202020204" pitchFamily="34" charset="0"/>
              <a:buChar char="•"/>
            </a:pPr>
            <a:r>
              <a:rPr lang="en-GB" sz="3200" dirty="0"/>
              <a:t>We all have variations in our genomes.</a:t>
            </a:r>
          </a:p>
          <a:p>
            <a:pPr marL="571500" indent="-571500">
              <a:buFont typeface="Arial" panose="020B0604020202020204" pitchFamily="34" charset="0"/>
              <a:buChar char="•"/>
            </a:pPr>
            <a:r>
              <a:rPr lang="en-US" sz="3200" dirty="0">
                <a:effectLst/>
                <a:ea typeface="Calibri" panose="020F0502020204030204" pitchFamily="34" charset="0"/>
              </a:rPr>
              <a:t>Variations are what makes us unique.</a:t>
            </a:r>
            <a:endParaRPr lang="en-GB" sz="3200" dirty="0"/>
          </a:p>
        </p:txBody>
      </p:sp>
      <p:sp>
        <p:nvSpPr>
          <p:cNvPr id="5" name="Text Placeholder 4">
            <a:extLst>
              <a:ext uri="{FF2B5EF4-FFF2-40B4-BE49-F238E27FC236}">
                <a16:creationId xmlns:a16="http://schemas.microsoft.com/office/drawing/2014/main" id="{DB0635D8-3F0A-C43D-C851-BF59DE1270C7}"/>
              </a:ext>
            </a:extLst>
          </p:cNvPr>
          <p:cNvSpPr>
            <a:spLocks noGrp="1" noRot="1" noMove="1" noResize="1" noEditPoints="1" noAdjustHandles="1" noChangeArrowheads="1" noChangeShapeType="1"/>
          </p:cNvSpPr>
          <p:nvPr>
            <p:ph type="body" sz="quarter" idx="19"/>
          </p:nvPr>
        </p:nvSpPr>
        <p:spPr/>
        <p:txBody>
          <a:bodyPr/>
          <a:lstStyle/>
          <a:p>
            <a:r>
              <a:rPr lang="en-GB" dirty="0"/>
              <a:t>True</a:t>
            </a:r>
          </a:p>
        </p:txBody>
      </p:sp>
      <p:sp>
        <p:nvSpPr>
          <p:cNvPr id="2" name="Title 1">
            <a:extLst>
              <a:ext uri="{FF2B5EF4-FFF2-40B4-BE49-F238E27FC236}">
                <a16:creationId xmlns:a16="http://schemas.microsoft.com/office/drawing/2014/main" id="{3A9B3B94-F75B-0E2F-97C1-2A19347276B2}"/>
              </a:ext>
            </a:extLst>
          </p:cNvPr>
          <p:cNvSpPr>
            <a:spLocks noGrp="1" noRot="1" noMove="1" noResize="1" noEditPoints="1" noAdjustHandles="1" noChangeArrowheads="1" noChangeShapeType="1"/>
          </p:cNvSpPr>
          <p:nvPr>
            <p:ph type="title"/>
          </p:nvPr>
        </p:nvSpPr>
        <p:spPr/>
        <p:txBody>
          <a:bodyPr>
            <a:normAutofit/>
          </a:bodyPr>
          <a:lstStyle/>
          <a:p>
            <a:r>
              <a:rPr lang="en-GB" dirty="0"/>
              <a:t>Some people have a perfect genome.</a:t>
            </a:r>
          </a:p>
        </p:txBody>
      </p:sp>
      <p:sp>
        <p:nvSpPr>
          <p:cNvPr id="6" name="Rectangle 5">
            <a:extLst>
              <a:ext uri="{FF2B5EF4-FFF2-40B4-BE49-F238E27FC236}">
                <a16:creationId xmlns:a16="http://schemas.microsoft.com/office/drawing/2014/main" id="{AA79C2C2-451F-E6F7-9733-1E56039691E4}"/>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56074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1000" fill="hold"/>
                                        <p:tgtEl>
                                          <p:spTgt spid="5">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1000" fill="hold"/>
                                        <p:tgtEl>
                                          <p:spTgt spid="3">
                                            <p:txEl>
                                              <p:pRg st="0" end="0"/>
                                            </p:txEl>
                                          </p:spTgt>
                                        </p:tgtEl>
                                        <p:attrNameLst>
                                          <p:attrName>style.color</p:attrName>
                                        </p:attrNameLst>
                                      </p:cBhvr>
                                      <p:to>
                                        <a:srgbClr val="FAE100"/>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Content Placeholder 41">
            <a:extLst>
              <a:ext uri="{FF2B5EF4-FFF2-40B4-BE49-F238E27FC236}">
                <a16:creationId xmlns:a16="http://schemas.microsoft.com/office/drawing/2014/main" id="{354FF5A2-BA1F-6371-627B-19DB87AB8926}"/>
              </a:ext>
            </a:extLst>
          </p:cNvPr>
          <p:cNvSpPr>
            <a:spLocks noGrp="1"/>
          </p:cNvSpPr>
          <p:nvPr>
            <p:ph sz="quarter" idx="20"/>
          </p:nvPr>
        </p:nvSpPr>
        <p:spPr/>
        <p:txBody>
          <a:bodyPr/>
          <a:lstStyle/>
          <a:p>
            <a:endParaRPr lang="en-GB" dirty="0"/>
          </a:p>
        </p:txBody>
      </p:sp>
      <p:sp>
        <p:nvSpPr>
          <p:cNvPr id="6" name="Title 5">
            <a:extLst>
              <a:ext uri="{FF2B5EF4-FFF2-40B4-BE49-F238E27FC236}">
                <a16:creationId xmlns:a16="http://schemas.microsoft.com/office/drawing/2014/main" id="{DD980043-C041-78E4-4E98-1A24D154D144}"/>
              </a:ext>
            </a:extLst>
          </p:cNvPr>
          <p:cNvSpPr>
            <a:spLocks noGrp="1"/>
          </p:cNvSpPr>
          <p:nvPr>
            <p:ph type="title"/>
          </p:nvPr>
        </p:nvSpPr>
        <p:spPr/>
        <p:txBody>
          <a:bodyPr/>
          <a:lstStyle/>
          <a:p>
            <a:r>
              <a:rPr lang="en-GB" dirty="0"/>
              <a:t>No genome is ‘perfect’</a:t>
            </a:r>
          </a:p>
        </p:txBody>
      </p:sp>
      <p:sp>
        <p:nvSpPr>
          <p:cNvPr id="2" name="Content Placeholder 1">
            <a:extLst>
              <a:ext uri="{FF2B5EF4-FFF2-40B4-BE49-F238E27FC236}">
                <a16:creationId xmlns:a16="http://schemas.microsoft.com/office/drawing/2014/main" id="{F79F8446-8055-5870-87E9-16F0B3ECA6E3}"/>
              </a:ext>
            </a:extLst>
          </p:cNvPr>
          <p:cNvSpPr>
            <a:spLocks noGrp="1"/>
          </p:cNvSpPr>
          <p:nvPr>
            <p:ph sz="quarter" idx="19"/>
          </p:nvPr>
        </p:nvSpPr>
        <p:spPr/>
        <p:txBody>
          <a:bodyPr>
            <a:normAutofit fontScale="85000" lnSpcReduction="10000"/>
          </a:bodyPr>
          <a:lstStyle/>
          <a:p>
            <a:r>
              <a:rPr lang="en-GB" sz="3000" dirty="0"/>
              <a:t>We all have genetic variations in our genomes.</a:t>
            </a:r>
          </a:p>
          <a:p>
            <a:r>
              <a:rPr lang="en-GB" sz="3000" dirty="0"/>
              <a:t>Most are linked to traits such as hair type and eye colour.</a:t>
            </a:r>
          </a:p>
          <a:p>
            <a:r>
              <a:rPr lang="en-GB" sz="3000" dirty="0">
                <a:solidFill>
                  <a:srgbClr val="9C2167"/>
                </a:solidFill>
              </a:rPr>
              <a:t>Discuss: What other differences arise due to genetic variation?</a:t>
            </a:r>
          </a:p>
          <a:p>
            <a:endParaRPr lang="en-GB" dirty="0"/>
          </a:p>
        </p:txBody>
      </p:sp>
      <p:pic>
        <p:nvPicPr>
          <p:cNvPr id="24" name="Picture 23" descr="Man with brown hair">
            <a:extLst>
              <a:ext uri="{FF2B5EF4-FFF2-40B4-BE49-F238E27FC236}">
                <a16:creationId xmlns:a16="http://schemas.microsoft.com/office/drawing/2014/main" id="{B2582AC8-07CF-0D7B-4A63-5F0432707035}"/>
              </a:ext>
            </a:extLst>
          </p:cNvPr>
          <p:cNvPicPr>
            <a:picLocks noChangeAspect="1"/>
          </p:cNvPicPr>
          <p:nvPr/>
        </p:nvPicPr>
        <p:blipFill rotWithShape="1">
          <a:blip r:embed="rId3">
            <a:extLst>
              <a:ext uri="{28A0092B-C50C-407E-A947-70E740481C1C}">
                <a14:useLocalDpi xmlns:a14="http://schemas.microsoft.com/office/drawing/2010/main" val="0"/>
              </a:ext>
            </a:extLst>
          </a:blip>
          <a:srcRect l="41052" r="21733" b="2593"/>
          <a:stretch/>
        </p:blipFill>
        <p:spPr>
          <a:xfrm>
            <a:off x="5144875" y="1992045"/>
            <a:ext cx="2143433" cy="3740150"/>
          </a:xfrm>
          <a:prstGeom prst="rect">
            <a:avLst/>
          </a:prstGeom>
        </p:spPr>
      </p:pic>
      <p:pic>
        <p:nvPicPr>
          <p:cNvPr id="28" name="Picture 27" descr="Woman standing by window">
            <a:extLst>
              <a:ext uri="{FF2B5EF4-FFF2-40B4-BE49-F238E27FC236}">
                <a16:creationId xmlns:a16="http://schemas.microsoft.com/office/drawing/2014/main" id="{C4FF6B1E-7D94-6C2C-5489-BB836751AFB3}"/>
              </a:ext>
            </a:extLst>
          </p:cNvPr>
          <p:cNvPicPr>
            <a:picLocks noChangeAspect="1"/>
          </p:cNvPicPr>
          <p:nvPr/>
        </p:nvPicPr>
        <p:blipFill rotWithShape="1">
          <a:blip r:embed="rId4">
            <a:extLst>
              <a:ext uri="{28A0092B-C50C-407E-A947-70E740481C1C}">
                <a14:useLocalDpi xmlns:a14="http://schemas.microsoft.com/office/drawing/2010/main" val="0"/>
              </a:ext>
            </a:extLst>
          </a:blip>
          <a:srcRect l="42331" r="21399" b="5177"/>
          <a:stretch/>
        </p:blipFill>
        <p:spPr>
          <a:xfrm>
            <a:off x="9413061" y="1992313"/>
            <a:ext cx="2143433" cy="3739882"/>
          </a:xfrm>
          <a:prstGeom prst="rect">
            <a:avLst/>
          </a:prstGeom>
        </p:spPr>
      </p:pic>
      <p:pic>
        <p:nvPicPr>
          <p:cNvPr id="32" name="Picture 31" descr="Woman wearing blazer">
            <a:extLst>
              <a:ext uri="{FF2B5EF4-FFF2-40B4-BE49-F238E27FC236}">
                <a16:creationId xmlns:a16="http://schemas.microsoft.com/office/drawing/2014/main" id="{1DEA64E5-EC4F-BBE5-41A3-46D9DF48C4DD}"/>
              </a:ext>
            </a:extLst>
          </p:cNvPr>
          <p:cNvPicPr>
            <a:picLocks noChangeAspect="1"/>
          </p:cNvPicPr>
          <p:nvPr/>
        </p:nvPicPr>
        <p:blipFill rotWithShape="1">
          <a:blip r:embed="rId5">
            <a:extLst>
              <a:ext uri="{28A0092B-C50C-407E-A947-70E740481C1C}">
                <a14:useLocalDpi xmlns:a14="http://schemas.microsoft.com/office/drawing/2010/main" val="0"/>
              </a:ext>
            </a:extLst>
          </a:blip>
          <a:srcRect l="44975" t="50" r="27962" b="29121"/>
          <a:stretch/>
        </p:blipFill>
        <p:spPr>
          <a:xfrm>
            <a:off x="9412898" y="1991082"/>
            <a:ext cx="2143433" cy="3739882"/>
          </a:xfrm>
          <a:prstGeom prst="rect">
            <a:avLst/>
          </a:prstGeom>
        </p:spPr>
      </p:pic>
      <p:pic>
        <p:nvPicPr>
          <p:cNvPr id="34" name="Picture 33" descr="Portrait of businessman">
            <a:extLst>
              <a:ext uri="{FF2B5EF4-FFF2-40B4-BE49-F238E27FC236}">
                <a16:creationId xmlns:a16="http://schemas.microsoft.com/office/drawing/2014/main" id="{AB0CBC8E-EF41-CA39-ACED-37C292DAB230}"/>
              </a:ext>
            </a:extLst>
          </p:cNvPr>
          <p:cNvPicPr>
            <a:picLocks noChangeAspect="1"/>
          </p:cNvPicPr>
          <p:nvPr/>
        </p:nvPicPr>
        <p:blipFill rotWithShape="1">
          <a:blip r:embed="rId6">
            <a:extLst>
              <a:ext uri="{28A0092B-C50C-407E-A947-70E740481C1C}">
                <a14:useLocalDpi xmlns:a14="http://schemas.microsoft.com/office/drawing/2010/main" val="0"/>
              </a:ext>
            </a:extLst>
          </a:blip>
          <a:srcRect l="18202" t="19416" r="55710" b="12307"/>
          <a:stretch/>
        </p:blipFill>
        <p:spPr>
          <a:xfrm flipH="1">
            <a:off x="5135790" y="1980557"/>
            <a:ext cx="2143432" cy="3739883"/>
          </a:xfrm>
          <a:prstGeom prst="rect">
            <a:avLst/>
          </a:prstGeom>
        </p:spPr>
      </p:pic>
      <p:pic>
        <p:nvPicPr>
          <p:cNvPr id="43" name="Content Placeholder 39" descr="Young man in the city">
            <a:extLst>
              <a:ext uri="{FF2B5EF4-FFF2-40B4-BE49-F238E27FC236}">
                <a16:creationId xmlns:a16="http://schemas.microsoft.com/office/drawing/2014/main" id="{CBD6FA00-6929-92DC-0FFC-358B3C706913}"/>
              </a:ext>
            </a:extLst>
          </p:cNvPr>
          <p:cNvPicPr>
            <a:picLocks noChangeAspect="1"/>
          </p:cNvPicPr>
          <p:nvPr/>
        </p:nvPicPr>
        <p:blipFill rotWithShape="1">
          <a:blip r:embed="rId7">
            <a:extLst>
              <a:ext uri="{28A0092B-C50C-407E-A947-70E740481C1C}">
                <a14:useLocalDpi xmlns:a14="http://schemas.microsoft.com/office/drawing/2010/main" val="0"/>
              </a:ext>
            </a:extLst>
          </a:blip>
          <a:srcRect l="25633" r="36142"/>
          <a:stretch/>
        </p:blipFill>
        <p:spPr>
          <a:xfrm>
            <a:off x="9420716" y="1993008"/>
            <a:ext cx="2143433" cy="3740150"/>
          </a:xfrm>
          <a:prstGeom prst="rect">
            <a:avLst/>
          </a:prstGeom>
        </p:spPr>
      </p:pic>
      <p:pic>
        <p:nvPicPr>
          <p:cNvPr id="26" name="Picture 25" descr="Woman wearing a black scarf">
            <a:extLst>
              <a:ext uri="{FF2B5EF4-FFF2-40B4-BE49-F238E27FC236}">
                <a16:creationId xmlns:a16="http://schemas.microsoft.com/office/drawing/2014/main" id="{7B3E9B83-D5BD-04CC-2441-D35FAE525033}"/>
              </a:ext>
            </a:extLst>
          </p:cNvPr>
          <p:cNvPicPr>
            <a:picLocks noChangeAspect="1"/>
          </p:cNvPicPr>
          <p:nvPr/>
        </p:nvPicPr>
        <p:blipFill rotWithShape="1">
          <a:blip r:embed="rId8">
            <a:extLst>
              <a:ext uri="{28A0092B-C50C-407E-A947-70E740481C1C}">
                <a14:useLocalDpi xmlns:a14="http://schemas.microsoft.com/office/drawing/2010/main" val="0"/>
              </a:ext>
            </a:extLst>
          </a:blip>
          <a:srcRect l="38128" t="17548" r="37096" b="17598"/>
          <a:stretch/>
        </p:blipFill>
        <p:spPr>
          <a:xfrm>
            <a:off x="7284269" y="1991082"/>
            <a:ext cx="2132393" cy="3740150"/>
          </a:xfrm>
          <a:prstGeom prst="rect">
            <a:avLst/>
          </a:prstGeom>
        </p:spPr>
      </p:pic>
      <p:pic>
        <p:nvPicPr>
          <p:cNvPr id="14" name="Picture 13" descr="Professional person standing in a warehouse">
            <a:extLst>
              <a:ext uri="{FF2B5EF4-FFF2-40B4-BE49-F238E27FC236}">
                <a16:creationId xmlns:a16="http://schemas.microsoft.com/office/drawing/2014/main" id="{BDB3135F-6163-1ADF-8CA9-BD69CF74224E}"/>
              </a:ext>
            </a:extLst>
          </p:cNvPr>
          <p:cNvPicPr>
            <a:picLocks noChangeAspect="1"/>
          </p:cNvPicPr>
          <p:nvPr/>
        </p:nvPicPr>
        <p:blipFill rotWithShape="1">
          <a:blip r:embed="rId9">
            <a:extLst>
              <a:ext uri="{28A0092B-C50C-407E-A947-70E740481C1C}">
                <a14:useLocalDpi xmlns:a14="http://schemas.microsoft.com/office/drawing/2010/main" val="0"/>
              </a:ext>
            </a:extLst>
          </a:blip>
          <a:srcRect l="41501" t="7819" r="26328" b="7349"/>
          <a:stretch/>
        </p:blipFill>
        <p:spPr>
          <a:xfrm>
            <a:off x="7277451" y="1988888"/>
            <a:ext cx="2143433" cy="3740150"/>
          </a:xfrm>
          <a:prstGeom prst="rect">
            <a:avLst/>
          </a:prstGeom>
        </p:spPr>
      </p:pic>
      <p:sp>
        <p:nvSpPr>
          <p:cNvPr id="44" name="Rectangle 43">
            <a:extLst>
              <a:ext uri="{FF2B5EF4-FFF2-40B4-BE49-F238E27FC236}">
                <a16:creationId xmlns:a16="http://schemas.microsoft.com/office/drawing/2014/main" id="{8231E95D-A7F6-5677-2E00-32ECE7F40D02}"/>
              </a:ext>
            </a:extLst>
          </p:cNvPr>
          <p:cNvSpPr/>
          <p:nvPr/>
        </p:nvSpPr>
        <p:spPr>
          <a:xfrm>
            <a:off x="5140919" y="1986569"/>
            <a:ext cx="6415575" cy="3739882"/>
          </a:xfrm>
          <a:prstGeom prst="rect">
            <a:avLst/>
          </a:prstGeom>
          <a:noFill/>
          <a:ln>
            <a:solidFill>
              <a:srgbClr val="212B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8638BBE6-8146-03D3-0F7D-6A52AC9840DD}"/>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94967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25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par>
                          <p:cTn id="12" fill="hold">
                            <p:stCondLst>
                              <p:cond delay="1750"/>
                            </p:stCondLst>
                            <p:childTnLst>
                              <p:par>
                                <p:cTn id="13" presetID="10" presetClass="entr" presetSubtype="0" fill="hold" nodeType="afterEffect">
                                  <p:stCondLst>
                                    <p:cond delay="25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1000"/>
                                        <p:tgtEl>
                                          <p:spTgt spid="2">
                                            <p:txEl>
                                              <p:pRg st="1" end="1"/>
                                            </p:txEl>
                                          </p:spTgt>
                                        </p:tgtEl>
                                      </p:cBhvr>
                                    </p:animEffect>
                                  </p:childTnLst>
                                </p:cTn>
                              </p:par>
                            </p:childTnLst>
                          </p:cTn>
                        </p:par>
                        <p:par>
                          <p:cTn id="20" fill="hold">
                            <p:stCondLst>
                              <p:cond delay="3500"/>
                            </p:stCondLst>
                            <p:childTnLst>
                              <p:par>
                                <p:cTn id="21" presetID="10" presetClass="entr" presetSubtype="0" fill="hold" nodeType="afterEffect">
                                  <p:stCondLst>
                                    <p:cond delay="25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4250"/>
                            </p:stCondLst>
                            <p:childTnLst>
                              <p:par>
                                <p:cTn id="25" presetID="10" presetClass="entr" presetSubtype="0" fill="hold" nodeType="afterEffect">
                                  <p:stCondLst>
                                    <p:cond delay="25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childTnLst>
                          </p:cTn>
                        </p:par>
                        <p:par>
                          <p:cTn id="28" fill="hold">
                            <p:stCondLst>
                              <p:cond delay="5000"/>
                            </p:stCondLst>
                            <p:childTnLst>
                              <p:par>
                                <p:cTn id="29" presetID="10" presetClass="entr" presetSubtype="0" fill="hold" nodeType="after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Effect transition="in" filter="fade">
                                      <p:cBhvr>
                                        <p:cTn id="31" dur="1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6CD1B-6E16-99E6-4DFA-572B38931389}"/>
              </a:ext>
            </a:extLst>
          </p:cNvPr>
          <p:cNvSpPr>
            <a:spLocks noGrp="1"/>
          </p:cNvSpPr>
          <p:nvPr>
            <p:ph type="title"/>
          </p:nvPr>
        </p:nvSpPr>
        <p:spPr/>
        <p:txBody>
          <a:bodyPr>
            <a:noAutofit/>
          </a:bodyPr>
          <a:lstStyle/>
          <a:p>
            <a:r>
              <a:rPr lang="en-GB" dirty="0"/>
              <a:t>Video: Genetic inheritance</a:t>
            </a:r>
          </a:p>
        </p:txBody>
      </p:sp>
      <p:pic>
        <p:nvPicPr>
          <p:cNvPr id="6" name="How we inherit genomic information">
            <a:hlinkClick r:id="" action="ppaction://media"/>
            <a:extLst>
              <a:ext uri="{FF2B5EF4-FFF2-40B4-BE49-F238E27FC236}">
                <a16:creationId xmlns:a16="http://schemas.microsoft.com/office/drawing/2014/main" id="{C4864FF0-C758-44FC-5663-D5F1112CA9BC}"/>
              </a:ext>
            </a:extLst>
          </p:cNvPr>
          <p:cNvPicPr>
            <a:picLocks noGrp="1" noChangeAspect="1"/>
          </p:cNvPicPr>
          <p:nvPr>
            <p:ph type="media" sz="quarter" idx="21"/>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F22AA598-A3F0-4BD5-B273-863B39977E1D}" label="How we inherit genomic information" lang="" r:embed="rId4"/>
                        </p173:trackLst>
                      </p173:tracksInfo>
                    </p:ext>
                  </p14:extLst>
                </p14:media>
              </p:ext>
            </p:extLst>
          </p:nvPr>
        </p:nvPicPr>
        <p:blipFill>
          <a:blip r:embed="rId5"/>
          <a:stretch>
            <a:fillRect/>
          </a:stretch>
        </p:blipFill>
        <p:spPr>
          <a:xfrm>
            <a:off x="5135563" y="2055813"/>
            <a:ext cx="6424612" cy="3613150"/>
          </a:xfrm>
        </p:spPr>
      </p:pic>
      <p:sp>
        <p:nvSpPr>
          <p:cNvPr id="3" name="Text Placeholder 44">
            <a:extLst>
              <a:ext uri="{FF2B5EF4-FFF2-40B4-BE49-F238E27FC236}">
                <a16:creationId xmlns:a16="http://schemas.microsoft.com/office/drawing/2014/main" id="{B2BCC64F-CB99-2BA7-95C2-D23226A38B7B}"/>
              </a:ext>
            </a:extLst>
          </p:cNvPr>
          <p:cNvSpPr>
            <a:spLocks noGrp="1"/>
          </p:cNvSpPr>
          <p:nvPr>
            <p:ph type="body" sz="quarter" idx="22" hasCustomPrompt="1"/>
          </p:nvPr>
        </p:nvSpPr>
        <p:spPr>
          <a:xfrm>
            <a:off x="1290247" y="5241851"/>
            <a:ext cx="3709516" cy="490345"/>
          </a:xfrm>
        </p:spPr>
        <p:txBody>
          <a:bodyPr/>
          <a:lstStyle/>
          <a:p>
            <a:pPr marL="3600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2500" b="0" i="0" u="none" strike="noStrike" kern="1200" cap="none" spc="0" normalizeH="0" baseline="0" noProof="0" dirty="0">
                <a:ln>
                  <a:noFill/>
                </a:ln>
                <a:solidFill>
                  <a:srgbClr val="4C6272"/>
                </a:solidFill>
                <a:effectLst/>
                <a:uLnTx/>
                <a:uFillTx/>
                <a:latin typeface="Arial" panose="020B0604020202020204" pitchFamily="34" charset="0"/>
                <a:ea typeface="+mn-ea"/>
                <a:cs typeface="Arial" panose="020B0604020202020204" pitchFamily="34" charset="0"/>
                <a:hlinkClick r:id="rId6"/>
              </a:rPr>
              <a:t>online, via Vimeo</a:t>
            </a:r>
            <a:endParaRPr kumimoji="0" lang="en-GB" sz="2500" b="0" i="0" u="none" strike="noStrike" kern="1200" cap="none" spc="0" normalizeH="0" baseline="0" noProof="0" dirty="0">
              <a:ln>
                <a:noFill/>
              </a:ln>
              <a:solidFill>
                <a:srgbClr val="4C6272"/>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0BAE2A0E-335C-C82E-93D6-1912A3648D5F}"/>
              </a:ext>
            </a:extLst>
          </p:cNvPr>
          <p:cNvSpPr>
            <a:spLocks noGrp="1" noRot="1" noMove="1" noResize="1" noEditPoints="1" noAdjustHandles="1" noChangeArrowheads="1" noChangeShapeType="1"/>
          </p:cNvSpPr>
          <p:nvPr/>
        </p:nvSpPr>
        <p:spPr>
          <a:xfrm>
            <a:off x="0" y="773724"/>
            <a:ext cx="12192000" cy="1072662"/>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9976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9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D4C47F-D3D6-6A7A-877C-FE35E20D97F3}"/>
              </a:ext>
            </a:extLst>
          </p:cNvPr>
          <p:cNvSpPr>
            <a:spLocks noGrp="1"/>
          </p:cNvSpPr>
          <p:nvPr>
            <p:ph type="title"/>
          </p:nvPr>
        </p:nvSpPr>
        <p:spPr/>
        <p:txBody>
          <a:bodyPr/>
          <a:lstStyle/>
          <a:p>
            <a:r>
              <a:rPr lang="en-GB" dirty="0"/>
              <a:t>Genetic conditions </a:t>
            </a:r>
          </a:p>
        </p:txBody>
      </p:sp>
      <p:sp>
        <p:nvSpPr>
          <p:cNvPr id="6" name="Content Placeholder 5">
            <a:extLst>
              <a:ext uri="{FF2B5EF4-FFF2-40B4-BE49-F238E27FC236}">
                <a16:creationId xmlns:a16="http://schemas.microsoft.com/office/drawing/2014/main" id="{68E617CA-5020-E65A-0C79-4F841CA6BF16}"/>
              </a:ext>
            </a:extLst>
          </p:cNvPr>
          <p:cNvSpPr>
            <a:spLocks noGrp="1"/>
          </p:cNvSpPr>
          <p:nvPr>
            <p:ph sz="quarter" idx="19"/>
          </p:nvPr>
        </p:nvSpPr>
        <p:spPr/>
        <p:txBody>
          <a:bodyPr>
            <a:noAutofit/>
          </a:bodyPr>
          <a:lstStyle/>
          <a:p>
            <a:r>
              <a:rPr lang="en-GB" spc="-20" dirty="0">
                <a:effectLst/>
                <a:latin typeface="Calibri" panose="020F0502020204030204" pitchFamily="34" charset="0"/>
                <a:ea typeface="Calibri" panose="020F0502020204030204" pitchFamily="34" charset="0"/>
              </a:rPr>
              <a:t>Sickle cell disease and Huntington disease are just </a:t>
            </a:r>
            <a:r>
              <a:rPr lang="en-GB" spc="-20">
                <a:effectLst/>
                <a:latin typeface="Calibri" panose="020F0502020204030204" pitchFamily="34" charset="0"/>
                <a:ea typeface="Calibri" panose="020F0502020204030204" pitchFamily="34" charset="0"/>
              </a:rPr>
              <a:t>two examples </a:t>
            </a:r>
            <a:r>
              <a:rPr lang="en-GB" spc="-20" dirty="0">
                <a:effectLst/>
                <a:latin typeface="Calibri" panose="020F0502020204030204" pitchFamily="34" charset="0"/>
                <a:ea typeface="Calibri" panose="020F0502020204030204" pitchFamily="34" charset="0"/>
              </a:rPr>
              <a:t>of inherited conditions.</a:t>
            </a:r>
          </a:p>
          <a:p>
            <a:r>
              <a:rPr lang="en-GB" spc="-20" dirty="0">
                <a:solidFill>
                  <a:srgbClr val="9C2167"/>
                </a:solidFill>
                <a:effectLst/>
                <a:latin typeface="Calibri" panose="020F0502020204030204" pitchFamily="34" charset="0"/>
                <a:ea typeface="Calibri" panose="020F0502020204030204" pitchFamily="34" charset="0"/>
              </a:rPr>
              <a:t>Discussion: What are the implications of an inherited condition? In terms of condition management, how might inherited conditions differ from other medical conditions?</a:t>
            </a:r>
          </a:p>
        </p:txBody>
      </p:sp>
      <p:sp>
        <p:nvSpPr>
          <p:cNvPr id="2" name="Rectangle 1">
            <a:extLst>
              <a:ext uri="{FF2B5EF4-FFF2-40B4-BE49-F238E27FC236}">
                <a16:creationId xmlns:a16="http://schemas.microsoft.com/office/drawing/2014/main" id="{9304554D-E6F6-383B-9761-7356396FF2F2}"/>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5593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2B26DD-13EF-5B7E-CAC4-8294B9316A15}"/>
              </a:ext>
            </a:extLst>
          </p:cNvPr>
          <p:cNvSpPr>
            <a:spLocks noGrp="1" noRot="1" noMove="1" noResize="1" noEditPoints="1" noAdjustHandles="1" noChangeArrowheads="1" noChangeShapeType="1"/>
          </p:cNvSpPr>
          <p:nvPr>
            <p:ph type="title"/>
          </p:nvPr>
        </p:nvSpPr>
        <p:spPr/>
        <p:txBody>
          <a:bodyPr>
            <a:normAutofit/>
          </a:bodyPr>
          <a:lstStyle/>
          <a:p>
            <a:r>
              <a:rPr lang="en-GB" dirty="0"/>
              <a:t>Genomic sequencing is:</a:t>
            </a:r>
          </a:p>
        </p:txBody>
      </p:sp>
      <p:sp>
        <p:nvSpPr>
          <p:cNvPr id="5" name="Text Placeholder 4">
            <a:extLst>
              <a:ext uri="{FF2B5EF4-FFF2-40B4-BE49-F238E27FC236}">
                <a16:creationId xmlns:a16="http://schemas.microsoft.com/office/drawing/2014/main" id="{87DE8E7B-60B2-D2C6-BF7F-31ED8F274EAE}"/>
              </a:ext>
            </a:extLst>
          </p:cNvPr>
          <p:cNvSpPr>
            <a:spLocks noGrp="1" noRot="1" noMove="1" noResize="1" noEditPoints="1" noAdjustHandles="1" noChangeArrowheads="1" noChangeShapeType="1"/>
          </p:cNvSpPr>
          <p:nvPr>
            <p:ph type="body" sz="quarter" idx="15"/>
          </p:nvPr>
        </p:nvSpPr>
        <p:spPr/>
        <p:txBody>
          <a:bodyPr>
            <a:normAutofit/>
          </a:bodyPr>
          <a:lstStyle/>
          <a:p>
            <a:r>
              <a:rPr lang="en-GB" dirty="0"/>
              <a:t>alphabetising DNA</a:t>
            </a:r>
          </a:p>
        </p:txBody>
      </p:sp>
      <p:sp>
        <p:nvSpPr>
          <p:cNvPr id="6" name="Text Placeholder 5">
            <a:extLst>
              <a:ext uri="{FF2B5EF4-FFF2-40B4-BE49-F238E27FC236}">
                <a16:creationId xmlns:a16="http://schemas.microsoft.com/office/drawing/2014/main" id="{6B97DAA4-01D0-8DF8-6EA1-C7CE57F49774}"/>
              </a:ext>
            </a:extLst>
          </p:cNvPr>
          <p:cNvSpPr>
            <a:spLocks noGrp="1" noRot="1" noMove="1" noResize="1" noEditPoints="1" noAdjustHandles="1" noChangeArrowheads="1" noChangeShapeType="1"/>
          </p:cNvSpPr>
          <p:nvPr>
            <p:ph type="body" sz="quarter" idx="16"/>
          </p:nvPr>
        </p:nvSpPr>
        <p:spPr/>
        <p:txBody>
          <a:bodyPr>
            <a:normAutofit/>
          </a:bodyPr>
          <a:lstStyle/>
          <a:p>
            <a:r>
              <a:rPr lang="en-GB" dirty="0"/>
              <a:t>reading a genome</a:t>
            </a:r>
          </a:p>
        </p:txBody>
      </p:sp>
      <p:sp>
        <p:nvSpPr>
          <p:cNvPr id="7" name="Text Placeholder 6">
            <a:extLst>
              <a:ext uri="{FF2B5EF4-FFF2-40B4-BE49-F238E27FC236}">
                <a16:creationId xmlns:a16="http://schemas.microsoft.com/office/drawing/2014/main" id="{AB27F729-4375-E67E-D801-DE7B848156B1}"/>
              </a:ext>
            </a:extLst>
          </p:cNvPr>
          <p:cNvSpPr>
            <a:spLocks noGrp="1" noRot="1" noMove="1" noResize="1" noEditPoints="1" noAdjustHandles="1" noChangeArrowheads="1" noChangeShapeType="1"/>
          </p:cNvSpPr>
          <p:nvPr>
            <p:ph type="body" sz="quarter" idx="17"/>
          </p:nvPr>
        </p:nvSpPr>
        <p:spPr/>
        <p:txBody>
          <a:bodyPr/>
          <a:lstStyle/>
          <a:p>
            <a:r>
              <a:rPr lang="en-GB" dirty="0"/>
              <a:t>destroying DNA</a:t>
            </a:r>
          </a:p>
        </p:txBody>
      </p:sp>
      <p:sp>
        <p:nvSpPr>
          <p:cNvPr id="8" name="Text Placeholder 7">
            <a:extLst>
              <a:ext uri="{FF2B5EF4-FFF2-40B4-BE49-F238E27FC236}">
                <a16:creationId xmlns:a16="http://schemas.microsoft.com/office/drawing/2014/main" id="{8054A875-B955-45AF-3D24-2824C4F5F3DE}"/>
              </a:ext>
            </a:extLst>
          </p:cNvPr>
          <p:cNvSpPr>
            <a:spLocks noGrp="1" noRot="1" noMove="1" noResize="1" noEditPoints="1" noAdjustHandles="1" noChangeArrowheads="1" noChangeShapeType="1"/>
          </p:cNvSpPr>
          <p:nvPr>
            <p:ph type="body" sz="quarter" idx="18"/>
          </p:nvPr>
        </p:nvSpPr>
        <p:spPr/>
        <p:txBody>
          <a:bodyPr anchor="t">
            <a:normAutofit/>
          </a:bodyPr>
          <a:lstStyle/>
          <a:p>
            <a:pPr marL="571500" indent="-571500">
              <a:buFont typeface="Arial" panose="020B0604020202020204" pitchFamily="34" charset="0"/>
              <a:buChar char="•"/>
            </a:pPr>
            <a:r>
              <a:rPr lang="en-GB" dirty="0"/>
              <a:t>Genomic sequencing is used to read, or map, an individual’s genome.</a:t>
            </a:r>
          </a:p>
        </p:txBody>
      </p:sp>
      <p:sp>
        <p:nvSpPr>
          <p:cNvPr id="9" name="Text Placeholder 8">
            <a:extLst>
              <a:ext uri="{FF2B5EF4-FFF2-40B4-BE49-F238E27FC236}">
                <a16:creationId xmlns:a16="http://schemas.microsoft.com/office/drawing/2014/main" id="{D4A5DC00-22A9-703E-83A8-DE3ACD52CB18}"/>
              </a:ext>
            </a:extLst>
          </p:cNvPr>
          <p:cNvSpPr>
            <a:spLocks noGrp="1" noRot="1" noMove="1" noResize="1" noEditPoints="1" noAdjustHandles="1" noChangeArrowheads="1" noChangeShapeType="1"/>
          </p:cNvSpPr>
          <p:nvPr>
            <p:ph type="body" sz="quarter" idx="19"/>
          </p:nvPr>
        </p:nvSpPr>
        <p:spPr/>
        <p:txBody>
          <a:bodyPr>
            <a:normAutofit/>
          </a:bodyPr>
          <a:lstStyle/>
          <a:p>
            <a:r>
              <a:rPr lang="en-GB" dirty="0"/>
              <a:t>creating a genome</a:t>
            </a:r>
          </a:p>
        </p:txBody>
      </p:sp>
      <p:sp>
        <p:nvSpPr>
          <p:cNvPr id="2" name="Rectangle 1">
            <a:extLst>
              <a:ext uri="{FF2B5EF4-FFF2-40B4-BE49-F238E27FC236}">
                <a16:creationId xmlns:a16="http://schemas.microsoft.com/office/drawing/2014/main" id="{E233A436-94F9-06B5-AA81-31A09C13A635}"/>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7583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9">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5">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7">
                                            <p:txEl>
                                              <p:pRg st="0" end="0"/>
                                            </p:txEl>
                                          </p:spTgt>
                                        </p:tgtEl>
                                        <p:attrNameLst>
                                          <p:attrName>style.color</p:attrName>
                                        </p:attrNameLst>
                                      </p:cBhvr>
                                      <p:to>
                                        <a:srgbClr val="AE2573"/>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6">
                                            <p:txEl>
                                              <p:pRg st="0" end="0"/>
                                            </p:txEl>
                                          </p:spTgt>
                                        </p:tgtEl>
                                        <p:attrNameLst>
                                          <p:attrName>style.color</p:attrName>
                                        </p:attrNameLst>
                                      </p:cBhvr>
                                      <p:to>
                                        <a:srgbClr val="FAE100"/>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P spid="8" grpId="0" build="p"/>
      <p:bldP spid="9"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2B26DD-13EF-5B7E-CAC4-8294B9316A15}"/>
              </a:ext>
            </a:extLst>
          </p:cNvPr>
          <p:cNvSpPr>
            <a:spLocks noGrp="1" noRot="1" noMove="1" noResize="1" noEditPoints="1" noAdjustHandles="1" noChangeArrowheads="1" noChangeShapeType="1"/>
          </p:cNvSpPr>
          <p:nvPr>
            <p:ph type="title"/>
          </p:nvPr>
        </p:nvSpPr>
        <p:spPr>
          <a:xfrm>
            <a:off x="707571" y="955684"/>
            <a:ext cx="10851825" cy="767662"/>
          </a:xfrm>
        </p:spPr>
        <p:txBody>
          <a:bodyPr>
            <a:noAutofit/>
          </a:bodyPr>
          <a:lstStyle/>
          <a:p>
            <a:r>
              <a:rPr lang="en-GB" sz="3600" dirty="0"/>
              <a:t>Why do people want to study the genome?</a:t>
            </a:r>
          </a:p>
        </p:txBody>
      </p:sp>
      <p:sp>
        <p:nvSpPr>
          <p:cNvPr id="5" name="Text Placeholder 4">
            <a:extLst>
              <a:ext uri="{FF2B5EF4-FFF2-40B4-BE49-F238E27FC236}">
                <a16:creationId xmlns:a16="http://schemas.microsoft.com/office/drawing/2014/main" id="{87DE8E7B-60B2-D2C6-BF7F-31ED8F274EAE}"/>
              </a:ext>
            </a:extLst>
          </p:cNvPr>
          <p:cNvSpPr>
            <a:spLocks noGrp="1" noRot="1" noMove="1" noResize="1" noEditPoints="1" noAdjustHandles="1" noChangeArrowheads="1" noChangeShapeType="1"/>
          </p:cNvSpPr>
          <p:nvPr>
            <p:ph type="body" sz="quarter" idx="15"/>
          </p:nvPr>
        </p:nvSpPr>
        <p:spPr/>
        <p:txBody>
          <a:bodyPr/>
          <a:lstStyle/>
          <a:p>
            <a:r>
              <a:rPr lang="en-GB" dirty="0"/>
              <a:t>To trace ancestry</a:t>
            </a:r>
          </a:p>
        </p:txBody>
      </p:sp>
      <p:sp>
        <p:nvSpPr>
          <p:cNvPr id="6" name="Text Placeholder 5">
            <a:extLst>
              <a:ext uri="{FF2B5EF4-FFF2-40B4-BE49-F238E27FC236}">
                <a16:creationId xmlns:a16="http://schemas.microsoft.com/office/drawing/2014/main" id="{6B97DAA4-01D0-8DF8-6EA1-C7CE57F49774}"/>
              </a:ext>
            </a:extLst>
          </p:cNvPr>
          <p:cNvSpPr>
            <a:spLocks noGrp="1" noRot="1" noMove="1" noResize="1" noEditPoints="1" noAdjustHandles="1" noChangeArrowheads="1" noChangeShapeType="1"/>
          </p:cNvSpPr>
          <p:nvPr>
            <p:ph type="body" sz="quarter" idx="16"/>
          </p:nvPr>
        </p:nvSpPr>
        <p:spPr/>
        <p:txBody>
          <a:bodyPr>
            <a:normAutofit/>
          </a:bodyPr>
          <a:lstStyle/>
          <a:p>
            <a:r>
              <a:rPr lang="en-GB" dirty="0"/>
              <a:t>Health reasons</a:t>
            </a:r>
          </a:p>
        </p:txBody>
      </p:sp>
      <p:sp>
        <p:nvSpPr>
          <p:cNvPr id="7" name="Text Placeholder 6">
            <a:extLst>
              <a:ext uri="{FF2B5EF4-FFF2-40B4-BE49-F238E27FC236}">
                <a16:creationId xmlns:a16="http://schemas.microsoft.com/office/drawing/2014/main" id="{AB27F729-4375-E67E-D801-DE7B848156B1}"/>
              </a:ext>
            </a:extLst>
          </p:cNvPr>
          <p:cNvSpPr>
            <a:spLocks noGrp="1" noRot="1" noMove="1" noResize="1" noEditPoints="1" noAdjustHandles="1" noChangeArrowheads="1" noChangeShapeType="1"/>
          </p:cNvSpPr>
          <p:nvPr>
            <p:ph type="body" sz="quarter" idx="17"/>
          </p:nvPr>
        </p:nvSpPr>
        <p:spPr/>
        <p:txBody>
          <a:bodyPr>
            <a:normAutofit/>
          </a:bodyPr>
          <a:lstStyle/>
          <a:p>
            <a:r>
              <a:rPr lang="en-GB" dirty="0"/>
              <a:t>Lifestyle reasons</a:t>
            </a:r>
          </a:p>
        </p:txBody>
      </p:sp>
      <p:sp>
        <p:nvSpPr>
          <p:cNvPr id="8" name="Text Placeholder 7">
            <a:extLst>
              <a:ext uri="{FF2B5EF4-FFF2-40B4-BE49-F238E27FC236}">
                <a16:creationId xmlns:a16="http://schemas.microsoft.com/office/drawing/2014/main" id="{8054A875-B955-45AF-3D24-2824C4F5F3DE}"/>
              </a:ext>
            </a:extLst>
          </p:cNvPr>
          <p:cNvSpPr>
            <a:spLocks noGrp="1" noRot="1" noMove="1" noResize="1" noEditPoints="1" noAdjustHandles="1" noChangeArrowheads="1" noChangeShapeType="1"/>
          </p:cNvSpPr>
          <p:nvPr>
            <p:ph type="body" sz="quarter" idx="18"/>
          </p:nvPr>
        </p:nvSpPr>
        <p:spPr/>
        <p:txBody>
          <a:bodyPr>
            <a:noAutofit/>
          </a:bodyPr>
          <a:lstStyle/>
          <a:p>
            <a:pPr marL="637200" indent="-457200">
              <a:spcBef>
                <a:spcPts val="600"/>
              </a:spcBef>
              <a:buFont typeface="Arial" panose="020B0604020202020204" pitchFamily="34" charset="0"/>
              <a:buChar char="•"/>
            </a:pPr>
            <a:r>
              <a:rPr lang="en-GB" sz="2800" dirty="0"/>
              <a:t>In healthcare, we want to improve prediction, prevention, diagnosis and treatment of disease.</a:t>
            </a:r>
          </a:p>
          <a:p>
            <a:pPr marL="637200" indent="-457200">
              <a:spcBef>
                <a:spcPts val="600"/>
              </a:spcBef>
              <a:buFont typeface="Arial" panose="020B0604020202020204" pitchFamily="34" charset="0"/>
              <a:buChar char="•"/>
            </a:pPr>
            <a:r>
              <a:rPr lang="en-GB" sz="2800" dirty="0"/>
              <a:t>For example, variations in our genome can indicate the likelihood of developing certain health conditions.</a:t>
            </a:r>
          </a:p>
        </p:txBody>
      </p:sp>
      <p:sp>
        <p:nvSpPr>
          <p:cNvPr id="9" name="Text Placeholder 8">
            <a:extLst>
              <a:ext uri="{FF2B5EF4-FFF2-40B4-BE49-F238E27FC236}">
                <a16:creationId xmlns:a16="http://schemas.microsoft.com/office/drawing/2014/main" id="{D4A5DC00-22A9-703E-83A8-DE3ACD52CB18}"/>
              </a:ext>
            </a:extLst>
          </p:cNvPr>
          <p:cNvSpPr>
            <a:spLocks noGrp="1" noRot="1" noMove="1" noResize="1" noEditPoints="1" noAdjustHandles="1" noChangeArrowheads="1" noChangeShapeType="1"/>
          </p:cNvSpPr>
          <p:nvPr>
            <p:ph type="body" sz="quarter" idx="19"/>
          </p:nvPr>
        </p:nvSpPr>
        <p:spPr/>
        <p:txBody>
          <a:bodyPr>
            <a:normAutofit/>
          </a:bodyPr>
          <a:lstStyle/>
          <a:p>
            <a:r>
              <a:rPr lang="en-GB" dirty="0"/>
              <a:t>Scientific research</a:t>
            </a:r>
          </a:p>
        </p:txBody>
      </p:sp>
      <p:sp>
        <p:nvSpPr>
          <p:cNvPr id="2" name="Rectangle 1">
            <a:extLst>
              <a:ext uri="{FF2B5EF4-FFF2-40B4-BE49-F238E27FC236}">
                <a16:creationId xmlns:a16="http://schemas.microsoft.com/office/drawing/2014/main" id="{F3DC1B1D-49CC-A751-A311-43928AA9B13F}"/>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7589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9">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5">
                                            <p:txEl>
                                              <p:pRg st="0" end="0"/>
                                            </p:txEl>
                                          </p:spTgt>
                                        </p:tgtEl>
                                        <p:attrNameLst>
                                          <p:attrName>style.color</p:attrName>
                                        </p:attrNameLst>
                                      </p:cBhvr>
                                      <p:to>
                                        <a:srgbClr val="FAE100"/>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7">
                                            <p:txEl>
                                              <p:pRg st="0" end="0"/>
                                            </p:txEl>
                                          </p:spTgt>
                                        </p:tgtEl>
                                        <p:attrNameLst>
                                          <p:attrName>style.color</p:attrName>
                                        </p:attrNameLst>
                                      </p:cBhvr>
                                      <p:to>
                                        <a:srgbClr val="FAE100"/>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6">
                                            <p:txEl>
                                              <p:pRg st="0" end="0"/>
                                            </p:txEl>
                                          </p:spTgt>
                                        </p:tgtEl>
                                        <p:attrNameLst>
                                          <p:attrName>style.color</p:attrName>
                                        </p:attrNameLst>
                                      </p:cBhvr>
                                      <p:to>
                                        <a:srgbClr val="FAE100"/>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1000"/>
                                        <p:tgtEl>
                                          <p:spTgt spid="8">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P spid="8" grpId="0" uiExpand="1" build="p"/>
      <p:bldP spid="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66B7C9B-A9D7-A395-0DF4-70805BAFE6CD}"/>
              </a:ext>
            </a:extLst>
          </p:cNvPr>
          <p:cNvPicPr>
            <a:picLocks noGrp="1" noRot="1" noChangeAspect="1" noMove="1" noResize="1" noEditPoints="1" noAdjustHandles="1" noChangeArrowheads="1" noChangeShapeType="1" noCrop="1"/>
          </p:cNvPicPr>
          <p:nvPr/>
        </p:nvPicPr>
        <p:blipFill>
          <a:blip r:embed="rId2"/>
          <a:stretch>
            <a:fillRect/>
          </a:stretch>
        </p:blipFill>
        <p:spPr>
          <a:xfrm>
            <a:off x="6375495" y="3086309"/>
            <a:ext cx="4992160" cy="28486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FDC40802-6B8D-989F-D0BE-902A9E89DB08}"/>
              </a:ext>
            </a:extLst>
          </p:cNvPr>
          <p:cNvPicPr>
            <a:picLocks noGrp="1" noRot="1" noChangeAspect="1" noMove="1" noResize="1" noEditPoints="1" noAdjustHandles="1" noChangeArrowheads="1" noChangeShapeType="1" noCrop="1"/>
          </p:cNvPicPr>
          <p:nvPr/>
        </p:nvPicPr>
        <p:blipFill>
          <a:blip r:embed="rId3"/>
          <a:stretch>
            <a:fillRect/>
          </a:stretch>
        </p:blipFill>
        <p:spPr>
          <a:xfrm>
            <a:off x="852441" y="1690688"/>
            <a:ext cx="4931033" cy="28051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4">
            <a:extLst>
              <a:ext uri="{FF2B5EF4-FFF2-40B4-BE49-F238E27FC236}">
                <a16:creationId xmlns:a16="http://schemas.microsoft.com/office/drawing/2014/main" id="{CFB0F1A2-16C2-1C85-2D8F-F8331D25C96B}"/>
              </a:ext>
            </a:extLst>
          </p:cNvPr>
          <p:cNvSpPr>
            <a:spLocks noGrp="1" noRot="1" noMove="1" noResize="1" noEditPoints="1" noAdjustHandles="1" noChangeArrowheads="1" noChangeShapeType="1"/>
          </p:cNvSpPr>
          <p:nvPr>
            <p:ph type="title"/>
          </p:nvPr>
        </p:nvSpPr>
        <p:spPr/>
        <p:txBody>
          <a:bodyPr/>
          <a:lstStyle/>
          <a:p>
            <a:r>
              <a:rPr lang="en-GB" dirty="0"/>
              <a:t>About the slides</a:t>
            </a:r>
          </a:p>
        </p:txBody>
      </p:sp>
      <p:sp>
        <p:nvSpPr>
          <p:cNvPr id="12" name="TextBox 11">
            <a:extLst>
              <a:ext uri="{FF2B5EF4-FFF2-40B4-BE49-F238E27FC236}">
                <a16:creationId xmlns:a16="http://schemas.microsoft.com/office/drawing/2014/main" id="{587AD24E-92A1-F74B-22A2-EC2280CF286E}"/>
              </a:ext>
            </a:extLst>
          </p:cNvPr>
          <p:cNvSpPr txBox="1">
            <a:spLocks noGrp="1" noRot="1" noMove="1" noResize="1" noEditPoints="1" noAdjustHandles="1" noChangeArrowheads="1" noChangeShapeType="1"/>
          </p:cNvSpPr>
          <p:nvPr/>
        </p:nvSpPr>
        <p:spPr>
          <a:xfrm>
            <a:off x="5918200" y="1690688"/>
            <a:ext cx="5449455" cy="1015663"/>
          </a:xfrm>
          <a:prstGeom prst="rect">
            <a:avLst/>
          </a:prstGeom>
          <a:noFill/>
        </p:spPr>
        <p:txBody>
          <a:bodyPr wrap="square" rtlCol="0">
            <a:spAutoFit/>
          </a:bodyPr>
          <a:lstStyle/>
          <a:p>
            <a:r>
              <a:rPr lang="en-GB" sz="2000" dirty="0"/>
              <a:t>The </a:t>
            </a:r>
            <a:r>
              <a:rPr lang="en-GB" sz="2000" dirty="0">
                <a:solidFill>
                  <a:srgbClr val="9C2167"/>
                </a:solidFill>
              </a:rPr>
              <a:t>red-question slides</a:t>
            </a:r>
            <a:r>
              <a:rPr lang="en-GB" sz="2000" dirty="0"/>
              <a:t> – there are over 40 around various genomic themes – also provide information through the       box.</a:t>
            </a:r>
          </a:p>
        </p:txBody>
      </p:sp>
      <p:sp>
        <p:nvSpPr>
          <p:cNvPr id="13" name="TextBox 12">
            <a:extLst>
              <a:ext uri="{FF2B5EF4-FFF2-40B4-BE49-F238E27FC236}">
                <a16:creationId xmlns:a16="http://schemas.microsoft.com/office/drawing/2014/main" id="{40F329A4-5007-6031-6287-54574716BA74}"/>
              </a:ext>
            </a:extLst>
          </p:cNvPr>
          <p:cNvSpPr txBox="1">
            <a:spLocks noGrp="1" noRot="1" noMove="1" noResize="1" noEditPoints="1" noAdjustHandles="1" noChangeArrowheads="1" noChangeShapeType="1"/>
          </p:cNvSpPr>
          <p:nvPr/>
        </p:nvSpPr>
        <p:spPr>
          <a:xfrm>
            <a:off x="685798" y="4857062"/>
            <a:ext cx="5689697" cy="1015663"/>
          </a:xfrm>
          <a:prstGeom prst="rect">
            <a:avLst/>
          </a:prstGeom>
          <a:noFill/>
        </p:spPr>
        <p:txBody>
          <a:bodyPr wrap="square" lIns="91440" tIns="45720" rIns="91440" bIns="45720" rtlCol="0" anchor="t">
            <a:spAutoFit/>
          </a:bodyPr>
          <a:lstStyle/>
          <a:p>
            <a:r>
              <a:rPr lang="en-GB" sz="2000" dirty="0"/>
              <a:t>The </a:t>
            </a:r>
            <a:r>
              <a:rPr lang="en-GB" sz="2000" dirty="0">
                <a:solidFill>
                  <a:srgbClr val="0057A8"/>
                </a:solidFill>
              </a:rPr>
              <a:t>blue-information slides </a:t>
            </a:r>
            <a:r>
              <a:rPr lang="en-GB" sz="2000" dirty="0"/>
              <a:t>give further information or context to the previous question slides. Some have discussion points.</a:t>
            </a:r>
          </a:p>
        </p:txBody>
      </p:sp>
      <p:grpSp>
        <p:nvGrpSpPr>
          <p:cNvPr id="4" name="Group 3">
            <a:extLst>
              <a:ext uri="{FF2B5EF4-FFF2-40B4-BE49-F238E27FC236}">
                <a16:creationId xmlns:a16="http://schemas.microsoft.com/office/drawing/2014/main" id="{4410032F-7FB5-931C-66F8-2E7E189BC09B}"/>
              </a:ext>
            </a:extLst>
          </p:cNvPr>
          <p:cNvGrpSpPr>
            <a:grpSpLocks noGrp="1" noUngrp="1" noRot="1" noMove="1" noResize="1"/>
          </p:cNvGrpSpPr>
          <p:nvPr/>
        </p:nvGrpSpPr>
        <p:grpSpPr>
          <a:xfrm>
            <a:off x="8675394" y="2306754"/>
            <a:ext cx="381979" cy="381979"/>
            <a:chOff x="335895" y="3745452"/>
            <a:chExt cx="971946" cy="971946"/>
          </a:xfrm>
        </p:grpSpPr>
        <p:sp>
          <p:nvSpPr>
            <p:cNvPr id="2" name="Oval 1">
              <a:extLst>
                <a:ext uri="{FF2B5EF4-FFF2-40B4-BE49-F238E27FC236}">
                  <a16:creationId xmlns:a16="http://schemas.microsoft.com/office/drawing/2014/main" id="{5E112A50-E33D-7CD7-A4C5-FF3812FDD6BA}"/>
                </a:ext>
              </a:extLst>
            </p:cNvPr>
            <p:cNvSpPr>
              <a:spLocks noGrp="1" noRot="1" noMove="1" noResize="1" noEditPoints="1" noAdjustHandles="1" noChangeArrowheads="1" noChangeShapeType="1"/>
            </p:cNvSpPr>
            <p:nvPr/>
          </p:nvSpPr>
          <p:spPr>
            <a:xfrm>
              <a:off x="335895" y="3745452"/>
              <a:ext cx="971946" cy="971946"/>
            </a:xfrm>
            <a:prstGeom prst="ellipse">
              <a:avLst/>
            </a:prstGeom>
            <a:solidFill>
              <a:srgbClr val="9C2167"/>
            </a:solidFill>
            <a:ln>
              <a:solidFill>
                <a:srgbClr val="9C21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descr="Brainstorm outline">
              <a:extLst>
                <a:ext uri="{FF2B5EF4-FFF2-40B4-BE49-F238E27FC236}">
                  <a16:creationId xmlns:a16="http://schemas.microsoft.com/office/drawing/2014/main" id="{72A9B9DA-5647-C032-D440-C0D7A6C88378}"/>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394797" y="3789907"/>
              <a:ext cx="884965" cy="884965"/>
            </a:xfrm>
            <a:prstGeom prst="rect">
              <a:avLst/>
            </a:prstGeom>
          </p:spPr>
        </p:pic>
      </p:grpSp>
      <p:sp>
        <p:nvSpPr>
          <p:cNvPr id="6" name="Rectangle 5">
            <a:extLst>
              <a:ext uri="{FF2B5EF4-FFF2-40B4-BE49-F238E27FC236}">
                <a16:creationId xmlns:a16="http://schemas.microsoft.com/office/drawing/2014/main" id="{04E6276B-E006-AC45-D564-2CBE62441AD0}"/>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711026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B3B94-F75B-0E2F-97C1-2A19347276B2}"/>
              </a:ext>
            </a:extLst>
          </p:cNvPr>
          <p:cNvSpPr>
            <a:spLocks noGrp="1" noRot="1" noMove="1" noResize="1" noEditPoints="1" noAdjustHandles="1" noChangeArrowheads="1" noChangeShapeType="1"/>
          </p:cNvSpPr>
          <p:nvPr>
            <p:ph type="title"/>
          </p:nvPr>
        </p:nvSpPr>
        <p:spPr/>
        <p:txBody>
          <a:bodyPr>
            <a:normAutofit/>
          </a:bodyPr>
          <a:lstStyle/>
          <a:p>
            <a:r>
              <a:rPr lang="en-GB" dirty="0"/>
              <a:t>The variation in our genome can tell us:</a:t>
            </a:r>
          </a:p>
        </p:txBody>
      </p:sp>
      <p:sp>
        <p:nvSpPr>
          <p:cNvPr id="3" name="Text Placeholder 2">
            <a:extLst>
              <a:ext uri="{FF2B5EF4-FFF2-40B4-BE49-F238E27FC236}">
                <a16:creationId xmlns:a16="http://schemas.microsoft.com/office/drawing/2014/main" id="{C043BE17-0630-8043-D4EB-5CD138DD9012}"/>
              </a:ext>
            </a:extLst>
          </p:cNvPr>
          <p:cNvSpPr>
            <a:spLocks noGrp="1" noRot="1" noMove="1" noResize="1" noEditPoints="1" noAdjustHandles="1" noChangeArrowheads="1" noChangeShapeType="1"/>
          </p:cNvSpPr>
          <p:nvPr>
            <p:ph type="body" sz="quarter" idx="15"/>
          </p:nvPr>
        </p:nvSpPr>
        <p:spPr/>
        <p:txBody>
          <a:bodyPr>
            <a:normAutofit/>
          </a:bodyPr>
          <a:lstStyle/>
          <a:p>
            <a:r>
              <a:rPr lang="en-GB" sz="2400" dirty="0"/>
              <a:t>how you may react to a drug</a:t>
            </a:r>
          </a:p>
        </p:txBody>
      </p:sp>
      <p:sp>
        <p:nvSpPr>
          <p:cNvPr id="4" name="Text Placeholder 3">
            <a:extLst>
              <a:ext uri="{FF2B5EF4-FFF2-40B4-BE49-F238E27FC236}">
                <a16:creationId xmlns:a16="http://schemas.microsoft.com/office/drawing/2014/main" id="{E9D99E1E-2B18-9310-B03B-202DC65AD78F}"/>
              </a:ext>
            </a:extLst>
          </p:cNvPr>
          <p:cNvSpPr>
            <a:spLocks noGrp="1" noRot="1" noMove="1" noResize="1" noEditPoints="1" noAdjustHandles="1" noChangeArrowheads="1" noChangeShapeType="1"/>
          </p:cNvSpPr>
          <p:nvPr>
            <p:ph type="body" sz="quarter" idx="16"/>
          </p:nvPr>
        </p:nvSpPr>
        <p:spPr/>
        <p:txBody>
          <a:bodyPr>
            <a:noAutofit/>
          </a:bodyPr>
          <a:lstStyle/>
          <a:p>
            <a:pPr>
              <a:spcBef>
                <a:spcPts val="0"/>
              </a:spcBef>
            </a:pPr>
            <a:r>
              <a:rPr lang="en-GB" sz="2400" dirty="0"/>
              <a:t>if you </a:t>
            </a:r>
            <a:r>
              <a:rPr lang="en-GB" sz="2400" u="sng" dirty="0"/>
              <a:t>may</a:t>
            </a:r>
            <a:r>
              <a:rPr lang="en-GB" sz="2400" dirty="0"/>
              <a:t> develop a condition</a:t>
            </a:r>
          </a:p>
        </p:txBody>
      </p:sp>
      <p:sp>
        <p:nvSpPr>
          <p:cNvPr id="5" name="Text Placeholder 4">
            <a:extLst>
              <a:ext uri="{FF2B5EF4-FFF2-40B4-BE49-F238E27FC236}">
                <a16:creationId xmlns:a16="http://schemas.microsoft.com/office/drawing/2014/main" id="{DB0635D8-3F0A-C43D-C851-BF59DE1270C7}"/>
              </a:ext>
            </a:extLst>
          </p:cNvPr>
          <p:cNvSpPr>
            <a:spLocks noGrp="1" noRot="1" noMove="1" noResize="1" noEditPoints="1" noAdjustHandles="1" noChangeArrowheads="1" noChangeShapeType="1"/>
          </p:cNvSpPr>
          <p:nvPr>
            <p:ph type="body" sz="quarter" idx="17"/>
          </p:nvPr>
        </p:nvSpPr>
        <p:spPr/>
        <p:txBody>
          <a:bodyPr>
            <a:normAutofit/>
          </a:bodyPr>
          <a:lstStyle/>
          <a:p>
            <a:r>
              <a:rPr lang="en-GB" sz="2400" dirty="0"/>
              <a:t>your ancestry</a:t>
            </a:r>
          </a:p>
        </p:txBody>
      </p:sp>
      <p:sp>
        <p:nvSpPr>
          <p:cNvPr id="6" name="Text Placeholder 5">
            <a:extLst>
              <a:ext uri="{FF2B5EF4-FFF2-40B4-BE49-F238E27FC236}">
                <a16:creationId xmlns:a16="http://schemas.microsoft.com/office/drawing/2014/main" id="{9CE05782-91C6-79EA-631D-2017210DDC77}"/>
              </a:ext>
            </a:extLst>
          </p:cNvPr>
          <p:cNvSpPr>
            <a:spLocks noGrp="1" noRot="1" noMove="1" noResize="1" noEditPoints="1" noAdjustHandles="1" noChangeArrowheads="1" noChangeShapeType="1"/>
          </p:cNvSpPr>
          <p:nvPr>
            <p:ph type="body" sz="quarter" idx="18"/>
          </p:nvPr>
        </p:nvSpPr>
        <p:spPr>
          <a:xfrm>
            <a:off x="1268772" y="4000501"/>
            <a:ext cx="10320045" cy="1732084"/>
          </a:xfrm>
        </p:spPr>
        <p:txBody>
          <a:bodyPr>
            <a:noAutofit/>
          </a:bodyPr>
          <a:lstStyle/>
          <a:p>
            <a:pPr marL="571500" indent="-571500">
              <a:buFont typeface="Arial" panose="020B0604020202020204" pitchFamily="34" charset="0"/>
              <a:buChar char="•"/>
            </a:pPr>
            <a:r>
              <a:rPr lang="en-GB" sz="2800" dirty="0"/>
              <a:t>The 0.2% variation in our genomes tells us: if someone might develop a genetic condition, if they're more susceptible to a certain condition or disease, and how they may react to specific drugs or interventions.</a:t>
            </a:r>
          </a:p>
        </p:txBody>
      </p:sp>
      <p:sp>
        <p:nvSpPr>
          <p:cNvPr id="7" name="Text Placeholder 6">
            <a:extLst>
              <a:ext uri="{FF2B5EF4-FFF2-40B4-BE49-F238E27FC236}">
                <a16:creationId xmlns:a16="http://schemas.microsoft.com/office/drawing/2014/main" id="{2FA3F718-65AD-165C-22C4-854F16B3C345}"/>
              </a:ext>
            </a:extLst>
          </p:cNvPr>
          <p:cNvSpPr>
            <a:spLocks noGrp="1" noRot="1" noMove="1" noResize="1" noEditPoints="1" noAdjustHandles="1" noChangeArrowheads="1" noChangeShapeType="1"/>
          </p:cNvSpPr>
          <p:nvPr>
            <p:ph type="body" sz="quarter" idx="19"/>
          </p:nvPr>
        </p:nvSpPr>
        <p:spPr/>
        <p:txBody>
          <a:bodyPr>
            <a:normAutofit/>
          </a:bodyPr>
          <a:lstStyle/>
          <a:p>
            <a:r>
              <a:rPr lang="en-GB" sz="2400" dirty="0"/>
              <a:t>if you </a:t>
            </a:r>
            <a:r>
              <a:rPr lang="en-GB" sz="2400" u="sng" dirty="0"/>
              <a:t>will</a:t>
            </a:r>
            <a:r>
              <a:rPr lang="en-GB" sz="2400" dirty="0"/>
              <a:t> develop a condition</a:t>
            </a:r>
          </a:p>
        </p:txBody>
      </p:sp>
      <p:sp>
        <p:nvSpPr>
          <p:cNvPr id="8" name="Rectangle 7">
            <a:extLst>
              <a:ext uri="{FF2B5EF4-FFF2-40B4-BE49-F238E27FC236}">
                <a16:creationId xmlns:a16="http://schemas.microsoft.com/office/drawing/2014/main" id="{6441809C-443B-004D-3A40-E668957D0620}"/>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3515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5">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3">
                                            <p:txEl>
                                              <p:pRg st="0" end="0"/>
                                            </p:txEl>
                                          </p:spTgt>
                                        </p:tgtEl>
                                        <p:attrNameLst>
                                          <p:attrName>style.color</p:attrName>
                                        </p:attrNameLst>
                                      </p:cBhvr>
                                      <p:to>
                                        <a:srgbClr val="FAE100"/>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4">
                                            <p:txEl>
                                              <p:pRg st="0" end="0"/>
                                            </p:txEl>
                                          </p:spTgt>
                                        </p:tgtEl>
                                        <p:attrNameLst>
                                          <p:attrName>style.color</p:attrName>
                                        </p:attrNameLst>
                                      </p:cBhvr>
                                      <p:to>
                                        <a:srgbClr val="FAE100"/>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7">
                                            <p:txEl>
                                              <p:pRg st="0" end="0"/>
                                            </p:txEl>
                                          </p:spTgt>
                                        </p:tgtEl>
                                        <p:attrNameLst>
                                          <p:attrName>style.color</p:attrName>
                                        </p:attrNameLst>
                                      </p:cBhvr>
                                      <p:to>
                                        <a:srgbClr val="FAE100"/>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lt">
                                    <p:tmPct val="10000"/>
                                  </p:iterate>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build="p"/>
      <p:bldP spid="7"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43BE17-0630-8043-D4EB-5CD138DD9012}"/>
              </a:ext>
            </a:extLst>
          </p:cNvPr>
          <p:cNvSpPr>
            <a:spLocks noGrp="1" noRot="1" noMove="1" noResize="1" noEditPoints="1" noAdjustHandles="1" noChangeArrowheads="1" noChangeShapeType="1"/>
          </p:cNvSpPr>
          <p:nvPr>
            <p:ph type="body" sz="quarter" idx="16"/>
          </p:nvPr>
        </p:nvSpPr>
        <p:spPr/>
        <p:txBody>
          <a:bodyPr/>
          <a:lstStyle/>
          <a:p>
            <a:r>
              <a:rPr lang="en-GB" dirty="0"/>
              <a:t>False</a:t>
            </a:r>
          </a:p>
        </p:txBody>
      </p:sp>
      <p:sp>
        <p:nvSpPr>
          <p:cNvPr id="4" name="Text Placeholder 3">
            <a:extLst>
              <a:ext uri="{FF2B5EF4-FFF2-40B4-BE49-F238E27FC236}">
                <a16:creationId xmlns:a16="http://schemas.microsoft.com/office/drawing/2014/main" id="{E9D99E1E-2B18-9310-B03B-202DC65AD78F}"/>
              </a:ext>
            </a:extLst>
          </p:cNvPr>
          <p:cNvSpPr>
            <a:spLocks noGrp="1" noRot="1" noMove="1" noResize="1" noEditPoints="1" noAdjustHandles="1" noChangeArrowheads="1" noChangeShapeType="1"/>
          </p:cNvSpPr>
          <p:nvPr>
            <p:ph type="body" sz="quarter" idx="18"/>
          </p:nvPr>
        </p:nvSpPr>
        <p:spPr>
          <a:xfrm>
            <a:off x="1307841" y="4000501"/>
            <a:ext cx="10165701" cy="1732084"/>
          </a:xfrm>
        </p:spPr>
        <p:txBody>
          <a:bodyPr anchor="t">
            <a:normAutofit/>
          </a:bodyPr>
          <a:lstStyle/>
          <a:p>
            <a:pPr marL="571500" indent="-571500">
              <a:buFont typeface="Arial" panose="020B0604020202020204" pitchFamily="34" charset="0"/>
              <a:buChar char="•"/>
            </a:pPr>
            <a:r>
              <a:rPr lang="en-GB" dirty="0"/>
              <a:t>It’s false. There are still things to discover in the human genome.</a:t>
            </a:r>
          </a:p>
        </p:txBody>
      </p:sp>
      <p:sp>
        <p:nvSpPr>
          <p:cNvPr id="5" name="Text Placeholder 4">
            <a:extLst>
              <a:ext uri="{FF2B5EF4-FFF2-40B4-BE49-F238E27FC236}">
                <a16:creationId xmlns:a16="http://schemas.microsoft.com/office/drawing/2014/main" id="{DB0635D8-3F0A-C43D-C851-BF59DE1270C7}"/>
              </a:ext>
            </a:extLst>
          </p:cNvPr>
          <p:cNvSpPr>
            <a:spLocks noGrp="1" noRot="1" noMove="1" noResize="1" noEditPoints="1" noAdjustHandles="1" noChangeArrowheads="1" noChangeShapeType="1"/>
          </p:cNvSpPr>
          <p:nvPr>
            <p:ph type="body" sz="quarter" idx="19"/>
          </p:nvPr>
        </p:nvSpPr>
        <p:spPr/>
        <p:txBody>
          <a:bodyPr/>
          <a:lstStyle/>
          <a:p>
            <a:r>
              <a:rPr lang="en-GB" dirty="0"/>
              <a:t>True</a:t>
            </a:r>
          </a:p>
        </p:txBody>
      </p:sp>
      <p:sp>
        <p:nvSpPr>
          <p:cNvPr id="2" name="Title 1">
            <a:extLst>
              <a:ext uri="{FF2B5EF4-FFF2-40B4-BE49-F238E27FC236}">
                <a16:creationId xmlns:a16="http://schemas.microsoft.com/office/drawing/2014/main" id="{3A9B3B94-F75B-0E2F-97C1-2A19347276B2}"/>
              </a:ext>
            </a:extLst>
          </p:cNvPr>
          <p:cNvSpPr>
            <a:spLocks noGrp="1" noRot="1" noMove="1" noResize="1" noEditPoints="1" noAdjustHandles="1" noChangeArrowheads="1" noChangeShapeType="1"/>
          </p:cNvSpPr>
          <p:nvPr>
            <p:ph type="title"/>
          </p:nvPr>
        </p:nvSpPr>
        <p:spPr/>
        <p:txBody>
          <a:bodyPr>
            <a:noAutofit/>
          </a:bodyPr>
          <a:lstStyle/>
          <a:p>
            <a:r>
              <a:rPr lang="en-GB" dirty="0"/>
              <a:t>Now that we’ve ‘read’ the human genome, we know everything about it.</a:t>
            </a:r>
          </a:p>
        </p:txBody>
      </p:sp>
      <p:sp>
        <p:nvSpPr>
          <p:cNvPr id="6" name="Rectangle 5">
            <a:extLst>
              <a:ext uri="{FF2B5EF4-FFF2-40B4-BE49-F238E27FC236}">
                <a16:creationId xmlns:a16="http://schemas.microsoft.com/office/drawing/2014/main" id="{3466FCEE-E967-A036-E8BC-961241EAC6D2}"/>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7163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1000" fill="hold"/>
                                        <p:tgtEl>
                                          <p:spTgt spid="5">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1000" fill="hold"/>
                                        <p:tgtEl>
                                          <p:spTgt spid="3">
                                            <p:txEl>
                                              <p:pRg st="0" end="0"/>
                                            </p:txEl>
                                          </p:spTgt>
                                        </p:tgtEl>
                                        <p:attrNameLst>
                                          <p:attrName>style.color</p:attrName>
                                        </p:attrNameLst>
                                      </p:cBhvr>
                                      <p:to>
                                        <a:srgbClr val="FAE100"/>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BB04E-DF4E-D702-EAEA-702476C4D898}"/>
              </a:ext>
            </a:extLst>
          </p:cNvPr>
          <p:cNvSpPr>
            <a:spLocks noGrp="1"/>
          </p:cNvSpPr>
          <p:nvPr>
            <p:ph type="title"/>
          </p:nvPr>
        </p:nvSpPr>
        <p:spPr/>
        <p:txBody>
          <a:bodyPr>
            <a:normAutofit fontScale="90000"/>
          </a:bodyPr>
          <a:lstStyle/>
          <a:p>
            <a:r>
              <a:rPr lang="en-GB" dirty="0"/>
              <a:t>Genomes are ‘read’ via genomic sequencing</a:t>
            </a:r>
          </a:p>
        </p:txBody>
      </p:sp>
      <p:sp>
        <p:nvSpPr>
          <p:cNvPr id="3" name="Content Placeholder 2">
            <a:extLst>
              <a:ext uri="{FF2B5EF4-FFF2-40B4-BE49-F238E27FC236}">
                <a16:creationId xmlns:a16="http://schemas.microsoft.com/office/drawing/2014/main" id="{4A118AA9-FC6A-1DCB-2E39-770B5E061E9B}"/>
              </a:ext>
            </a:extLst>
          </p:cNvPr>
          <p:cNvSpPr>
            <a:spLocks noGrp="1"/>
          </p:cNvSpPr>
          <p:nvPr>
            <p:ph sz="quarter" idx="19"/>
          </p:nvPr>
        </p:nvSpPr>
        <p:spPr/>
        <p:txBody>
          <a:bodyPr>
            <a:noAutofit/>
          </a:bodyPr>
          <a:lstStyle/>
          <a:p>
            <a:r>
              <a:rPr lang="en-GB" sz="3200" dirty="0"/>
              <a:t>Genomic sequencing is used to ‘read’ or ‘map’ some or all of an individual’s genome.</a:t>
            </a:r>
          </a:p>
          <a:p>
            <a:r>
              <a:rPr lang="en-GB" sz="3200" dirty="0"/>
              <a:t>We can now sequence a human genome in only days and for under £1,000.</a:t>
            </a:r>
          </a:p>
          <a:p>
            <a:r>
              <a:rPr lang="en-GB" sz="3200" dirty="0">
                <a:solidFill>
                  <a:schemeClr val="accent6"/>
                </a:solidFill>
              </a:rPr>
              <a:t>Discussion: Do you know of any clinical scenarios where genomic sequencing is currently being used?</a:t>
            </a:r>
          </a:p>
        </p:txBody>
      </p:sp>
      <p:sp>
        <p:nvSpPr>
          <p:cNvPr id="4" name="Rectangle 3">
            <a:extLst>
              <a:ext uri="{FF2B5EF4-FFF2-40B4-BE49-F238E27FC236}">
                <a16:creationId xmlns:a16="http://schemas.microsoft.com/office/drawing/2014/main" id="{5E5E2450-888E-8B8A-1E7C-371AA6083A78}"/>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5059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E5F4EB-BDCD-FBC6-91DD-AB64F6763E6C}"/>
              </a:ext>
            </a:extLst>
          </p:cNvPr>
          <p:cNvSpPr>
            <a:spLocks noGrp="1"/>
          </p:cNvSpPr>
          <p:nvPr>
            <p:ph type="title"/>
          </p:nvPr>
        </p:nvSpPr>
        <p:spPr/>
        <p:txBody>
          <a:bodyPr>
            <a:normAutofit/>
          </a:bodyPr>
          <a:lstStyle/>
          <a:p>
            <a:r>
              <a:rPr lang="en-GB" dirty="0"/>
              <a:t>Video: Parent talks about genomic testing</a:t>
            </a:r>
          </a:p>
        </p:txBody>
      </p:sp>
      <p:pic>
        <p:nvPicPr>
          <p:cNvPr id="5" name="Whole Genome Sequencing_ My Family's Journey">
            <a:hlinkClick r:id="" action="ppaction://media"/>
            <a:extLst>
              <a:ext uri="{FF2B5EF4-FFF2-40B4-BE49-F238E27FC236}">
                <a16:creationId xmlns:a16="http://schemas.microsoft.com/office/drawing/2014/main" id="{EB170E98-720B-4B66-105A-6F4ED45AE3CD}"/>
              </a:ext>
            </a:extLst>
          </p:cNvPr>
          <p:cNvPicPr>
            <a:picLocks noGrp="1" noChangeAspect="1"/>
          </p:cNvPicPr>
          <p:nvPr>
            <p:ph type="media" sz="quarter" idx="21"/>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2BF10705-357E-4441-AE0D-593FB89CDD96}" label="Whole genome sequencing-My family's journey" lang="" r:embed="rId4"/>
                        </p173:trackLst>
                      </p173:tracksInfo>
                    </p:ext>
                  </p14:extLst>
                </p14:media>
              </p:ext>
            </p:extLst>
          </p:nvPr>
        </p:nvPicPr>
        <p:blipFill>
          <a:blip r:embed="rId5"/>
          <a:stretch>
            <a:fillRect/>
          </a:stretch>
        </p:blipFill>
        <p:spPr>
          <a:xfrm>
            <a:off x="5135563" y="2055813"/>
            <a:ext cx="6424612" cy="3613150"/>
          </a:xfrm>
        </p:spPr>
      </p:pic>
      <p:sp>
        <p:nvSpPr>
          <p:cNvPr id="2" name="Text Placeholder 44">
            <a:extLst>
              <a:ext uri="{FF2B5EF4-FFF2-40B4-BE49-F238E27FC236}">
                <a16:creationId xmlns:a16="http://schemas.microsoft.com/office/drawing/2014/main" id="{8F34FFE3-573D-D1A9-C37D-6A16DFD0CE5A}"/>
              </a:ext>
            </a:extLst>
          </p:cNvPr>
          <p:cNvSpPr>
            <a:spLocks noGrp="1"/>
          </p:cNvSpPr>
          <p:nvPr>
            <p:ph type="body" sz="quarter" idx="22" hasCustomPrompt="1"/>
          </p:nvPr>
        </p:nvSpPr>
        <p:spPr>
          <a:xfrm>
            <a:off x="1290247" y="5241851"/>
            <a:ext cx="3709516" cy="490345"/>
          </a:xfrm>
        </p:spPr>
        <p:txBody>
          <a:bodyPr/>
          <a:lstStyle/>
          <a:p>
            <a:pPr marL="3600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2500" b="0" i="0" u="none" strike="noStrike" kern="1200" cap="none" spc="0" normalizeH="0" baseline="0" noProof="0" dirty="0">
                <a:ln>
                  <a:noFill/>
                </a:ln>
                <a:solidFill>
                  <a:srgbClr val="4C6272"/>
                </a:solidFill>
                <a:effectLst/>
                <a:uLnTx/>
                <a:uFillTx/>
                <a:latin typeface="Arial" panose="020B0604020202020204" pitchFamily="34" charset="0"/>
                <a:ea typeface="+mn-ea"/>
                <a:cs typeface="Arial" panose="020B0604020202020204" pitchFamily="34" charset="0"/>
                <a:hlinkClick r:id="rId6"/>
              </a:rPr>
              <a:t>online, via Vimeo</a:t>
            </a:r>
            <a:endParaRPr kumimoji="0" lang="en-GB" sz="2500" b="0" i="0" u="none" strike="noStrike" kern="1200" cap="none" spc="0" normalizeH="0" baseline="0" noProof="0" dirty="0">
              <a:ln>
                <a:noFill/>
              </a:ln>
              <a:solidFill>
                <a:srgbClr val="4C6272"/>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24DB66D1-9B88-17B8-4C03-4584022E6CFF}"/>
              </a:ext>
            </a:extLst>
          </p:cNvPr>
          <p:cNvSpPr>
            <a:spLocks noGrp="1" noRot="1" noMove="1" noResize="1" noEditPoints="1" noAdjustHandles="1" noChangeArrowheads="1" noChangeShapeType="1"/>
          </p:cNvSpPr>
          <p:nvPr/>
        </p:nvSpPr>
        <p:spPr>
          <a:xfrm>
            <a:off x="0" y="773724"/>
            <a:ext cx="12192000" cy="1072662"/>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6620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1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980043-C041-78E4-4E98-1A24D154D144}"/>
              </a:ext>
            </a:extLst>
          </p:cNvPr>
          <p:cNvSpPr>
            <a:spLocks noGrp="1"/>
          </p:cNvSpPr>
          <p:nvPr>
            <p:ph type="title"/>
          </p:nvPr>
        </p:nvSpPr>
        <p:spPr/>
        <p:txBody>
          <a:bodyPr>
            <a:normAutofit fontScale="90000"/>
          </a:bodyPr>
          <a:lstStyle/>
          <a:p>
            <a:r>
              <a:rPr lang="en-GB" dirty="0"/>
              <a:t>We don’t know everything about genomes</a:t>
            </a:r>
          </a:p>
        </p:txBody>
      </p:sp>
      <p:sp>
        <p:nvSpPr>
          <p:cNvPr id="2" name="Content Placeholder 1">
            <a:extLst>
              <a:ext uri="{FF2B5EF4-FFF2-40B4-BE49-F238E27FC236}">
                <a16:creationId xmlns:a16="http://schemas.microsoft.com/office/drawing/2014/main" id="{F79F8446-8055-5870-87E9-16F0B3ECA6E3}"/>
              </a:ext>
            </a:extLst>
          </p:cNvPr>
          <p:cNvSpPr>
            <a:spLocks noGrp="1"/>
          </p:cNvSpPr>
          <p:nvPr>
            <p:ph sz="quarter" idx="19"/>
          </p:nvPr>
        </p:nvSpPr>
        <p:spPr/>
        <p:txBody>
          <a:bodyPr>
            <a:normAutofit lnSpcReduction="10000"/>
          </a:bodyPr>
          <a:lstStyle/>
          <a:p>
            <a:r>
              <a:rPr lang="en-GB" dirty="0"/>
              <a:t>Our genomes are huge and very complex.</a:t>
            </a:r>
          </a:p>
          <a:p>
            <a:r>
              <a:rPr lang="en-GB" dirty="0"/>
              <a:t>Each genome is different.</a:t>
            </a:r>
          </a:p>
          <a:p>
            <a:r>
              <a:rPr lang="en-GB" dirty="0"/>
              <a:t>We don’t understand everything about them, but we’re learning more all the time…</a:t>
            </a:r>
          </a:p>
          <a:p>
            <a:r>
              <a:rPr lang="en-GB" dirty="0"/>
              <a:t>…to improve prediction, prevention, diagnosis and treatment of disease.</a:t>
            </a:r>
          </a:p>
        </p:txBody>
      </p:sp>
      <p:sp>
        <p:nvSpPr>
          <p:cNvPr id="3" name="Rectangle 2">
            <a:extLst>
              <a:ext uri="{FF2B5EF4-FFF2-40B4-BE49-F238E27FC236}">
                <a16:creationId xmlns:a16="http://schemas.microsoft.com/office/drawing/2014/main" id="{26EBAE5F-3A62-D194-ED12-137395682047}"/>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117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par>
                          <p:cTn id="16" fill="hold">
                            <p:stCondLst>
                              <p:cond delay="2500"/>
                            </p:stCondLst>
                            <p:childTnLst>
                              <p:par>
                                <p:cTn id="17" presetID="10" presetClass="entr" presetSubtype="0" fill="hold" nodeType="afterEffect">
                                  <p:stCondLst>
                                    <p:cond delay="50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8A585B4-9D29-E155-BBE7-0F43194EC1DB}"/>
              </a:ext>
            </a:extLst>
          </p:cNvPr>
          <p:cNvSpPr>
            <a:spLocks noGrp="1" noRot="1" noMove="1" noResize="1" noEditPoints="1" noAdjustHandles="1" noChangeArrowheads="1" noChangeShapeType="1"/>
          </p:cNvSpPr>
          <p:nvPr>
            <p:ph type="body" sz="quarter" idx="16"/>
          </p:nvPr>
        </p:nvSpPr>
        <p:spPr/>
        <p:txBody>
          <a:bodyPr>
            <a:noAutofit/>
          </a:bodyPr>
          <a:lstStyle/>
          <a:p>
            <a:r>
              <a:rPr lang="en-GB" sz="3600" dirty="0"/>
              <a:t>What biological samples will give us DNA?</a:t>
            </a:r>
          </a:p>
        </p:txBody>
      </p:sp>
      <p:sp>
        <p:nvSpPr>
          <p:cNvPr id="6" name="Text Placeholder 5">
            <a:extLst>
              <a:ext uri="{FF2B5EF4-FFF2-40B4-BE49-F238E27FC236}">
                <a16:creationId xmlns:a16="http://schemas.microsoft.com/office/drawing/2014/main" id="{77392F89-BF32-7C56-9532-A80D0C59F6ED}"/>
              </a:ext>
            </a:extLst>
          </p:cNvPr>
          <p:cNvSpPr>
            <a:spLocks noGrp="1" noRot="1" noMove="1" noResize="1" noEditPoints="1" noAdjustHandles="1" noChangeArrowheads="1" noChangeShapeType="1"/>
          </p:cNvSpPr>
          <p:nvPr>
            <p:ph type="body" sz="quarter" idx="18"/>
          </p:nvPr>
        </p:nvSpPr>
        <p:spPr/>
        <p:txBody>
          <a:bodyPr>
            <a:noAutofit/>
          </a:bodyPr>
          <a:lstStyle/>
          <a:p>
            <a:pPr>
              <a:spcBef>
                <a:spcPts val="600"/>
              </a:spcBef>
            </a:pPr>
            <a:r>
              <a:rPr lang="en-GB" sz="2800" dirty="0"/>
              <a:t>Hair roots, skin cells, bone marrow, blood, tumour cells, faeces, saliva, . . .</a:t>
            </a:r>
          </a:p>
          <a:p>
            <a:pPr>
              <a:spcBef>
                <a:spcPts val="600"/>
              </a:spcBef>
              <a:buFont typeface="Arial" panose="020B0604020202020204" pitchFamily="34" charset="0"/>
              <a:buChar char="•"/>
            </a:pPr>
            <a:r>
              <a:rPr lang="en-GB" sz="2800" dirty="0"/>
              <a:t>Almost every cell in our body has a copy of our genome, so DNA can be extracted from all bodily tissues.</a:t>
            </a:r>
          </a:p>
        </p:txBody>
      </p:sp>
      <p:sp>
        <p:nvSpPr>
          <p:cNvPr id="4" name="Title 3">
            <a:extLst>
              <a:ext uri="{FF2B5EF4-FFF2-40B4-BE49-F238E27FC236}">
                <a16:creationId xmlns:a16="http://schemas.microsoft.com/office/drawing/2014/main" id="{53D00BC8-31AD-1B6F-123E-B659F54F3A7A}"/>
              </a:ext>
            </a:extLst>
          </p:cNvPr>
          <p:cNvSpPr>
            <a:spLocks noGrp="1" noRot="1" noMove="1" noResize="1" noEditPoints="1" noAdjustHandles="1" noChangeArrowheads="1" noChangeShapeType="1"/>
          </p:cNvSpPr>
          <p:nvPr>
            <p:ph type="title"/>
          </p:nvPr>
        </p:nvSpPr>
        <p:spPr/>
        <p:txBody>
          <a:bodyPr>
            <a:noAutofit/>
          </a:bodyPr>
          <a:lstStyle/>
          <a:p>
            <a:r>
              <a:rPr lang="en-GB" sz="3600" dirty="0"/>
              <a:t>To investigate an individual’s genome, we need a sample of their DNA.</a:t>
            </a:r>
          </a:p>
        </p:txBody>
      </p:sp>
      <p:sp>
        <p:nvSpPr>
          <p:cNvPr id="2" name="Rectangle 1">
            <a:extLst>
              <a:ext uri="{FF2B5EF4-FFF2-40B4-BE49-F238E27FC236}">
                <a16:creationId xmlns:a16="http://schemas.microsoft.com/office/drawing/2014/main" id="{452F01FC-34D8-37E9-0B62-5B9583DCC9DB}"/>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5472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E1FBD9-F42B-5CE3-4AEB-4DEE98CA1649}"/>
              </a:ext>
            </a:extLst>
          </p:cNvPr>
          <p:cNvSpPr>
            <a:spLocks noGrp="1" noRot="1" noMove="1" noResize="1" noEditPoints="1" noAdjustHandles="1" noChangeArrowheads="1" noChangeShapeType="1"/>
          </p:cNvSpPr>
          <p:nvPr>
            <p:ph type="body" sz="quarter" idx="16"/>
          </p:nvPr>
        </p:nvSpPr>
        <p:spPr/>
        <p:txBody>
          <a:bodyPr/>
          <a:lstStyle/>
          <a:p>
            <a:r>
              <a:rPr lang="en-GB" dirty="0"/>
              <a:t>False</a:t>
            </a:r>
          </a:p>
        </p:txBody>
      </p:sp>
      <p:sp>
        <p:nvSpPr>
          <p:cNvPr id="4" name="Text Placeholder 3">
            <a:extLst>
              <a:ext uri="{FF2B5EF4-FFF2-40B4-BE49-F238E27FC236}">
                <a16:creationId xmlns:a16="http://schemas.microsoft.com/office/drawing/2014/main" id="{914214FB-EEDB-F2C4-2872-45E86E38E139}"/>
              </a:ext>
            </a:extLst>
          </p:cNvPr>
          <p:cNvSpPr>
            <a:spLocks noGrp="1" noRot="1" noMove="1" noResize="1" noEditPoints="1" noAdjustHandles="1" noChangeArrowheads="1" noChangeShapeType="1"/>
          </p:cNvSpPr>
          <p:nvPr>
            <p:ph type="body" sz="quarter" idx="18"/>
          </p:nvPr>
        </p:nvSpPr>
        <p:spPr>
          <a:xfrm>
            <a:off x="1317171" y="4000501"/>
            <a:ext cx="10255703" cy="1771649"/>
          </a:xfrm>
        </p:spPr>
        <p:txBody>
          <a:bodyPr>
            <a:noAutofit/>
          </a:bodyPr>
          <a:lstStyle/>
          <a:p>
            <a:pPr marL="571500" indent="-571500">
              <a:spcBef>
                <a:spcPts val="0"/>
              </a:spcBef>
              <a:spcAft>
                <a:spcPts val="600"/>
              </a:spcAft>
              <a:buFont typeface="Arial" panose="020B0604020202020204" pitchFamily="34" charset="0"/>
              <a:buChar char="•"/>
            </a:pPr>
            <a:r>
              <a:rPr lang="en-GB" sz="2800" dirty="0"/>
              <a:t>Anyone can buy a direct-to-consumer testing (DTC) kit.</a:t>
            </a:r>
          </a:p>
          <a:p>
            <a:pPr marL="571500" indent="-571500">
              <a:spcBef>
                <a:spcPts val="0"/>
              </a:spcBef>
              <a:spcAft>
                <a:spcPts val="600"/>
              </a:spcAft>
              <a:buFont typeface="Arial" panose="020B0604020202020204" pitchFamily="34" charset="0"/>
              <a:buChar char="•"/>
            </a:pPr>
            <a:r>
              <a:rPr lang="en-GB" sz="2800" dirty="0"/>
              <a:t>DTC results give information on ancestry or the presence of variants linked to a number of conditions.</a:t>
            </a:r>
          </a:p>
        </p:txBody>
      </p:sp>
      <p:sp>
        <p:nvSpPr>
          <p:cNvPr id="5" name="Text Placeholder 4">
            <a:extLst>
              <a:ext uri="{FF2B5EF4-FFF2-40B4-BE49-F238E27FC236}">
                <a16:creationId xmlns:a16="http://schemas.microsoft.com/office/drawing/2014/main" id="{E56656F4-1CF5-F72E-FC66-CF34D0B4B6E3}"/>
              </a:ext>
            </a:extLst>
          </p:cNvPr>
          <p:cNvSpPr>
            <a:spLocks noGrp="1" noRot="1" noMove="1" noResize="1" noEditPoints="1" noAdjustHandles="1" noChangeArrowheads="1" noChangeShapeType="1"/>
          </p:cNvSpPr>
          <p:nvPr>
            <p:ph type="body" sz="quarter" idx="19"/>
          </p:nvPr>
        </p:nvSpPr>
        <p:spPr/>
        <p:txBody>
          <a:bodyPr/>
          <a:lstStyle/>
          <a:p>
            <a:r>
              <a:rPr lang="en-GB" dirty="0"/>
              <a:t>True</a:t>
            </a:r>
          </a:p>
        </p:txBody>
      </p:sp>
      <p:sp>
        <p:nvSpPr>
          <p:cNvPr id="2" name="Title 1">
            <a:extLst>
              <a:ext uri="{FF2B5EF4-FFF2-40B4-BE49-F238E27FC236}">
                <a16:creationId xmlns:a16="http://schemas.microsoft.com/office/drawing/2014/main" id="{61CC2993-DD5E-8B86-80A5-CAE443CE8577}"/>
              </a:ext>
            </a:extLst>
          </p:cNvPr>
          <p:cNvSpPr>
            <a:spLocks noGrp="1" noRot="1" noMove="1" noResize="1" noEditPoints="1" noAdjustHandles="1" noChangeArrowheads="1" noChangeShapeType="1"/>
          </p:cNvSpPr>
          <p:nvPr>
            <p:ph type="title"/>
          </p:nvPr>
        </p:nvSpPr>
        <p:spPr/>
        <p:txBody>
          <a:bodyPr>
            <a:noAutofit/>
          </a:bodyPr>
          <a:lstStyle/>
          <a:p>
            <a:r>
              <a:rPr lang="en-GB" dirty="0"/>
              <a:t>Genomic tests are available through the NHS, only.</a:t>
            </a:r>
          </a:p>
        </p:txBody>
      </p:sp>
      <p:sp>
        <p:nvSpPr>
          <p:cNvPr id="6" name="Rectangle 5">
            <a:extLst>
              <a:ext uri="{FF2B5EF4-FFF2-40B4-BE49-F238E27FC236}">
                <a16:creationId xmlns:a16="http://schemas.microsoft.com/office/drawing/2014/main" id="{66AD182B-EB62-22FA-B908-75DDB1E97C37}"/>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71314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3">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5">
                                            <p:txEl>
                                              <p:pRg st="0" end="0"/>
                                            </p:txEl>
                                          </p:spTgt>
                                        </p:tgtEl>
                                        <p:attrNameLst>
                                          <p:attrName>style.color</p:attrName>
                                        </p:attrNameLst>
                                      </p:cBhvr>
                                      <p:to>
                                        <a:srgbClr val="AE2573"/>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59A743-3081-8B4D-242B-999EEC660D25}"/>
              </a:ext>
            </a:extLst>
          </p:cNvPr>
          <p:cNvSpPr>
            <a:spLocks noGrp="1"/>
          </p:cNvSpPr>
          <p:nvPr>
            <p:ph type="title"/>
          </p:nvPr>
        </p:nvSpPr>
        <p:spPr/>
        <p:txBody>
          <a:bodyPr/>
          <a:lstStyle/>
          <a:p>
            <a:r>
              <a:rPr lang="en-GB" dirty="0"/>
              <a:t>NHS vs direct-to-consumer genomic tests</a:t>
            </a:r>
          </a:p>
        </p:txBody>
      </p:sp>
      <p:sp>
        <p:nvSpPr>
          <p:cNvPr id="5" name="Content Placeholder 4">
            <a:extLst>
              <a:ext uri="{FF2B5EF4-FFF2-40B4-BE49-F238E27FC236}">
                <a16:creationId xmlns:a16="http://schemas.microsoft.com/office/drawing/2014/main" id="{2B115BAE-49E2-A658-583D-AFB85D031912}"/>
              </a:ext>
            </a:extLst>
          </p:cNvPr>
          <p:cNvSpPr>
            <a:spLocks noGrp="1"/>
          </p:cNvSpPr>
          <p:nvPr>
            <p:ph sz="quarter" idx="19"/>
          </p:nvPr>
        </p:nvSpPr>
        <p:spPr>
          <a:xfrm>
            <a:off x="1279239" y="1992702"/>
            <a:ext cx="10277221" cy="3739882"/>
          </a:xfrm>
        </p:spPr>
        <p:txBody>
          <a:bodyPr>
            <a:noAutofit/>
          </a:bodyPr>
          <a:lstStyle/>
          <a:p>
            <a:r>
              <a:rPr lang="en-GB" sz="2500" dirty="0"/>
              <a:t>Anyone can buy a direct-to-consumer (DTC) testing kit. </a:t>
            </a:r>
          </a:p>
          <a:p>
            <a:r>
              <a:rPr lang="en-GB" sz="2500" dirty="0"/>
              <a:t>Results may give insight into ancestry, traits or gene variants.</a:t>
            </a:r>
          </a:p>
          <a:p>
            <a:r>
              <a:rPr lang="en-GB" sz="2500" dirty="0"/>
              <a:t>The interpretation of DTC results is often inconclusive.</a:t>
            </a:r>
          </a:p>
          <a:p>
            <a:r>
              <a:rPr lang="en-GB" sz="2500" dirty="0">
                <a:solidFill>
                  <a:srgbClr val="9C2167"/>
                </a:solidFill>
              </a:rPr>
              <a:t>Discussion: What advice would you give to an individual who had taken a DTC test and received unsettling results about variants linked to a particular condition?</a:t>
            </a:r>
            <a:r>
              <a:rPr lang="en-GB" sz="2500" dirty="0"/>
              <a:t> </a:t>
            </a:r>
          </a:p>
          <a:p>
            <a:r>
              <a:rPr lang="en-GB" sz="2500" dirty="0"/>
              <a:t>Note: Always consult a healthcare professional to find out what DTC test results really mean.</a:t>
            </a:r>
          </a:p>
          <a:p>
            <a:endParaRPr lang="en-GB" sz="2800" dirty="0"/>
          </a:p>
        </p:txBody>
      </p:sp>
      <p:sp>
        <p:nvSpPr>
          <p:cNvPr id="2" name="Rectangle 1">
            <a:extLst>
              <a:ext uri="{FF2B5EF4-FFF2-40B4-BE49-F238E27FC236}">
                <a16:creationId xmlns:a16="http://schemas.microsoft.com/office/drawing/2014/main" id="{29949233-228C-230F-FE28-CD0B1632E861}"/>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288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1000"/>
                                        <p:tgtEl>
                                          <p:spTgt spid="5">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1000"/>
                                        <p:tgtEl>
                                          <p:spTgt spid="5">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1000"/>
                                        <p:tgtEl>
                                          <p:spTgt spid="5">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fade">
                                      <p:cBhvr>
                                        <p:cTn id="24" dur="1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25BA40-E9DE-7305-E4CD-CDE125F3D844}"/>
              </a:ext>
            </a:extLst>
          </p:cNvPr>
          <p:cNvSpPr>
            <a:spLocks noGrp="1" noRot="1" noMove="1" noResize="1" noEditPoints="1" noAdjustHandles="1" noChangeArrowheads="1" noChangeShapeType="1"/>
          </p:cNvSpPr>
          <p:nvPr>
            <p:ph type="ctrTitle"/>
          </p:nvPr>
        </p:nvSpPr>
        <p:spPr>
          <a:xfrm>
            <a:off x="1524000" y="1122363"/>
            <a:ext cx="9144000" cy="869723"/>
          </a:xfrm>
        </p:spPr>
        <p:txBody>
          <a:bodyPr>
            <a:normAutofit/>
          </a:bodyPr>
          <a:lstStyle/>
          <a:p>
            <a:r>
              <a:rPr lang="en-GB" sz="4400" dirty="0"/>
              <a:t>Continue to part 2 which covers</a:t>
            </a:r>
          </a:p>
        </p:txBody>
      </p:sp>
      <p:sp>
        <p:nvSpPr>
          <p:cNvPr id="5" name="Subtitle 4">
            <a:extLst>
              <a:ext uri="{FF2B5EF4-FFF2-40B4-BE49-F238E27FC236}">
                <a16:creationId xmlns:a16="http://schemas.microsoft.com/office/drawing/2014/main" id="{5E2D96F0-B98A-F33E-E7D2-6BC74D9CA4BA}"/>
              </a:ext>
            </a:extLst>
          </p:cNvPr>
          <p:cNvSpPr>
            <a:spLocks noGrp="1" noRot="1" noMove="1" noResize="1" noEditPoints="1" noAdjustHandles="1" noChangeArrowheads="1" noChangeShapeType="1"/>
          </p:cNvSpPr>
          <p:nvPr>
            <p:ph type="subTitle" idx="1"/>
          </p:nvPr>
        </p:nvSpPr>
        <p:spPr>
          <a:xfrm>
            <a:off x="1524000" y="1992086"/>
            <a:ext cx="9144000" cy="2612571"/>
          </a:xfrm>
        </p:spPr>
        <p:txBody>
          <a:bodyPr>
            <a:noAutofit/>
          </a:bodyPr>
          <a:lstStyle/>
          <a:p>
            <a:pPr marL="342900" indent="-342900">
              <a:buFont typeface="Wingdings" panose="05000000000000000000" pitchFamily="2" charset="2"/>
              <a:buChar char="ü"/>
            </a:pPr>
            <a:r>
              <a:rPr lang="en-GB" sz="2500" dirty="0"/>
              <a:t>Infections and genomics</a:t>
            </a:r>
          </a:p>
          <a:p>
            <a:pPr marL="342900" indent="-342900">
              <a:buFont typeface="Wingdings" panose="05000000000000000000" pitchFamily="2" charset="2"/>
              <a:buChar char="ü"/>
            </a:pPr>
            <a:r>
              <a:rPr lang="en-GB" sz="2500" dirty="0"/>
              <a:t>Cancer genomics</a:t>
            </a:r>
          </a:p>
          <a:p>
            <a:pPr marL="342900" indent="-342900">
              <a:buFont typeface="Wingdings" panose="05000000000000000000" pitchFamily="2" charset="2"/>
              <a:buChar char="ü"/>
            </a:pPr>
            <a:r>
              <a:rPr lang="en-GB" sz="2500" dirty="0"/>
              <a:t>Family history</a:t>
            </a:r>
          </a:p>
          <a:p>
            <a:pPr marL="342900" indent="-342900">
              <a:buFont typeface="Wingdings" panose="05000000000000000000" pitchFamily="2" charset="2"/>
              <a:buChar char="ü"/>
            </a:pPr>
            <a:r>
              <a:rPr lang="en-GB" sz="2500" dirty="0"/>
              <a:t>How results are far reaching</a:t>
            </a:r>
          </a:p>
          <a:p>
            <a:pPr marL="342900" indent="-342900">
              <a:buFont typeface="Wingdings" panose="05000000000000000000" pitchFamily="2" charset="2"/>
              <a:buChar char="ü"/>
            </a:pPr>
            <a:r>
              <a:rPr lang="en-GB" sz="2500" dirty="0"/>
              <a:t>Precision medicine (and pharmacogenomics)</a:t>
            </a:r>
          </a:p>
        </p:txBody>
      </p:sp>
      <p:sp>
        <p:nvSpPr>
          <p:cNvPr id="6" name="Title 3">
            <a:extLst>
              <a:ext uri="{FF2B5EF4-FFF2-40B4-BE49-F238E27FC236}">
                <a16:creationId xmlns:a16="http://schemas.microsoft.com/office/drawing/2014/main" id="{AA22E3C8-23FE-A303-0F92-85E3405E81B3}"/>
              </a:ext>
            </a:extLst>
          </p:cNvPr>
          <p:cNvSpPr txBox="1">
            <a:spLocks noGrp="1" noRot="1" noMove="1" noResize="1" noEditPoints="1" noAdjustHandles="1" noChangeArrowheads="1" noChangeShapeType="1"/>
          </p:cNvSpPr>
          <p:nvPr/>
        </p:nvSpPr>
        <p:spPr>
          <a:xfrm>
            <a:off x="1524000" y="4604657"/>
            <a:ext cx="9144000" cy="113098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0" kern="1200">
                <a:solidFill>
                  <a:srgbClr val="212B32"/>
                </a:solidFill>
                <a:latin typeface="Arial" panose="020B0604020202020204" pitchFamily="34" charset="0"/>
                <a:ea typeface="+mj-ea"/>
                <a:cs typeface="Arial" panose="020B0604020202020204" pitchFamily="34" charset="0"/>
              </a:defRPr>
            </a:lvl1pPr>
          </a:lstStyle>
          <a:p>
            <a:r>
              <a:rPr lang="en-GB" sz="2500" dirty="0">
                <a:solidFill>
                  <a:schemeClr val="tx2"/>
                </a:solidFill>
              </a:rPr>
              <a:t>If you have not already downloaded part 2, you can grab it from </a:t>
            </a:r>
            <a:r>
              <a:rPr lang="en-GB" sz="2500" dirty="0">
                <a:solidFill>
                  <a:schemeClr val="tx2"/>
                </a:solidFill>
                <a:hlinkClick r:id="rId2"/>
              </a:rPr>
              <a:t>this Genomics Education Programme webpage</a:t>
            </a:r>
            <a:r>
              <a:rPr lang="en-GB" sz="2500" dirty="0">
                <a:solidFill>
                  <a:schemeClr val="tx2"/>
                </a:solidFill>
              </a:rPr>
              <a:t>.</a:t>
            </a:r>
          </a:p>
        </p:txBody>
      </p:sp>
      <p:sp>
        <p:nvSpPr>
          <p:cNvPr id="7" name="Rectangle 6">
            <a:extLst>
              <a:ext uri="{FF2B5EF4-FFF2-40B4-BE49-F238E27FC236}">
                <a16:creationId xmlns:a16="http://schemas.microsoft.com/office/drawing/2014/main" id="{54292743-151A-5269-9C9E-233897AE8B1A}"/>
              </a:ext>
            </a:extLst>
          </p:cNvPr>
          <p:cNvSpPr>
            <a:spLocks noGrp="1" noRot="1" noMove="1" noResize="1" noEditPoints="1" noAdjustHandles="1" noChangeArrowheads="1" noChangeShapeType="1"/>
          </p:cNvSpPr>
          <p:nvPr/>
        </p:nvSpPr>
        <p:spPr>
          <a:xfrm>
            <a:off x="0" y="844062"/>
            <a:ext cx="12192000" cy="4021853"/>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13550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CEB0B9A-2721-F9BE-4A43-15DABEF49CAA}"/>
              </a:ext>
            </a:extLst>
          </p:cNvPr>
          <p:cNvSpPr>
            <a:spLocks noGrp="1" noRot="1" noMove="1" noResize="1" noEditPoints="1" noAdjustHandles="1" noChangeArrowheads="1" noChangeShapeType="1"/>
          </p:cNvSpPr>
          <p:nvPr>
            <p:ph type="title"/>
          </p:nvPr>
        </p:nvSpPr>
        <p:spPr>
          <a:xfrm>
            <a:off x="838200" y="923026"/>
            <a:ext cx="4897582" cy="767662"/>
          </a:xfrm>
        </p:spPr>
        <p:txBody>
          <a:bodyPr/>
          <a:lstStyle/>
          <a:p>
            <a:r>
              <a:rPr lang="en-GB" dirty="0"/>
              <a:t>Discussions</a:t>
            </a:r>
          </a:p>
        </p:txBody>
      </p:sp>
      <p:pic>
        <p:nvPicPr>
          <p:cNvPr id="7" name="Content Placeholder 6">
            <a:extLst>
              <a:ext uri="{FF2B5EF4-FFF2-40B4-BE49-F238E27FC236}">
                <a16:creationId xmlns:a16="http://schemas.microsoft.com/office/drawing/2014/main" id="{3C428792-AF21-3A55-9CE3-C665B24B20E8}"/>
              </a:ext>
            </a:extLst>
          </p:cNvPr>
          <p:cNvPicPr>
            <a:picLocks noGrp="1" noRot="1" noChangeAspect="1" noMove="1" noResize="1" noEditPoints="1" noAdjustHandles="1" noChangeArrowheads="1" noChangeShapeType="1" noCrop="1"/>
          </p:cNvPicPr>
          <p:nvPr>
            <p:ph idx="4294967295"/>
          </p:nvPr>
        </p:nvPicPr>
        <p:blipFill rotWithShape="1">
          <a:blip r:embed="rId3"/>
          <a:srcRect t="-1" b="20580"/>
          <a:stretch/>
        </p:blipFill>
        <p:spPr>
          <a:xfrm>
            <a:off x="6235700" y="1421804"/>
            <a:ext cx="5118100" cy="38706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356D3D45-1BF3-6D5F-72B2-F93A86418E6B}"/>
              </a:ext>
            </a:extLst>
          </p:cNvPr>
          <p:cNvSpPr txBox="1">
            <a:spLocks noGrp="1" noRot="1" noMove="1" noResize="1" noEditPoints="1" noAdjustHandles="1" noChangeArrowheads="1" noChangeShapeType="1"/>
          </p:cNvSpPr>
          <p:nvPr/>
        </p:nvSpPr>
        <p:spPr>
          <a:xfrm>
            <a:off x="838199" y="1810526"/>
            <a:ext cx="4897581" cy="4031873"/>
          </a:xfrm>
          <a:prstGeom prst="rect">
            <a:avLst/>
          </a:prstGeom>
          <a:noFill/>
        </p:spPr>
        <p:txBody>
          <a:bodyPr wrap="square">
            <a:spAutoFit/>
          </a:bodyPr>
          <a:lstStyle/>
          <a:p>
            <a:r>
              <a:rPr lang="en-GB" sz="2000" dirty="0"/>
              <a:t>Some </a:t>
            </a:r>
            <a:r>
              <a:rPr lang="en-GB" sz="2000" dirty="0">
                <a:solidFill>
                  <a:srgbClr val="003087"/>
                </a:solidFill>
              </a:rPr>
              <a:t>blue-information slides</a:t>
            </a:r>
            <a:r>
              <a:rPr lang="en-GB" sz="2000" dirty="0"/>
              <a:t>,</a:t>
            </a:r>
            <a:r>
              <a:rPr lang="en-GB" sz="2000" dirty="0">
                <a:solidFill>
                  <a:srgbClr val="0057A8"/>
                </a:solidFill>
              </a:rPr>
              <a:t> </a:t>
            </a:r>
            <a:r>
              <a:rPr lang="en-GB" sz="2000" dirty="0"/>
              <a:t>like this one, have a structured prompt discussion points (seen in the picture </a:t>
            </a:r>
            <a:r>
              <a:rPr lang="en-GB" sz="2000" dirty="0">
                <a:solidFill>
                  <a:srgbClr val="9C2167"/>
                </a:solidFill>
              </a:rPr>
              <a:t>in pink</a:t>
            </a:r>
            <a:r>
              <a:rPr lang="en-GB" sz="2000" dirty="0"/>
              <a:t>). </a:t>
            </a:r>
          </a:p>
          <a:p>
            <a:endParaRPr lang="en-GB" sz="2000" dirty="0"/>
          </a:p>
          <a:p>
            <a:r>
              <a:rPr lang="en-GB" sz="2000" dirty="0"/>
              <a:t>Discussions keep learners active during delivery, encourage critical thinking as well as other benefits. </a:t>
            </a:r>
          </a:p>
          <a:p>
            <a:endParaRPr lang="en-GB" sz="2000" dirty="0"/>
          </a:p>
          <a:p>
            <a:r>
              <a:rPr lang="en-GB" sz="2000" dirty="0"/>
              <a:t>To help you facilitate a group discussion, </a:t>
            </a:r>
            <a:r>
              <a:rPr lang="en-GB" sz="2000" b="1" dirty="0">
                <a:solidFill>
                  <a:srgbClr val="0057A8"/>
                </a:solidFill>
              </a:rPr>
              <a:t>notes to the educator </a:t>
            </a:r>
            <a:r>
              <a:rPr lang="en-GB" sz="2000" dirty="0"/>
              <a:t>are provided. These are found both in the </a:t>
            </a:r>
            <a:r>
              <a:rPr lang="en-GB" sz="2000" b="1" dirty="0">
                <a:solidFill>
                  <a:srgbClr val="0057A8"/>
                </a:solidFill>
              </a:rPr>
              <a:t>slide notes</a:t>
            </a:r>
            <a:r>
              <a:rPr lang="en-GB" sz="2000" dirty="0"/>
              <a:t>.</a:t>
            </a:r>
          </a:p>
          <a:p>
            <a:endParaRPr lang="en-GB" dirty="0"/>
          </a:p>
          <a:p>
            <a:endParaRPr lang="en-GB" dirty="0"/>
          </a:p>
        </p:txBody>
      </p:sp>
      <p:cxnSp>
        <p:nvCxnSpPr>
          <p:cNvPr id="3" name="Straight Arrow Connector 2">
            <a:extLst>
              <a:ext uri="{FF2B5EF4-FFF2-40B4-BE49-F238E27FC236}">
                <a16:creationId xmlns:a16="http://schemas.microsoft.com/office/drawing/2014/main" id="{26CA1FF2-14F4-E297-B3F0-B11317A42EC6}"/>
              </a:ext>
            </a:extLst>
          </p:cNvPr>
          <p:cNvCxnSpPr>
            <a:cxnSpLocks noGrp="1" noRot="1" noMove="1" noResize="1" noEditPoints="1" noAdjustHandles="1" noChangeArrowheads="1" noChangeShapeType="1"/>
            <a:endCxn id="5" idx="1"/>
          </p:cNvCxnSpPr>
          <p:nvPr/>
        </p:nvCxnSpPr>
        <p:spPr>
          <a:xfrm flipV="1">
            <a:off x="5535386" y="4955722"/>
            <a:ext cx="560614" cy="89805"/>
          </a:xfrm>
          <a:prstGeom prst="straightConnector1">
            <a:avLst/>
          </a:prstGeom>
          <a:ln w="28575">
            <a:solidFill>
              <a:srgbClr val="0057A8"/>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B2C1E3B6-9B0B-67F2-3301-900CEE55CCB4}"/>
              </a:ext>
            </a:extLst>
          </p:cNvPr>
          <p:cNvSpPr>
            <a:spLocks noGrp="1" noRot="1" noMove="1" noResize="1" noEditPoints="1" noAdjustHandles="1" noChangeArrowheads="1" noChangeShapeType="1"/>
          </p:cNvSpPr>
          <p:nvPr/>
        </p:nvSpPr>
        <p:spPr>
          <a:xfrm>
            <a:off x="6096000" y="4359729"/>
            <a:ext cx="5448300" cy="1191985"/>
          </a:xfrm>
          <a:custGeom>
            <a:avLst/>
            <a:gdLst>
              <a:gd name="connsiteX0" fmla="*/ 0 w 5448300"/>
              <a:gd name="connsiteY0" fmla="*/ 0 h 1191985"/>
              <a:gd name="connsiteX1" fmla="*/ 490347 w 5448300"/>
              <a:gd name="connsiteY1" fmla="*/ 0 h 1191985"/>
              <a:gd name="connsiteX2" fmla="*/ 1035177 w 5448300"/>
              <a:gd name="connsiteY2" fmla="*/ 0 h 1191985"/>
              <a:gd name="connsiteX3" fmla="*/ 1634490 w 5448300"/>
              <a:gd name="connsiteY3" fmla="*/ 0 h 1191985"/>
              <a:gd name="connsiteX4" fmla="*/ 2179320 w 5448300"/>
              <a:gd name="connsiteY4" fmla="*/ 0 h 1191985"/>
              <a:gd name="connsiteX5" fmla="*/ 2669667 w 5448300"/>
              <a:gd name="connsiteY5" fmla="*/ 0 h 1191985"/>
              <a:gd name="connsiteX6" fmla="*/ 3268980 w 5448300"/>
              <a:gd name="connsiteY6" fmla="*/ 0 h 1191985"/>
              <a:gd name="connsiteX7" fmla="*/ 3868293 w 5448300"/>
              <a:gd name="connsiteY7" fmla="*/ 0 h 1191985"/>
              <a:gd name="connsiteX8" fmla="*/ 4304157 w 5448300"/>
              <a:gd name="connsiteY8" fmla="*/ 0 h 1191985"/>
              <a:gd name="connsiteX9" fmla="*/ 4903470 w 5448300"/>
              <a:gd name="connsiteY9" fmla="*/ 0 h 1191985"/>
              <a:gd name="connsiteX10" fmla="*/ 5448300 w 5448300"/>
              <a:gd name="connsiteY10" fmla="*/ 0 h 1191985"/>
              <a:gd name="connsiteX11" fmla="*/ 5448300 w 5448300"/>
              <a:gd name="connsiteY11" fmla="*/ 607912 h 1191985"/>
              <a:gd name="connsiteX12" fmla="*/ 5448300 w 5448300"/>
              <a:gd name="connsiteY12" fmla="*/ 1191985 h 1191985"/>
              <a:gd name="connsiteX13" fmla="*/ 4848987 w 5448300"/>
              <a:gd name="connsiteY13" fmla="*/ 1191985 h 1191985"/>
              <a:gd name="connsiteX14" fmla="*/ 4413123 w 5448300"/>
              <a:gd name="connsiteY14" fmla="*/ 1191985 h 1191985"/>
              <a:gd name="connsiteX15" fmla="*/ 3759327 w 5448300"/>
              <a:gd name="connsiteY15" fmla="*/ 1191985 h 1191985"/>
              <a:gd name="connsiteX16" fmla="*/ 3160014 w 5448300"/>
              <a:gd name="connsiteY16" fmla="*/ 1191985 h 1191985"/>
              <a:gd name="connsiteX17" fmla="*/ 2724150 w 5448300"/>
              <a:gd name="connsiteY17" fmla="*/ 1191985 h 1191985"/>
              <a:gd name="connsiteX18" fmla="*/ 2288286 w 5448300"/>
              <a:gd name="connsiteY18" fmla="*/ 1191985 h 1191985"/>
              <a:gd name="connsiteX19" fmla="*/ 1743456 w 5448300"/>
              <a:gd name="connsiteY19" fmla="*/ 1191985 h 1191985"/>
              <a:gd name="connsiteX20" fmla="*/ 1307592 w 5448300"/>
              <a:gd name="connsiteY20" fmla="*/ 1191985 h 1191985"/>
              <a:gd name="connsiteX21" fmla="*/ 817245 w 5448300"/>
              <a:gd name="connsiteY21" fmla="*/ 1191985 h 1191985"/>
              <a:gd name="connsiteX22" fmla="*/ 0 w 5448300"/>
              <a:gd name="connsiteY22" fmla="*/ 1191985 h 1191985"/>
              <a:gd name="connsiteX23" fmla="*/ 0 w 5448300"/>
              <a:gd name="connsiteY23" fmla="*/ 572153 h 1191985"/>
              <a:gd name="connsiteX24" fmla="*/ 0 w 5448300"/>
              <a:gd name="connsiteY24" fmla="*/ 0 h 119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48300" h="1191985" extrusionOk="0">
                <a:moveTo>
                  <a:pt x="0" y="0"/>
                </a:moveTo>
                <a:cubicBezTo>
                  <a:pt x="127203" y="-29088"/>
                  <a:pt x="310508" y="13595"/>
                  <a:pt x="490347" y="0"/>
                </a:cubicBezTo>
                <a:cubicBezTo>
                  <a:pt x="670186" y="-13595"/>
                  <a:pt x="819224" y="27203"/>
                  <a:pt x="1035177" y="0"/>
                </a:cubicBezTo>
                <a:cubicBezTo>
                  <a:pt x="1251130" y="-27203"/>
                  <a:pt x="1504305" y="40413"/>
                  <a:pt x="1634490" y="0"/>
                </a:cubicBezTo>
                <a:cubicBezTo>
                  <a:pt x="1764675" y="-40413"/>
                  <a:pt x="1957215" y="18350"/>
                  <a:pt x="2179320" y="0"/>
                </a:cubicBezTo>
                <a:cubicBezTo>
                  <a:pt x="2401425" y="-18350"/>
                  <a:pt x="2533401" y="55336"/>
                  <a:pt x="2669667" y="0"/>
                </a:cubicBezTo>
                <a:cubicBezTo>
                  <a:pt x="2805933" y="-55336"/>
                  <a:pt x="3141030" y="58006"/>
                  <a:pt x="3268980" y="0"/>
                </a:cubicBezTo>
                <a:cubicBezTo>
                  <a:pt x="3396930" y="-58006"/>
                  <a:pt x="3689624" y="13240"/>
                  <a:pt x="3868293" y="0"/>
                </a:cubicBezTo>
                <a:cubicBezTo>
                  <a:pt x="4046962" y="-13240"/>
                  <a:pt x="4203033" y="2565"/>
                  <a:pt x="4304157" y="0"/>
                </a:cubicBezTo>
                <a:cubicBezTo>
                  <a:pt x="4405281" y="-2565"/>
                  <a:pt x="4617834" y="49020"/>
                  <a:pt x="4903470" y="0"/>
                </a:cubicBezTo>
                <a:cubicBezTo>
                  <a:pt x="5189106" y="-49020"/>
                  <a:pt x="5259537" y="11145"/>
                  <a:pt x="5448300" y="0"/>
                </a:cubicBezTo>
                <a:cubicBezTo>
                  <a:pt x="5469764" y="150792"/>
                  <a:pt x="5411137" y="310111"/>
                  <a:pt x="5448300" y="607912"/>
                </a:cubicBezTo>
                <a:cubicBezTo>
                  <a:pt x="5485463" y="905713"/>
                  <a:pt x="5383985" y="1067454"/>
                  <a:pt x="5448300" y="1191985"/>
                </a:cubicBezTo>
                <a:cubicBezTo>
                  <a:pt x="5327720" y="1252729"/>
                  <a:pt x="5120131" y="1159107"/>
                  <a:pt x="4848987" y="1191985"/>
                </a:cubicBezTo>
                <a:cubicBezTo>
                  <a:pt x="4577843" y="1224863"/>
                  <a:pt x="4507065" y="1175960"/>
                  <a:pt x="4413123" y="1191985"/>
                </a:cubicBezTo>
                <a:cubicBezTo>
                  <a:pt x="4319181" y="1208010"/>
                  <a:pt x="4052687" y="1122289"/>
                  <a:pt x="3759327" y="1191985"/>
                </a:cubicBezTo>
                <a:cubicBezTo>
                  <a:pt x="3465967" y="1261681"/>
                  <a:pt x="3387430" y="1128760"/>
                  <a:pt x="3160014" y="1191985"/>
                </a:cubicBezTo>
                <a:cubicBezTo>
                  <a:pt x="2932598" y="1255210"/>
                  <a:pt x="2855521" y="1164235"/>
                  <a:pt x="2724150" y="1191985"/>
                </a:cubicBezTo>
                <a:cubicBezTo>
                  <a:pt x="2592779" y="1219735"/>
                  <a:pt x="2379661" y="1172889"/>
                  <a:pt x="2288286" y="1191985"/>
                </a:cubicBezTo>
                <a:cubicBezTo>
                  <a:pt x="2196911" y="1211081"/>
                  <a:pt x="1923998" y="1170061"/>
                  <a:pt x="1743456" y="1191985"/>
                </a:cubicBezTo>
                <a:cubicBezTo>
                  <a:pt x="1562914" y="1213909"/>
                  <a:pt x="1419075" y="1159240"/>
                  <a:pt x="1307592" y="1191985"/>
                </a:cubicBezTo>
                <a:cubicBezTo>
                  <a:pt x="1196109" y="1224730"/>
                  <a:pt x="1016048" y="1138267"/>
                  <a:pt x="817245" y="1191985"/>
                </a:cubicBezTo>
                <a:cubicBezTo>
                  <a:pt x="618442" y="1245703"/>
                  <a:pt x="326767" y="1102966"/>
                  <a:pt x="0" y="1191985"/>
                </a:cubicBezTo>
                <a:cubicBezTo>
                  <a:pt x="-53107" y="966779"/>
                  <a:pt x="60056" y="718489"/>
                  <a:pt x="0" y="572153"/>
                </a:cubicBezTo>
                <a:cubicBezTo>
                  <a:pt x="-60056" y="425817"/>
                  <a:pt x="7535" y="231814"/>
                  <a:pt x="0" y="0"/>
                </a:cubicBezTo>
                <a:close/>
              </a:path>
            </a:pathLst>
          </a:custGeom>
          <a:noFill/>
          <a:ln w="28575">
            <a:solidFill>
              <a:srgbClr val="0057A8"/>
            </a:solidFill>
            <a:extLst>
              <a:ext uri="{C807C97D-BFC1-408E-A445-0C87EB9F89A2}">
                <ask:lineSketchStyleProps xmlns:ask="http://schemas.microsoft.com/office/drawing/2018/sketchyshapes" sd="3179467860">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7A8"/>
              </a:solidFill>
            </a:endParaRPr>
          </a:p>
        </p:txBody>
      </p:sp>
      <p:sp>
        <p:nvSpPr>
          <p:cNvPr id="2" name="Rectangle 1">
            <a:extLst>
              <a:ext uri="{FF2B5EF4-FFF2-40B4-BE49-F238E27FC236}">
                <a16:creationId xmlns:a16="http://schemas.microsoft.com/office/drawing/2014/main" id="{E4C4594F-6422-E01B-AE7C-08FE17D2EC7C}"/>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57605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55387-9332-0FA9-D6C6-3F763B976BA1}"/>
              </a:ext>
            </a:extLst>
          </p:cNvPr>
          <p:cNvSpPr>
            <a:spLocks noGrp="1" noRot="1" noMove="1" noResize="1" noEditPoints="1" noAdjustHandles="1" noChangeArrowheads="1" noChangeShapeType="1"/>
          </p:cNvSpPr>
          <p:nvPr>
            <p:ph type="title"/>
          </p:nvPr>
        </p:nvSpPr>
        <p:spPr>
          <a:xfrm>
            <a:off x="838200" y="923026"/>
            <a:ext cx="10760242" cy="767662"/>
          </a:xfrm>
        </p:spPr>
        <p:txBody>
          <a:bodyPr>
            <a:noAutofit/>
          </a:bodyPr>
          <a:lstStyle/>
          <a:p>
            <a:r>
              <a:rPr lang="en-GB" dirty="0"/>
              <a:t>How to present these slides</a:t>
            </a:r>
          </a:p>
        </p:txBody>
      </p:sp>
      <p:sp>
        <p:nvSpPr>
          <p:cNvPr id="3" name="Content Placeholder 2">
            <a:extLst>
              <a:ext uri="{FF2B5EF4-FFF2-40B4-BE49-F238E27FC236}">
                <a16:creationId xmlns:a16="http://schemas.microsoft.com/office/drawing/2014/main" id="{76BDF073-488D-FF55-C745-871680E3E9E2}"/>
              </a:ext>
            </a:extLst>
          </p:cNvPr>
          <p:cNvSpPr>
            <a:spLocks noGrp="1" noRot="1" noMove="1" noResize="1" noEditPoints="1" noAdjustHandles="1" noChangeArrowheads="1" noChangeShapeType="1"/>
          </p:cNvSpPr>
          <p:nvPr>
            <p:ph idx="1"/>
          </p:nvPr>
        </p:nvSpPr>
        <p:spPr>
          <a:xfrm>
            <a:off x="838200" y="1825625"/>
            <a:ext cx="10515600" cy="4308475"/>
          </a:xfrm>
        </p:spPr>
        <p:txBody>
          <a:bodyPr>
            <a:normAutofit/>
          </a:bodyPr>
          <a:lstStyle/>
          <a:p>
            <a:r>
              <a:rPr lang="en-GB" sz="2000" dirty="0"/>
              <a:t>Use the complete slide deck as presented here (we recommend removing this ‘read-me’ section first).</a:t>
            </a:r>
          </a:p>
          <a:p>
            <a:r>
              <a:rPr lang="en-GB" sz="2000" b="1" cap="small" dirty="0"/>
              <a:t>or</a:t>
            </a:r>
          </a:p>
          <a:p>
            <a:r>
              <a:rPr lang="en-GB" sz="2000" dirty="0"/>
              <a:t>Insert individual slides into your own presentation. To do this:</a:t>
            </a:r>
          </a:p>
          <a:p>
            <a:pPr marL="742950" indent="-742950">
              <a:buFont typeface="+mj-lt"/>
              <a:buAutoNum type="arabicPeriod"/>
            </a:pPr>
            <a:r>
              <a:rPr lang="en-GB" sz="2000" dirty="0"/>
              <a:t>Highlight slides you wish to use. </a:t>
            </a:r>
            <a:endParaRPr lang="en-GB" sz="2000" strike="sngStrike" dirty="0"/>
          </a:p>
          <a:p>
            <a:pPr marL="742950" indent="-742950">
              <a:buFont typeface="+mj-lt"/>
              <a:buAutoNum type="arabicPeriod"/>
            </a:pPr>
            <a:r>
              <a:rPr lang="en-GB" sz="2000" dirty="0"/>
              <a:t>Copy slides.</a:t>
            </a:r>
          </a:p>
          <a:p>
            <a:pPr marL="742950" indent="-742950">
              <a:buFont typeface="+mj-lt"/>
              <a:buAutoNum type="arabicPeriod"/>
            </a:pPr>
            <a:r>
              <a:rPr lang="en-GB" sz="2000" dirty="0"/>
              <a:t>Paste, </a:t>
            </a:r>
            <a:r>
              <a:rPr lang="en-GB" sz="2000" u="sng" dirty="0"/>
              <a:t>keeping source formatting</a:t>
            </a:r>
            <a:r>
              <a:rPr lang="en-GB" sz="2000" dirty="0"/>
              <a:t> (   ), into your own PowerPoint file.</a:t>
            </a:r>
          </a:p>
          <a:p>
            <a:r>
              <a:rPr lang="en-GB" sz="2000" dirty="0"/>
              <a:t>For support, see the tutorial video on the next slide or access </a:t>
            </a:r>
            <a:r>
              <a:rPr lang="en-GB" sz="2000" dirty="0">
                <a:hlinkClick r:id="rId2"/>
              </a:rPr>
              <a:t>Microsoft’s help webpage</a:t>
            </a:r>
            <a:r>
              <a:rPr lang="en-GB" sz="2000" dirty="0"/>
              <a:t>.</a:t>
            </a:r>
          </a:p>
          <a:p>
            <a:r>
              <a:rPr lang="en-GB" sz="2000" b="1" cap="small" dirty="0"/>
              <a:t>For the best experience, present the slides as a slide show</a:t>
            </a:r>
            <a:r>
              <a:rPr lang="en-GB" sz="2000" b="1" dirty="0"/>
              <a:t>. </a:t>
            </a:r>
          </a:p>
          <a:p>
            <a:r>
              <a:rPr lang="en-GB" sz="2000" dirty="0"/>
              <a:t>For a how-to on this, please see this </a:t>
            </a:r>
            <a:r>
              <a:rPr lang="en-GB" sz="2000" dirty="0">
                <a:hlinkClick r:id="rId3"/>
              </a:rPr>
              <a:t>Microsoft help webpage</a:t>
            </a:r>
            <a:r>
              <a:rPr lang="en-GB" sz="2000" dirty="0"/>
              <a:t>.</a:t>
            </a:r>
          </a:p>
        </p:txBody>
      </p:sp>
      <p:pic>
        <p:nvPicPr>
          <p:cNvPr id="5" name="Picture 4">
            <a:extLst>
              <a:ext uri="{FF2B5EF4-FFF2-40B4-BE49-F238E27FC236}">
                <a16:creationId xmlns:a16="http://schemas.microsoft.com/office/drawing/2014/main" id="{4663AC1E-B7EF-5143-A071-E48FE54F1A2E}"/>
              </a:ext>
            </a:extLst>
          </p:cNvPr>
          <p:cNvPicPr>
            <a:picLocks noGrp="1" noRot="1" noChangeAspect="1" noMove="1" noResize="1" noEditPoints="1" noAdjustHandles="1" noChangeArrowheads="1" noChangeShapeType="1" noCrop="1"/>
          </p:cNvPicPr>
          <p:nvPr/>
        </p:nvPicPr>
        <p:blipFill rotWithShape="1">
          <a:blip r:embed="rId4"/>
          <a:srcRect l="10705" t="10880" r="11069" b="9574"/>
          <a:stretch/>
        </p:blipFill>
        <p:spPr>
          <a:xfrm>
            <a:off x="5530055" y="4378919"/>
            <a:ext cx="230983" cy="250032"/>
          </a:xfrm>
          <a:prstGeom prst="rect">
            <a:avLst/>
          </a:prstGeom>
        </p:spPr>
      </p:pic>
      <p:sp>
        <p:nvSpPr>
          <p:cNvPr id="4" name="Rectangle 3">
            <a:extLst>
              <a:ext uri="{FF2B5EF4-FFF2-40B4-BE49-F238E27FC236}">
                <a16:creationId xmlns:a16="http://schemas.microsoft.com/office/drawing/2014/main" id="{59587E7F-FDCE-81C4-787D-2A39C15E9EB1}"/>
              </a:ext>
            </a:extLst>
          </p:cNvPr>
          <p:cNvSpPr>
            <a:spLocks noGrp="1" noRot="1" noMove="1" noResize="1" noEditPoints="1" noAdjustHandles="1" noChangeArrowheads="1" noChangeShapeType="1"/>
          </p:cNvSpPr>
          <p:nvPr/>
        </p:nvSpPr>
        <p:spPr>
          <a:xfrm>
            <a:off x="0" y="902599"/>
            <a:ext cx="12192000" cy="3726353"/>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33F51242-6159-D40E-A506-2A7B2B2BC8D9}"/>
              </a:ext>
            </a:extLst>
          </p:cNvPr>
          <p:cNvSpPr>
            <a:spLocks noGrp="1" noRot="1" noMove="1" noResize="1" noEditPoints="1" noAdjustHandles="1" noChangeArrowheads="1" noChangeShapeType="1"/>
          </p:cNvSpPr>
          <p:nvPr/>
        </p:nvSpPr>
        <p:spPr>
          <a:xfrm>
            <a:off x="0" y="4649379"/>
            <a:ext cx="7772400" cy="913221"/>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012C3540-7F49-774E-DCD6-3603A3C6AE08}"/>
              </a:ext>
            </a:extLst>
          </p:cNvPr>
          <p:cNvSpPr>
            <a:spLocks noGrp="1" noRot="1" noMove="1" noResize="1" noEditPoints="1" noAdjustHandles="1" noChangeArrowheads="1" noChangeShapeType="1"/>
          </p:cNvSpPr>
          <p:nvPr/>
        </p:nvSpPr>
        <p:spPr>
          <a:xfrm>
            <a:off x="0" y="5478363"/>
            <a:ext cx="5010150" cy="913221"/>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5A25EC3C-5151-1521-0FB0-AA3723DD5213}"/>
              </a:ext>
            </a:extLst>
          </p:cNvPr>
          <p:cNvSpPr>
            <a:spLocks noGrp="1" noRot="1" noMove="1" noResize="1" noEditPoints="1" noAdjustHandles="1" noChangeArrowheads="1" noChangeShapeType="1"/>
          </p:cNvSpPr>
          <p:nvPr/>
        </p:nvSpPr>
        <p:spPr>
          <a:xfrm>
            <a:off x="7772400" y="5086350"/>
            <a:ext cx="4419602" cy="1347353"/>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70050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C470C-DA2D-DA20-224A-2C087DD20B8A}"/>
              </a:ext>
            </a:extLst>
          </p:cNvPr>
          <p:cNvSpPr>
            <a:spLocks noGrp="1" noRot="1" noMove="1" noResize="1" noEditPoints="1" noAdjustHandles="1" noChangeArrowheads="1" noChangeShapeType="1"/>
          </p:cNvSpPr>
          <p:nvPr>
            <p:ph type="title"/>
          </p:nvPr>
        </p:nvSpPr>
        <p:spPr/>
        <p:txBody>
          <a:bodyPr>
            <a:noAutofit/>
          </a:bodyPr>
          <a:lstStyle/>
          <a:p>
            <a:r>
              <a:rPr lang="en-GB" dirty="0"/>
              <a:t>Video: Copy slides into your presentation</a:t>
            </a:r>
          </a:p>
        </p:txBody>
      </p:sp>
      <p:pic>
        <p:nvPicPr>
          <p:cNvPr id="7" name="Content Placeholder 6" descr="Gif showing how to move slides from GEP presentation in your own presentation.">
            <a:extLst>
              <a:ext uri="{FF2B5EF4-FFF2-40B4-BE49-F238E27FC236}">
                <a16:creationId xmlns:a16="http://schemas.microsoft.com/office/drawing/2014/main" id="{098DF399-0E68-0951-D57A-D002A78A2D26}"/>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2367642" y="1690688"/>
            <a:ext cx="7456715" cy="4200617"/>
          </a:xfrm>
        </p:spPr>
      </p:pic>
      <p:sp>
        <p:nvSpPr>
          <p:cNvPr id="3" name="Rectangle 2">
            <a:extLst>
              <a:ext uri="{FF2B5EF4-FFF2-40B4-BE49-F238E27FC236}">
                <a16:creationId xmlns:a16="http://schemas.microsoft.com/office/drawing/2014/main" id="{21EE345C-A784-5ED8-9EC3-9DB4D0FE29CD}"/>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76162481"/>
      </p:ext>
    </p:extLst>
  </p:cSld>
  <p:clrMapOvr>
    <a:masterClrMapping/>
  </p:clrMapOvr>
  <mc:AlternateContent xmlns:mc="http://schemas.openxmlformats.org/markup-compatibility/2006" xmlns:p14="http://schemas.microsoft.com/office/powerpoint/2010/main">
    <mc:Choice Requires="p14">
      <p:transition spd="slow" p14:dur="2000" advTm="50280"/>
    </mc:Choice>
    <mc:Fallback xmlns="">
      <p:transition spd="slow" advTm="5028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B762A24-92A2-8438-0A8B-CAF2090F65BF}"/>
              </a:ext>
            </a:extLst>
          </p:cNvPr>
          <p:cNvSpPr>
            <a:spLocks noGrp="1" noRot="1" noMove="1" noResize="1" noEditPoints="1" noAdjustHandles="1" noChangeArrowheads="1" noChangeShapeType="1"/>
          </p:cNvSpPr>
          <p:nvPr>
            <p:ph type="ctrTitle"/>
          </p:nvPr>
        </p:nvSpPr>
        <p:spPr/>
        <p:txBody>
          <a:bodyPr anchor="ctr">
            <a:normAutofit/>
          </a:bodyPr>
          <a:lstStyle/>
          <a:p>
            <a:r>
              <a:rPr lang="en-GB" sz="4400" dirty="0"/>
              <a:t>The Genomics Game (online)</a:t>
            </a:r>
          </a:p>
        </p:txBody>
      </p:sp>
      <p:sp>
        <p:nvSpPr>
          <p:cNvPr id="9" name="Subtitle 8">
            <a:extLst>
              <a:ext uri="{FF2B5EF4-FFF2-40B4-BE49-F238E27FC236}">
                <a16:creationId xmlns:a16="http://schemas.microsoft.com/office/drawing/2014/main" id="{EF8D6D77-6F84-91A2-80D9-A15DB6F0294A}"/>
              </a:ext>
            </a:extLst>
          </p:cNvPr>
          <p:cNvSpPr>
            <a:spLocks noGrp="1" noRot="1" noMove="1" noResize="1" noEditPoints="1" noAdjustHandles="1" noChangeArrowheads="1" noChangeShapeType="1"/>
          </p:cNvSpPr>
          <p:nvPr>
            <p:ph type="subTitle" idx="1"/>
          </p:nvPr>
        </p:nvSpPr>
        <p:spPr>
          <a:xfrm>
            <a:off x="1524000" y="3602037"/>
            <a:ext cx="9144000" cy="2133599"/>
          </a:xfrm>
        </p:spPr>
        <p:txBody>
          <a:bodyPr>
            <a:normAutofit/>
          </a:bodyPr>
          <a:lstStyle/>
          <a:p>
            <a:r>
              <a:rPr lang="en-GB" sz="2000" dirty="0">
                <a:solidFill>
                  <a:srgbClr val="222222"/>
                </a:solidFill>
                <a:latin typeface="+mn-lt"/>
              </a:rPr>
              <a:t>Based on The Genomics Game for in-person learning (</a:t>
            </a:r>
            <a:r>
              <a:rPr lang="en-GB" sz="2000" dirty="0">
                <a:solidFill>
                  <a:srgbClr val="222222"/>
                </a:solidFill>
                <a:latin typeface="+mn-lt"/>
                <a:hlinkClick r:id="rId2"/>
              </a:rPr>
              <a:t>found online here</a:t>
            </a:r>
            <a:r>
              <a:rPr lang="en-GB" sz="2000" dirty="0">
                <a:solidFill>
                  <a:srgbClr val="222222"/>
                </a:solidFill>
                <a:latin typeface="+mn-lt"/>
              </a:rPr>
              <a:t>), </a:t>
            </a:r>
            <a:br>
              <a:rPr lang="en-GB" sz="2000" dirty="0">
                <a:solidFill>
                  <a:srgbClr val="222222"/>
                </a:solidFill>
                <a:latin typeface="+mn-lt"/>
              </a:rPr>
            </a:br>
            <a:r>
              <a:rPr lang="en-GB" sz="2000" dirty="0">
                <a:solidFill>
                  <a:srgbClr val="222222"/>
                </a:solidFill>
                <a:latin typeface="+mn-lt"/>
              </a:rPr>
              <a:t>this q</a:t>
            </a:r>
            <a:r>
              <a:rPr lang="en-GB" sz="2000" dirty="0">
                <a:latin typeface="+mn-lt"/>
              </a:rPr>
              <a:t>uiz resource supports the delivery of genomics education in an online learning environment.</a:t>
            </a:r>
          </a:p>
          <a:p>
            <a:r>
              <a:rPr lang="en-GB" sz="2000" dirty="0">
                <a:latin typeface="+mn-lt"/>
              </a:rPr>
              <a:t>This quiz was made by NHS England’s Genomics Education Programme.</a:t>
            </a:r>
          </a:p>
          <a:p>
            <a:r>
              <a:rPr lang="en-GB" sz="2000" b="1" dirty="0">
                <a:latin typeface="+mn-lt"/>
              </a:rPr>
              <a:t>Slide deck 1 of 2.</a:t>
            </a:r>
          </a:p>
        </p:txBody>
      </p:sp>
      <p:sp>
        <p:nvSpPr>
          <p:cNvPr id="15" name="Rectangle 14">
            <a:extLst>
              <a:ext uri="{FF2B5EF4-FFF2-40B4-BE49-F238E27FC236}">
                <a16:creationId xmlns:a16="http://schemas.microsoft.com/office/drawing/2014/main" id="{540852F2-DCC4-D791-296B-465BFDF1FCAD}"/>
              </a:ext>
            </a:extLst>
          </p:cNvPr>
          <p:cNvSpPr>
            <a:spLocks noGrp="1" noRot="1" noMove="1" noResize="1" noEditPoints="1" noAdjustHandles="1" noChangeArrowheads="1" noChangeShapeType="1"/>
          </p:cNvSpPr>
          <p:nvPr/>
        </p:nvSpPr>
        <p:spPr>
          <a:xfrm>
            <a:off x="0" y="3994149"/>
            <a:ext cx="12192000" cy="2945493"/>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807C425B-1554-6776-0BF1-C4815EBB5FFD}"/>
              </a:ext>
            </a:extLst>
          </p:cNvPr>
          <p:cNvSpPr>
            <a:spLocks noGrp="1" noRot="1" noMove="1" noResize="1" noEditPoints="1" noAdjustHandles="1" noChangeArrowheads="1" noChangeShapeType="1"/>
          </p:cNvSpPr>
          <p:nvPr/>
        </p:nvSpPr>
        <p:spPr>
          <a:xfrm>
            <a:off x="0" y="806564"/>
            <a:ext cx="12192000" cy="2795474"/>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7D48F19F-257D-2F27-5648-31776045CC70}"/>
              </a:ext>
            </a:extLst>
          </p:cNvPr>
          <p:cNvSpPr>
            <a:spLocks noGrp="1" noRot="1" noMove="1" noResize="1" noEditPoints="1" noAdjustHandles="1" noChangeArrowheads="1" noChangeShapeType="1"/>
          </p:cNvSpPr>
          <p:nvPr/>
        </p:nvSpPr>
        <p:spPr>
          <a:xfrm>
            <a:off x="0" y="1858226"/>
            <a:ext cx="8020050" cy="2795474"/>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400486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E02126-41CE-8703-2A89-059C36F59746}"/>
              </a:ext>
            </a:extLst>
          </p:cNvPr>
          <p:cNvSpPr>
            <a:spLocks noGrp="1" noRot="1" noMove="1" noResize="1" noEditPoints="1" noAdjustHandles="1" noChangeArrowheads="1" noChangeShapeType="1"/>
          </p:cNvSpPr>
          <p:nvPr>
            <p:ph type="title"/>
          </p:nvPr>
        </p:nvSpPr>
        <p:spPr/>
        <p:txBody>
          <a:bodyPr>
            <a:normAutofit/>
          </a:bodyPr>
          <a:lstStyle/>
          <a:p>
            <a:r>
              <a:rPr lang="en-GB" dirty="0">
                <a:latin typeface="Arial" panose="020B0604020202020204" pitchFamily="34" charset="0"/>
                <a:cs typeface="Arial" panose="020B0604020202020204" pitchFamily="34" charset="0"/>
              </a:rPr>
              <a:t>In biology, what does DNA stand for?</a:t>
            </a:r>
          </a:p>
        </p:txBody>
      </p:sp>
      <p:sp>
        <p:nvSpPr>
          <p:cNvPr id="5" name="Text Placeholder 4">
            <a:extLst>
              <a:ext uri="{FF2B5EF4-FFF2-40B4-BE49-F238E27FC236}">
                <a16:creationId xmlns:a16="http://schemas.microsoft.com/office/drawing/2014/main" id="{7958C4F8-68D9-0AA1-8616-6F84CB12FBC8}"/>
              </a:ext>
            </a:extLst>
          </p:cNvPr>
          <p:cNvSpPr>
            <a:spLocks noGrp="1" noRot="1" noMove="1" noResize="1" noEditPoints="1" noAdjustHandles="1" noChangeArrowheads="1" noChangeShapeType="1"/>
          </p:cNvSpPr>
          <p:nvPr>
            <p:ph type="body" sz="quarter" idx="15"/>
          </p:nvPr>
        </p:nvSpPr>
        <p:spPr/>
        <p:txBody>
          <a:bodyPr>
            <a:normAutofit/>
          </a:bodyPr>
          <a:lstStyle/>
          <a:p>
            <a:r>
              <a:rPr lang="en-GB" dirty="0">
                <a:latin typeface="Arial" panose="020B0604020202020204" pitchFamily="34" charset="0"/>
                <a:cs typeface="Arial" panose="020B0604020202020204" pitchFamily="34" charset="0"/>
              </a:rPr>
              <a:t>Duonucleotide acid</a:t>
            </a:r>
          </a:p>
        </p:txBody>
      </p:sp>
      <p:sp>
        <p:nvSpPr>
          <p:cNvPr id="6" name="Text Placeholder 5">
            <a:extLst>
              <a:ext uri="{FF2B5EF4-FFF2-40B4-BE49-F238E27FC236}">
                <a16:creationId xmlns:a16="http://schemas.microsoft.com/office/drawing/2014/main" id="{13B2D939-F749-BA1D-072D-45F7717D22D8}"/>
              </a:ext>
            </a:extLst>
          </p:cNvPr>
          <p:cNvSpPr>
            <a:spLocks noGrp="1" noRot="1" noMove="1" noResize="1" noEditPoints="1" noAdjustHandles="1" noChangeArrowheads="1" noChangeShapeType="1"/>
          </p:cNvSpPr>
          <p:nvPr>
            <p:ph type="body" sz="quarter" idx="16"/>
          </p:nvPr>
        </p:nvSpPr>
        <p:spPr/>
        <p:txBody>
          <a:bodyPr/>
          <a:lstStyle/>
          <a:p>
            <a:r>
              <a:rPr lang="en-GB" dirty="0"/>
              <a:t>Deoxyribonucleic acid</a:t>
            </a:r>
          </a:p>
        </p:txBody>
      </p:sp>
      <p:sp>
        <p:nvSpPr>
          <p:cNvPr id="7" name="Text Placeholder 6">
            <a:extLst>
              <a:ext uri="{FF2B5EF4-FFF2-40B4-BE49-F238E27FC236}">
                <a16:creationId xmlns:a16="http://schemas.microsoft.com/office/drawing/2014/main" id="{C45F059B-7E97-1FFF-EBF7-E6F5274A12DF}"/>
              </a:ext>
            </a:extLst>
          </p:cNvPr>
          <p:cNvSpPr>
            <a:spLocks noGrp="1" noRot="1" noMove="1" noResize="1" noEditPoints="1" noAdjustHandles="1" noChangeArrowheads="1" noChangeShapeType="1"/>
          </p:cNvSpPr>
          <p:nvPr>
            <p:ph type="body" sz="quarter" idx="17"/>
          </p:nvPr>
        </p:nvSpPr>
        <p:spPr/>
        <p:txBody>
          <a:bodyPr>
            <a:noAutofit/>
          </a:bodyPr>
          <a:lstStyle/>
          <a:p>
            <a:r>
              <a:rPr lang="en-GB" dirty="0">
                <a:latin typeface="Arial" panose="020B0604020202020204" pitchFamily="34" charset="0"/>
                <a:cs typeface="Arial" panose="020B0604020202020204" pitchFamily="34" charset="0"/>
              </a:rPr>
              <a:t>Dominant nucleic acid </a:t>
            </a:r>
          </a:p>
        </p:txBody>
      </p:sp>
      <p:sp>
        <p:nvSpPr>
          <p:cNvPr id="8" name="Text Placeholder 7">
            <a:extLst>
              <a:ext uri="{FF2B5EF4-FFF2-40B4-BE49-F238E27FC236}">
                <a16:creationId xmlns:a16="http://schemas.microsoft.com/office/drawing/2014/main" id="{12ECE05C-A088-DB5C-3DD1-064A543AACE8}"/>
              </a:ext>
            </a:extLst>
          </p:cNvPr>
          <p:cNvSpPr>
            <a:spLocks noGrp="1" noRot="1" noMove="1" noResize="1" noEditPoints="1" noAdjustHandles="1" noChangeArrowheads="1" noChangeShapeType="1"/>
          </p:cNvSpPr>
          <p:nvPr>
            <p:ph type="body" sz="quarter" idx="18"/>
          </p:nvPr>
        </p:nvSpPr>
        <p:spPr/>
        <p:txBody>
          <a:bodyPr>
            <a:noAutofit/>
          </a:bodyPr>
          <a:lstStyle/>
          <a:p>
            <a:pPr marL="571500" indent="-571500">
              <a:buFont typeface="Arial" panose="020B0604020202020204" pitchFamily="34" charset="0"/>
              <a:buChar char="•"/>
            </a:pPr>
            <a:r>
              <a:rPr lang="en-GB" sz="3200" dirty="0">
                <a:latin typeface="Arial" panose="020B0604020202020204" pitchFamily="34" charset="0"/>
                <a:cs typeface="Arial" panose="020B0604020202020204" pitchFamily="34" charset="0"/>
              </a:rPr>
              <a:t>DNA stands for </a:t>
            </a:r>
            <a:r>
              <a:rPr lang="en-GB" sz="3200" u="sng" dirty="0">
                <a:latin typeface="Arial" panose="020B0604020202020204" pitchFamily="34" charset="0"/>
                <a:cs typeface="Arial" panose="020B0604020202020204" pitchFamily="34" charset="0"/>
              </a:rPr>
              <a:t>d</a:t>
            </a:r>
            <a:r>
              <a:rPr lang="en-GB" sz="3200" dirty="0">
                <a:latin typeface="Arial" panose="020B0604020202020204" pitchFamily="34" charset="0"/>
                <a:cs typeface="Arial" panose="020B0604020202020204" pitchFamily="34" charset="0"/>
              </a:rPr>
              <a:t>eoxyribo</a:t>
            </a:r>
            <a:r>
              <a:rPr lang="en-GB" sz="3200" u="sng" dirty="0">
                <a:latin typeface="Arial" panose="020B0604020202020204" pitchFamily="34" charset="0"/>
                <a:cs typeface="Arial" panose="020B0604020202020204" pitchFamily="34" charset="0"/>
              </a:rPr>
              <a:t>n</a:t>
            </a:r>
            <a:r>
              <a:rPr lang="en-GB" sz="3200" dirty="0">
                <a:latin typeface="Arial" panose="020B0604020202020204" pitchFamily="34" charset="0"/>
                <a:cs typeface="Arial" panose="020B0604020202020204" pitchFamily="34" charset="0"/>
              </a:rPr>
              <a:t>ucleic </a:t>
            </a:r>
            <a:r>
              <a:rPr lang="en-GB" sz="3200" u="sng" dirty="0">
                <a:latin typeface="Arial" panose="020B0604020202020204" pitchFamily="34" charset="0"/>
                <a:cs typeface="Arial" panose="020B0604020202020204" pitchFamily="34" charset="0"/>
              </a:rPr>
              <a:t>a</a:t>
            </a:r>
            <a:r>
              <a:rPr lang="en-GB" sz="3200" dirty="0">
                <a:latin typeface="Arial" panose="020B0604020202020204" pitchFamily="34" charset="0"/>
                <a:cs typeface="Arial" panose="020B0604020202020204" pitchFamily="34" charset="0"/>
              </a:rPr>
              <a:t>cid.</a:t>
            </a:r>
          </a:p>
          <a:p>
            <a:pPr marL="571500" indent="-571500">
              <a:buFont typeface="Arial" panose="020B0604020202020204" pitchFamily="34" charset="0"/>
              <a:buChar char="•"/>
            </a:pPr>
            <a:r>
              <a:rPr lang="en-GB" sz="3200" dirty="0">
                <a:latin typeface="Arial" panose="020B0604020202020204" pitchFamily="34" charset="0"/>
                <a:cs typeface="Arial" panose="020B0604020202020204" pitchFamily="34" charset="0"/>
              </a:rPr>
              <a:t>It is molecule made up of four chemical ‘letters’ which are A, T, C and G.</a:t>
            </a:r>
          </a:p>
        </p:txBody>
      </p:sp>
      <p:sp>
        <p:nvSpPr>
          <p:cNvPr id="9" name="Text Placeholder 8">
            <a:extLst>
              <a:ext uri="{FF2B5EF4-FFF2-40B4-BE49-F238E27FC236}">
                <a16:creationId xmlns:a16="http://schemas.microsoft.com/office/drawing/2014/main" id="{9FAD7BB4-1499-E31B-253F-D538DB9DE3EB}"/>
              </a:ext>
            </a:extLst>
          </p:cNvPr>
          <p:cNvSpPr>
            <a:spLocks noGrp="1" noRot="1" noMove="1" noResize="1" noEditPoints="1" noAdjustHandles="1" noChangeArrowheads="1" noChangeShapeType="1"/>
          </p:cNvSpPr>
          <p:nvPr>
            <p:ph type="body" sz="quarter" idx="19"/>
          </p:nvPr>
        </p:nvSpPr>
        <p:spPr/>
        <p:txBody>
          <a:bodyPr/>
          <a:lstStyle/>
          <a:p>
            <a:r>
              <a:rPr lang="en-GB" dirty="0">
                <a:latin typeface="Arial" panose="020B0604020202020204" pitchFamily="34" charset="0"/>
                <a:cs typeface="Arial" panose="020B0604020202020204" pitchFamily="34" charset="0"/>
              </a:rPr>
              <a:t>Did not attend </a:t>
            </a:r>
          </a:p>
        </p:txBody>
      </p:sp>
      <p:sp>
        <p:nvSpPr>
          <p:cNvPr id="3" name="Rectangle 2">
            <a:extLst>
              <a:ext uri="{FF2B5EF4-FFF2-40B4-BE49-F238E27FC236}">
                <a16:creationId xmlns:a16="http://schemas.microsoft.com/office/drawing/2014/main" id="{1A0F5DCF-D23D-BAC8-6E17-4DF36E064CB3}"/>
              </a:ext>
            </a:extLst>
          </p:cNvPr>
          <p:cNvSpPr>
            <a:spLocks noGrp="1" noRot="1" noMove="1" noResize="1" noEditPoints="1" noAdjustHandles="1" noChangeArrowheads="1" noChangeShapeType="1"/>
          </p:cNvSpPr>
          <p:nvPr/>
        </p:nvSpPr>
        <p:spPr>
          <a:xfrm>
            <a:off x="0" y="773723"/>
            <a:ext cx="12192000" cy="6084277"/>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85930120"/>
      </p:ext>
    </p:extLst>
  </p:cSld>
  <p:clrMapOvr>
    <a:masterClrMapping/>
  </p:clrMapOvr>
  <mc:AlternateContent xmlns:mc="http://schemas.openxmlformats.org/markup-compatibility/2006" xmlns:p14="http://schemas.microsoft.com/office/powerpoint/2010/main">
    <mc:Choice Requires="p14">
      <p:transition spd="slow" p14:dur="2000" advTm="40715"/>
    </mc:Choice>
    <mc:Fallback xmlns="">
      <p:transition spd="slow" advTm="407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6"/>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7"/>
                                        </p:tgtEl>
                                        <p:attrNameLst>
                                          <p:attrName>style.color</p:attrName>
                                        </p:attrNameLst>
                                      </p:cBhvr>
                                      <p:to>
                                        <a:srgbClr val="AE2573"/>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5"/>
                                        </p:tgtEl>
                                        <p:attrNameLst>
                                          <p:attrName>style.color</p:attrName>
                                        </p:attrNameLst>
                                      </p:cBhvr>
                                      <p:to>
                                        <a:srgbClr val="AE2573"/>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9"/>
                                        </p:tgtEl>
                                        <p:attrNameLst>
                                          <p:attrName>style.color</p:attrName>
                                        </p:attrNameLst>
                                      </p:cBhvr>
                                      <p:to>
                                        <a:srgbClr val="AE2573"/>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1000"/>
                                        <p:tgtEl>
                                          <p:spTgt spid="8">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uiExpand="1" build="p"/>
      <p:bldP spid="9" grpId="0"/>
    </p:bldLst>
  </p:timing>
</p:sld>
</file>

<file path=ppt/theme/theme1.xml><?xml version="1.0" encoding="utf-8"?>
<a:theme xmlns:a="http://schemas.openxmlformats.org/drawingml/2006/main" name="Office Theme">
  <a:themeElements>
    <a:clrScheme name="NHS Standards 2022">
      <a:dk1>
        <a:srgbClr val="212B32"/>
      </a:dk1>
      <a:lt1>
        <a:srgbClr val="F0F4F5"/>
      </a:lt1>
      <a:dk2>
        <a:srgbClr val="4C6272"/>
      </a:dk2>
      <a:lt2>
        <a:srgbClr val="FFFFFF"/>
      </a:lt2>
      <a:accent1>
        <a:srgbClr val="0057A8"/>
      </a:accent1>
      <a:accent2>
        <a:srgbClr val="007F3B"/>
      </a:accent2>
      <a:accent3>
        <a:srgbClr val="FFEB3B"/>
      </a:accent3>
      <a:accent4>
        <a:srgbClr val="FFB81C"/>
      </a:accent4>
      <a:accent5>
        <a:srgbClr val="D5281B"/>
      </a:accent5>
      <a:accent6>
        <a:srgbClr val="9C2167"/>
      </a:accent6>
      <a:hlink>
        <a:srgbClr val="005EB8"/>
      </a:hlink>
      <a:folHlink>
        <a:srgbClr val="3300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B3B76C500F98B4CAC7422DB05DDF48E" ma:contentTypeVersion="26" ma:contentTypeDescription="Create a new document." ma:contentTypeScope="" ma:versionID="7c751527bb098bf9eb19ce35b125bfba">
  <xsd:schema xmlns:xsd="http://www.w3.org/2001/XMLSchema" xmlns:xs="http://www.w3.org/2001/XMLSchema" xmlns:p="http://schemas.microsoft.com/office/2006/metadata/properties" xmlns:ns2="9c61c818-070d-425d-82fa-a58db545a2c1" xmlns:ns3="24325a1f-6156-4dc7-ae6c-2ed44c156974" targetNamespace="http://schemas.microsoft.com/office/2006/metadata/properties" ma:root="true" ma:fieldsID="12bbb0dac924cbf8fd0248e738eee633" ns2:_="" ns3:_="">
    <xsd:import namespace="9c61c818-070d-425d-82fa-a58db545a2c1"/>
    <xsd:import namespace="24325a1f-6156-4dc7-ae6c-2ed44c156974"/>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3:_ip_UnifiedCompliancePolicyProperties" minOccurs="0"/>
                <xsd:element ref="ns3: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61c818-070d-425d-82fa-a58db545a2c1" elementFormDefault="qualified">
    <xsd:import namespace="http://schemas.microsoft.com/office/2006/documentManagement/types"/>
    <xsd:import namespace="http://schemas.microsoft.com/office/infopath/2007/PartnerControls"/>
    <xsd:element name="MediaServiceMetadata" ma:index="4" nillable="true" ma:displayName="MediaServiceMetadata" ma:hidden="true" ma:internalName="MediaServiceMetadata" ma:readOnly="true">
      <xsd:simpleType>
        <xsd:restriction base="dms:Note"/>
      </xsd:simpleType>
    </xsd:element>
    <xsd:element name="MediaServiceFastMetadata" ma:index="5" nillable="true" ma:displayName="MediaServiceFastMetadata" ma:hidden="true" ma:internalName="MediaServiceFastMetadata" ma:readOnly="true">
      <xsd:simpleType>
        <xsd:restriction base="dms:Note"/>
      </xsd:simpleType>
    </xsd:element>
    <xsd:element name="MediaServiceDateTaken" ma:index="6" nillable="true" ma:displayName="MediaServiceDateTaken" ma:description="" ma:hidden="true" ma:internalName="MediaServiceDateTaken" ma:readOnly="true">
      <xsd:simpleType>
        <xsd:restriction base="dms:Text"/>
      </xsd:simpleType>
    </xsd:element>
    <xsd:element name="MediaServiceOCR" ma:index="9" nillable="true" ma:displayName="Extracted Text" ma:internalName="MediaServiceOCR" ma:readOnly="true">
      <xsd:simpleType>
        <xsd:restriction base="dms:Note">
          <xsd:maxLength value="255"/>
        </xsd:restriction>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LengthInSeconds" ma:index="12" nillable="true" ma:displayName="MediaLengthInSeconds" ma:description=""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4325a1f-6156-4dc7-ae6c-2ed44c156974" elementFormDefault="qualified">
    <xsd:import namespace="http://schemas.microsoft.com/office/2006/documentManagement/types"/>
    <xsd:import namespace="http://schemas.microsoft.com/office/infopath/2007/PartnerControls"/>
    <xsd:element name="SharedWithUsers" ma:index="7"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8"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d6d5eec1-e70c-4229-9194-45a173b25d15}" ma:internalName="TaxCatchAll" ma:showField="CatchAllData" ma:web="24325a1f-6156-4dc7-ae6c-2ed44c156974">
      <xsd:complexType>
        <xsd:complexContent>
          <xsd:extension base="dms:MultiChoiceLookup">
            <xsd:sequence>
              <xsd:element name="Value" type="dms:Lookup" maxOccurs="unbounded" minOccurs="0" nillable="true"/>
            </xsd:sequence>
          </xsd:extension>
        </xsd:complexContent>
      </xsd:complexType>
    </xsd:element>
    <xsd:element name="_ip_UnifiedCompliancePolicyProperties" ma:index="22" nillable="true" ma:displayName="Unified Compliance Policy Properties" ma:internalName="_ip_UnifiedCompliancePolicyProperties" ma:readOnly="false">
      <xsd:simpleType>
        <xsd:restriction base="dms:Note"/>
      </xsd:simpleType>
    </xsd:element>
    <xsd:element name="_ip_UnifiedCompliancePolicyUIAction" ma:index="23" nillable="true" ma:displayName="Unified Compliance Policy UI Action" ma:hidden="true" ma:internalName="_ip_UnifiedCompliancePolicyUIAction" ma:readOnly="fals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c61c818-070d-425d-82fa-a58db545a2c1">
      <Terms xmlns="http://schemas.microsoft.com/office/infopath/2007/PartnerControls"/>
    </lcf76f155ced4ddcb4097134ff3c332f>
    <TaxCatchAll xmlns="24325a1f-6156-4dc7-ae6c-2ed44c156974" xsi:nil="true"/>
    <_ip_UnifiedCompliancePolicyUIAction xmlns="24325a1f-6156-4dc7-ae6c-2ed44c156974" xsi:nil="true"/>
    <_ip_UnifiedCompliancePolicyProperties xmlns="24325a1f-6156-4dc7-ae6c-2ed44c15697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CEBC780-F8A5-4AC1-BDA0-81509C4C7C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61c818-070d-425d-82fa-a58db545a2c1"/>
    <ds:schemaRef ds:uri="24325a1f-6156-4dc7-ae6c-2ed44c1569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556C6CD-67BB-4591-804B-9A7311ADBAE6}">
  <ds:schemaRefs>
    <ds:schemaRef ds:uri="http://purl.org/dc/terms/"/>
    <ds:schemaRef ds:uri="http://schemas.microsoft.com/office/2006/metadata/properties"/>
    <ds:schemaRef ds:uri="24325a1f-6156-4dc7-ae6c-2ed44c156974"/>
    <ds:schemaRef ds:uri="http://purl.org/dc/elements/1.1/"/>
    <ds:schemaRef ds:uri="http://schemas.microsoft.com/office/2006/documentManagement/types"/>
    <ds:schemaRef ds:uri="http://schemas.microsoft.com/office/infopath/2007/PartnerControls"/>
    <ds:schemaRef ds:uri="http://purl.org/dc/dcmitype/"/>
    <ds:schemaRef ds:uri="http://schemas.openxmlformats.org/package/2006/metadata/core-properties"/>
    <ds:schemaRef ds:uri="9c61c818-070d-425d-82fa-a58db545a2c1"/>
    <ds:schemaRef ds:uri="http://www.w3.org/XML/1998/namespace"/>
  </ds:schemaRefs>
</ds:datastoreItem>
</file>

<file path=customXml/itemProps3.xml><?xml version="1.0" encoding="utf-8"?>
<ds:datastoreItem xmlns:ds="http://schemas.openxmlformats.org/officeDocument/2006/customXml" ds:itemID="{B826FF9A-C1FE-4A37-AB2F-021229EF4530}">
  <ds:schemaRefs>
    <ds:schemaRef ds:uri="http://schemas.microsoft.com/sharepoint/v3/contenttype/forms"/>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otalTime>19551</TotalTime>
  <Words>3084</Words>
  <Application>Microsoft Office PowerPoint</Application>
  <PresentationFormat>Widescreen</PresentationFormat>
  <Paragraphs>319</Paragraphs>
  <Slides>48</Slides>
  <Notes>13</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Calibri</vt:lpstr>
      <vt:lpstr>Symbol</vt:lpstr>
      <vt:lpstr>Wingdings</vt:lpstr>
      <vt:lpstr>Office Theme</vt:lpstr>
      <vt:lpstr>The Genomics Game (Online)</vt:lpstr>
      <vt:lpstr>The quiz comes in two slide decks</vt:lpstr>
      <vt:lpstr>Slides in sections for easy configuration</vt:lpstr>
      <vt:lpstr>About the slides</vt:lpstr>
      <vt:lpstr>Discussions</vt:lpstr>
      <vt:lpstr>How to present these slides</vt:lpstr>
      <vt:lpstr>Video: Copy slides into your presentation</vt:lpstr>
      <vt:lpstr>The Genomics Game (online)</vt:lpstr>
      <vt:lpstr>In biology, what does DNA stand for?</vt:lpstr>
      <vt:lpstr>What does the molecule ‘DNA’ do?</vt:lpstr>
      <vt:lpstr>In humans, where is DNA found?</vt:lpstr>
      <vt:lpstr>Genetics is the study of all an individual’s DNA</vt:lpstr>
      <vt:lpstr>DNA is found in (almost) all cells</vt:lpstr>
      <vt:lpstr>Video: What is DNA?</vt:lpstr>
      <vt:lpstr>What is a chromosome?</vt:lpstr>
      <vt:lpstr>How many chromosomes do most human cells contain?</vt:lpstr>
      <vt:lpstr>Chromosomes keep DNA compact</vt:lpstr>
      <vt:lpstr>What are genes?</vt:lpstr>
      <vt:lpstr>What is a genome (gee-nome)?</vt:lpstr>
      <vt:lpstr>How much of your genome is the same as everyone else’s?</vt:lpstr>
      <vt:lpstr>Video: What is a genome?</vt:lpstr>
      <vt:lpstr>Genomic variation makes us different</vt:lpstr>
      <vt:lpstr>What does the ‘central dogma’ of biology explain?</vt:lpstr>
      <vt:lpstr>Approximately how many protein-coding genes does the human genome have? </vt:lpstr>
      <vt:lpstr>How much of your genome contains the instructions to make proteins?</vt:lpstr>
      <vt:lpstr>Different types of proteins</vt:lpstr>
      <vt:lpstr>Genetics vs genomics</vt:lpstr>
      <vt:lpstr>Which word describes passing down genetic information?</vt:lpstr>
      <vt:lpstr>In medicine, what word is preferably used to indicate that a gene is different than expected?</vt:lpstr>
      <vt:lpstr>Words have meaning</vt:lpstr>
      <vt:lpstr>The size of a change in our genome is directly linked to the potential impact it has on our health.</vt:lpstr>
      <vt:lpstr>It is certain that two patients, with the same genomic variants, will present with the same symptoms.</vt:lpstr>
      <vt:lpstr>Which are genetically inherited conditions?</vt:lpstr>
      <vt:lpstr>Some people have a perfect genome.</vt:lpstr>
      <vt:lpstr>No genome is ‘perfect’</vt:lpstr>
      <vt:lpstr>Video: Genetic inheritance</vt:lpstr>
      <vt:lpstr>Genetic conditions </vt:lpstr>
      <vt:lpstr>Genomic sequencing is:</vt:lpstr>
      <vt:lpstr>Why do people want to study the genome?</vt:lpstr>
      <vt:lpstr>The variation in our genome can tell us:</vt:lpstr>
      <vt:lpstr>Now that we’ve ‘read’ the human genome, we know everything about it.</vt:lpstr>
      <vt:lpstr>Genomes are ‘read’ via genomic sequencing</vt:lpstr>
      <vt:lpstr>Video: Parent talks about genomic testing</vt:lpstr>
      <vt:lpstr>We don’t know everything about genomes</vt:lpstr>
      <vt:lpstr>To investigate an individual’s genome, we need a sample of their DNA.</vt:lpstr>
      <vt:lpstr>Genomic tests are available through the NHS, only.</vt:lpstr>
      <vt:lpstr>NHS vs direct-to-consumer genomic tests</vt:lpstr>
      <vt:lpstr>Continue to part 2 which covers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Check list</dc:title>
  <dc:creator>Elliott Williams</dc:creator>
  <cp:lastModifiedBy>WILLIAMS, Elliott (NHS ENGLAND - T1510)</cp:lastModifiedBy>
  <cp:revision>20</cp:revision>
  <dcterms:created xsi:type="dcterms:W3CDTF">2022-10-12T19:24:34Z</dcterms:created>
  <dcterms:modified xsi:type="dcterms:W3CDTF">2024-04-23T09:54:35Z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0x0101008B3B76C500F98B4CAC7422DB05DDF48E</vt:lpwstr>
  </property>
  <property fmtid="{D5CDD505-2E9C-101B-9397-08002B2CF9AE}" pid="3" name="MediaServiceImageTags">
    <vt:lpwstr/>
  </property>
  <property fmtid="{D5CDD505-2E9C-101B-9397-08002B2CF9AE}" pid="4" name="Order">
    <vt:lpwstr>1621700.00000000</vt:lpwstr>
  </property>
  <property fmtid="{D5CDD505-2E9C-101B-9397-08002B2CF9AE}" pid="5" name="_ExtendedDescription">
    <vt:lpwstr/>
  </property>
  <property fmtid="{D5CDD505-2E9C-101B-9397-08002B2CF9AE}" pid="6" name="_MarkAsFinal">
    <vt:bool>true</vt:bool>
  </property>
</Properties>
</file>